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6ED2"/>
    <a:srgbClr val="995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2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7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2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2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1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65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5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5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6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2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8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>
              <a:lumMod val="50000"/>
              <a:lumOff val="50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1289B-BB57-45EF-BAB5-DA85373155FF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8AE55-E7B0-4ECC-9360-A1A332334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1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p Ribbon 4"/>
          <p:cNvSpPr/>
          <p:nvPr/>
        </p:nvSpPr>
        <p:spPr>
          <a:xfrm>
            <a:off x="2362200" y="1122363"/>
            <a:ext cx="7467600" cy="1790700"/>
          </a:xfrm>
          <a:prstGeom prst="ribbon2">
            <a:avLst>
              <a:gd name="adj1" fmla="val 33333"/>
              <a:gd name="adj2" fmla="val 75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Slide 1</a:t>
            </a:r>
            <a:endParaRPr lang="en-US" sz="80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7" name="Chord 6">
            <a:hlinkClick r:id="rId2" action="ppaction://hlinksldjump"/>
          </p:cNvPr>
          <p:cNvSpPr/>
          <p:nvPr/>
        </p:nvSpPr>
        <p:spPr>
          <a:xfrm>
            <a:off x="990600" y="4940300"/>
            <a:ext cx="1714500" cy="1371600"/>
          </a:xfrm>
          <a:prstGeom prst="chord">
            <a:avLst>
              <a:gd name="adj1" fmla="val 18280404"/>
              <a:gd name="adj2" fmla="val 9624623"/>
            </a:avLst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Decision 7">
            <a:hlinkClick r:id="rId3" action="ppaction://hlinksldjump"/>
          </p:cNvPr>
          <p:cNvSpPr/>
          <p:nvPr/>
        </p:nvSpPr>
        <p:spPr>
          <a:xfrm rot="20885381">
            <a:off x="3759200" y="4940300"/>
            <a:ext cx="2070100" cy="1371600"/>
          </a:xfrm>
          <a:prstGeom prst="flowChartDecision">
            <a:avLst/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aque 8">
            <a:hlinkClick r:id="rId4" action="ppaction://hlinksldjump"/>
          </p:cNvPr>
          <p:cNvSpPr/>
          <p:nvPr/>
        </p:nvSpPr>
        <p:spPr>
          <a:xfrm>
            <a:off x="7359650" y="4635500"/>
            <a:ext cx="1739900" cy="1676400"/>
          </a:xfrm>
          <a:prstGeom prst="plaque">
            <a:avLst/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latin typeface="Bauhaus 93" panose="04030905020B02020C02" pitchFamily="82" charset="0"/>
            </a:endParaRPr>
          </a:p>
        </p:txBody>
      </p:sp>
      <p:sp>
        <p:nvSpPr>
          <p:cNvPr id="10" name="5-Point Star 9">
            <a:hlinkClick r:id="rId5" action="ppaction://hlinksldjump"/>
          </p:cNvPr>
          <p:cNvSpPr/>
          <p:nvPr/>
        </p:nvSpPr>
        <p:spPr>
          <a:xfrm>
            <a:off x="10744200" y="33861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51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crush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ord 5"/>
          <p:cNvSpPr/>
          <p:nvPr/>
        </p:nvSpPr>
        <p:spPr>
          <a:xfrm>
            <a:off x="2374900" y="330200"/>
            <a:ext cx="5080000" cy="4216400"/>
          </a:xfrm>
          <a:prstGeom prst="chord">
            <a:avLst>
              <a:gd name="adj1" fmla="val 18280404"/>
              <a:gd name="adj2" fmla="val 9624623"/>
            </a:avLst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</a:t>
            </a:r>
            <a:r>
              <a:rPr lang="en-US" sz="1400" dirty="0" smtClean="0"/>
              <a:t> </a:t>
            </a:r>
            <a:r>
              <a:rPr lang="en-US" sz="5400" dirty="0" smtClean="0">
                <a:latin typeface="Bodoni MT Black" panose="02070A03080606020203" pitchFamily="18" charset="0"/>
              </a:rPr>
              <a:t>Slide II</a:t>
            </a:r>
            <a:endParaRPr lang="en-US" sz="5400" dirty="0">
              <a:latin typeface="Bodoni MT Black" panose="02070A03080606020203" pitchFamily="18" charset="0"/>
            </a:endParaRPr>
          </a:p>
        </p:txBody>
      </p:sp>
      <p:sp>
        <p:nvSpPr>
          <p:cNvPr id="7" name="5-Point Star 6">
            <a:hlinkClick r:id="rId2" action="ppaction://hlinksldjump"/>
          </p:cNvPr>
          <p:cNvSpPr/>
          <p:nvPr/>
        </p:nvSpPr>
        <p:spPr>
          <a:xfrm>
            <a:off x="7454900" y="47704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Click="0">
        <p15:prstTrans prst="origami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 rot="21054225">
            <a:off x="3517900" y="431800"/>
            <a:ext cx="5448300" cy="3492500"/>
          </a:xfrm>
          <a:prstGeom prst="flowChartDecision">
            <a:avLst/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BankGothic Md BT" panose="020B0807020203060204" pitchFamily="34" charset="0"/>
              </a:rPr>
              <a:t>Slide III</a:t>
            </a:r>
            <a:endParaRPr lang="en-US" sz="4400" dirty="0">
              <a:latin typeface="BankGothic Md BT" panose="020B0807020203060204" pitchFamily="34" charset="0"/>
            </a:endParaRPr>
          </a:p>
        </p:txBody>
      </p:sp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2273300" y="3708328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60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/>
          <p:cNvSpPr/>
          <p:nvPr/>
        </p:nvSpPr>
        <p:spPr>
          <a:xfrm>
            <a:off x="6451600" y="419100"/>
            <a:ext cx="4216400" cy="3975100"/>
          </a:xfrm>
          <a:prstGeom prst="plaque">
            <a:avLst/>
          </a:prstGeom>
          <a:solidFill>
            <a:srgbClr val="E06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Bauhaus 93" panose="04030905020B02020C02" pitchFamily="82" charset="0"/>
              </a:rPr>
              <a:t>Slide IV</a:t>
            </a:r>
            <a:endParaRPr lang="en-US" sz="6000" dirty="0">
              <a:latin typeface="Bauhaus 93" panose="04030905020B02020C02" pitchFamily="82" charset="0"/>
            </a:endParaRPr>
          </a:p>
        </p:txBody>
      </p:sp>
      <p:sp>
        <p:nvSpPr>
          <p:cNvPr id="6" name="5-Point Star 5">
            <a:hlinkClick r:id="rId2" action="ppaction://hlinksldjump"/>
          </p:cNvPr>
          <p:cNvSpPr/>
          <p:nvPr/>
        </p:nvSpPr>
        <p:spPr>
          <a:xfrm>
            <a:off x="2095500" y="48466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50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120900" y="635000"/>
            <a:ext cx="7835900" cy="2705100"/>
          </a:xfrm>
          <a:prstGeom prst="horizontalScroll">
            <a:avLst>
              <a:gd name="adj" fmla="val 25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latin typeface="Brush Script Std" panose="03060802040607070404" pitchFamily="66" charset="0"/>
              </a:rPr>
              <a:t>Slide V</a:t>
            </a:r>
            <a:endParaRPr lang="en-US" sz="9600" dirty="0">
              <a:latin typeface="Brush Script Std" panose="03060802040607070404" pitchFamily="66" charset="0"/>
            </a:endParaRPr>
          </a:p>
        </p:txBody>
      </p:sp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774700" y="35131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3340100" y="5067300"/>
            <a:ext cx="1536700" cy="1422400"/>
          </a:xfrm>
          <a:prstGeom prst="pent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latin typeface="Castellar" panose="020A0402060406010301" pitchFamily="18" charset="0"/>
            </a:endParaRPr>
          </a:p>
        </p:txBody>
      </p:sp>
      <p:sp>
        <p:nvSpPr>
          <p:cNvPr id="7" name="Division 6">
            <a:hlinkClick r:id="rId4" action="ppaction://hlinksldjump"/>
          </p:cNvPr>
          <p:cNvSpPr/>
          <p:nvPr/>
        </p:nvSpPr>
        <p:spPr>
          <a:xfrm>
            <a:off x="5829300" y="4762500"/>
            <a:ext cx="1651000" cy="1225550"/>
          </a:xfrm>
          <a:prstGeom prst="mathDivide">
            <a:avLst>
              <a:gd name="adj1" fmla="val 32962"/>
              <a:gd name="adj2" fmla="val 7597"/>
              <a:gd name="adj3" fmla="val 875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i="1" dirty="0">
              <a:latin typeface="Eras Bold ITC" panose="020B0907030504020204" pitchFamily="34" charset="0"/>
            </a:endParaRPr>
          </a:p>
        </p:txBody>
      </p:sp>
      <p:sp>
        <p:nvSpPr>
          <p:cNvPr id="8" name="Flowchart: Magnetic Disk 7">
            <a:hlinkClick r:id="rId5" action="ppaction://hlinksldjump"/>
          </p:cNvPr>
          <p:cNvSpPr/>
          <p:nvPr/>
        </p:nvSpPr>
        <p:spPr>
          <a:xfrm>
            <a:off x="8775700" y="4337050"/>
            <a:ext cx="1752600" cy="146050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>
              <a:latin typeface="Goudy Stout" panose="0202090407030B0204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644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gular Pentagon 3"/>
          <p:cNvSpPr/>
          <p:nvPr/>
        </p:nvSpPr>
        <p:spPr>
          <a:xfrm>
            <a:off x="1981200" y="647700"/>
            <a:ext cx="4457700" cy="4406900"/>
          </a:xfrm>
          <a:prstGeom prst="pent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astellar" panose="020A0402060406010301" pitchFamily="18" charset="0"/>
              </a:rPr>
              <a:t>Slide VI</a:t>
            </a:r>
            <a:endParaRPr lang="en-US" sz="4400" dirty="0">
              <a:latin typeface="Castellar" panose="020A0402060406010301" pitchFamily="18" charset="0"/>
            </a:endParaRPr>
          </a:p>
        </p:txBody>
      </p:sp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6997700" y="53038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76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7321550" y="1062037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vision 4"/>
          <p:cNvSpPr/>
          <p:nvPr/>
        </p:nvSpPr>
        <p:spPr>
          <a:xfrm>
            <a:off x="863600" y="1473200"/>
            <a:ext cx="7035800" cy="5562600"/>
          </a:xfrm>
          <a:prstGeom prst="mathDivide">
            <a:avLst>
              <a:gd name="adj1" fmla="val 32962"/>
              <a:gd name="adj2" fmla="val 7597"/>
              <a:gd name="adj3" fmla="val 875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i="1" dirty="0" smtClean="0">
                <a:latin typeface="Eras Bold ITC" panose="020B0907030504020204" pitchFamily="34" charset="0"/>
              </a:rPr>
              <a:t>Slide VII</a:t>
            </a:r>
            <a:endParaRPr lang="en-US" sz="7200" i="1" dirty="0"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47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1790700" y="1953418"/>
            <a:ext cx="1155700" cy="1249363"/>
          </a:xfrm>
          <a:prstGeom prst="star5">
            <a:avLst>
              <a:gd name="adj" fmla="val 24614"/>
              <a:gd name="hf" fmla="val 105146"/>
              <a:gd name="vf" fmla="val 1105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3835400" y="2032000"/>
            <a:ext cx="4800600" cy="384810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Goudy Stout" panose="0202090407030B020401" pitchFamily="18" charset="0"/>
              </a:rPr>
              <a:t>Slide VIII</a:t>
            </a:r>
            <a:endParaRPr lang="en-US" sz="6600" dirty="0">
              <a:latin typeface="Goudy Stout" panose="0202090407030B0204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640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>
        <p14:shred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Algerian</vt:lpstr>
      <vt:lpstr>Arial</vt:lpstr>
      <vt:lpstr>BankGothic Md BT</vt:lpstr>
      <vt:lpstr>Bauhaus 93</vt:lpstr>
      <vt:lpstr>Bodoni MT Black</vt:lpstr>
      <vt:lpstr>Brush Script Std</vt:lpstr>
      <vt:lpstr>Calibri</vt:lpstr>
      <vt:lpstr>Calibri Light</vt:lpstr>
      <vt:lpstr>Castellar</vt:lpstr>
      <vt:lpstr>Eras Bold ITC</vt:lpstr>
      <vt:lpstr>Goudy Stout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Rager, Albert</dc:creator>
  <cp:lastModifiedBy>Rager, Albert</cp:lastModifiedBy>
  <cp:revision>6</cp:revision>
  <dcterms:created xsi:type="dcterms:W3CDTF">2017-01-19T14:14:49Z</dcterms:created>
  <dcterms:modified xsi:type="dcterms:W3CDTF">2017-01-19T15:06:30Z</dcterms:modified>
</cp:coreProperties>
</file>