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4" r:id="rId4"/>
    <p:sldId id="260" r:id="rId5"/>
    <p:sldId id="258" r:id="rId6"/>
    <p:sldId id="256" r:id="rId7"/>
    <p:sldId id="259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4326880E-B11C-452D-8305-C6664E361E42}">
          <p14:sldIdLst>
            <p14:sldId id="257"/>
          </p14:sldIdLst>
        </p14:section>
        <p14:section name="Misc." id="{10172FA8-B014-438B-9833-361736038B4B}">
          <p14:sldIdLst>
            <p14:sldId id="265"/>
            <p14:sldId id="264"/>
          </p14:sldIdLst>
        </p14:section>
        <p14:section name="Tier I" id="{B4974514-1DB0-47C4-AA08-6898A9C79760}">
          <p14:sldIdLst>
            <p14:sldId id="260"/>
          </p14:sldIdLst>
        </p14:section>
        <p14:section name="Tier II" id="{4829A33C-EA2E-4723-AB32-5B17606EB340}">
          <p14:sldIdLst>
            <p14:sldId id="258"/>
            <p14:sldId id="256"/>
          </p14:sldIdLst>
        </p14:section>
        <p14:section name="Tier III" id="{E818B6A1-EAEB-48AD-9FDF-000DFAC655D5}">
          <p14:sldIdLst>
            <p14:sldId id="259"/>
            <p14:sldId id="261"/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22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2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6CDE-0B28-4A93-98BB-AD459AB71B16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68C-6C05-42AA-A927-85812B88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7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6CDE-0B28-4A93-98BB-AD459AB71B16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68C-6C05-42AA-A927-85812B88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377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6CDE-0B28-4A93-98BB-AD459AB71B16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68C-6C05-42AA-A927-85812B88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491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6CDE-0B28-4A93-98BB-AD459AB71B16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68C-6C05-42AA-A927-85812B88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103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6CDE-0B28-4A93-98BB-AD459AB71B16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68C-6C05-42AA-A927-85812B88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481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6CDE-0B28-4A93-98BB-AD459AB71B16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68C-6C05-42AA-A927-85812B88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321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6CDE-0B28-4A93-98BB-AD459AB71B16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68C-6C05-42AA-A927-85812B88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705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6CDE-0B28-4A93-98BB-AD459AB71B16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68C-6C05-42AA-A927-85812B88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75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6CDE-0B28-4A93-98BB-AD459AB71B16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68C-6C05-42AA-A927-85812B88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746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6CDE-0B28-4A93-98BB-AD459AB71B16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68C-6C05-42AA-A927-85812B88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830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6CDE-0B28-4A93-98BB-AD459AB71B16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1368C-6C05-42AA-A927-85812B88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80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F6CDE-0B28-4A93-98BB-AD459AB71B16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1368C-6C05-42AA-A927-85812B88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795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ycustomhotwheels.com/how-to-make-oil-coolers-front-mount-intercooler/" TargetMode="External"/><Relationship Id="rId2" Type="http://schemas.openxmlformats.org/officeDocument/2006/relationships/hyperlink" Target="http://mycustomhotwheels.com/your-custom-hot-wheels-8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File:Hot_Wheels_logo.png#filelink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3302"/>
            <a:ext cx="12192000" cy="68613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3825" y="125348"/>
            <a:ext cx="11944350" cy="6641276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7500" y="5105397"/>
            <a:ext cx="6347626" cy="14986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7500" y="3657600"/>
            <a:ext cx="11566524" cy="11902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895" y="3657599"/>
            <a:ext cx="11352210" cy="1079501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Stencil" panose="040409050D0802020404" pitchFamily="82" charset="0"/>
              </a:rPr>
              <a:t>Albert Rager IV </a:t>
            </a:r>
            <a:r>
              <a:rPr lang="en-US" dirty="0" smtClean="0">
                <a:latin typeface="Poplar Std" panose="04020903030B02020202" pitchFamily="82" charset="0"/>
              </a:rPr>
              <a:t>|</a:t>
            </a:r>
            <a:r>
              <a:rPr lang="en-US" dirty="0" smtClean="0">
                <a:latin typeface="Stencil" panose="040409050D0802020404" pitchFamily="82" charset="0"/>
              </a:rPr>
              <a:t> Project II</a:t>
            </a:r>
            <a:endParaRPr lang="en-US" dirty="0">
              <a:latin typeface="Stencil" panose="040409050D0802020404" pitchFamily="8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054" y="5310248"/>
            <a:ext cx="3754823" cy="108889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950076" y="5105397"/>
            <a:ext cx="3150394" cy="149860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vy Heap" panose="04010400000000000000" pitchFamily="82" charset="0"/>
              </a:rPr>
              <a:t>begin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0385420" y="5105397"/>
            <a:ext cx="1498604" cy="149860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Up Arrow 20">
            <a:hlinkClick r:id="rId3" action="ppaction://hlinksldjump"/>
          </p:cNvPr>
          <p:cNvSpPr/>
          <p:nvPr/>
        </p:nvSpPr>
        <p:spPr>
          <a:xfrm rot="5400000">
            <a:off x="10498061" y="5199059"/>
            <a:ext cx="1273321" cy="1311277"/>
          </a:xfrm>
          <a:prstGeom prst="up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12738" y="338399"/>
            <a:ext cx="11566524" cy="30745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419895" y="1032515"/>
            <a:ext cx="11352210" cy="1750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dirty="0" smtClean="0">
                <a:latin typeface="Stencil" panose="040409050D0802020404" pitchFamily="82" charset="0"/>
              </a:rPr>
              <a:t>Just some hot wheels</a:t>
            </a:r>
          </a:p>
          <a:p>
            <a:r>
              <a:rPr lang="en-US" sz="4800" dirty="0" smtClean="0">
                <a:latin typeface="Stencil" panose="040409050D0802020404" pitchFamily="82" charset="0"/>
              </a:rPr>
              <a:t>- Collection And overview -</a:t>
            </a:r>
            <a:endParaRPr lang="en-US" sz="4800" dirty="0">
              <a:latin typeface="Stencil" panose="040409050D0802020404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980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>
        <p15:prstTrans prst="fracture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8099"/>
            <a:ext cx="12192000" cy="68613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-2847913" y="2829813"/>
            <a:ext cx="6876100" cy="11802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361080" y="151599"/>
            <a:ext cx="10697570" cy="652190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6200000">
            <a:off x="-2624326" y="2965810"/>
            <a:ext cx="6353110" cy="913953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Stencil" panose="040409050D0802020404" pitchFamily="82" charset="0"/>
              </a:rPr>
              <a:t>Custom cars</a:t>
            </a:r>
            <a:endParaRPr lang="en-US" sz="4800" dirty="0">
              <a:latin typeface="Stencil" panose="040409050D0802020404" pitchFamily="82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47654" y="246231"/>
            <a:ext cx="5739546" cy="4984872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 rot="16200000">
            <a:off x="6157890" y="5400801"/>
            <a:ext cx="1180276" cy="118027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>
            <a:hlinkClick r:id="rId2" action="ppaction://hlinksldjump"/>
          </p:cNvPr>
          <p:cNvSpPr/>
          <p:nvPr/>
        </p:nvSpPr>
        <p:spPr>
          <a:xfrm>
            <a:off x="6283941" y="5507627"/>
            <a:ext cx="958973" cy="932081"/>
          </a:xfrm>
          <a:prstGeom prst="star5">
            <a:avLst/>
          </a:prstGeom>
          <a:solidFill>
            <a:srgbClr val="FFC000"/>
          </a:soli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524000" y="246231"/>
            <a:ext cx="4442848" cy="6339671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518972" y="5400802"/>
            <a:ext cx="4368228" cy="11802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679" y="5500337"/>
            <a:ext cx="3383457" cy="98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901933"/>
      </p:ext>
    </p:extLst>
  </p:cSld>
  <p:clrMapOvr>
    <a:masterClrMapping/>
  </p:clrMapOvr>
  <p:transition spd="slow" advClick="0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3302"/>
            <a:ext cx="12192000" cy="68613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3825" y="106711"/>
            <a:ext cx="11944350" cy="6641276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3017" y="1767029"/>
            <a:ext cx="9862330" cy="149860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vy Heap" panose="04010400000000000000" pitchFamily="82" charset="0"/>
              </a:rPr>
              <a:t>(Next category)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0344539" y="1754855"/>
            <a:ext cx="1498604" cy="149860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Up Arrow 20">
            <a:hlinkClick r:id="rId2" action="ppaction://hlinksldjump"/>
          </p:cNvPr>
          <p:cNvSpPr/>
          <p:nvPr/>
        </p:nvSpPr>
        <p:spPr>
          <a:xfrm rot="5400000">
            <a:off x="10457180" y="1848517"/>
            <a:ext cx="1273321" cy="1311277"/>
          </a:xfrm>
          <a:prstGeom prst="up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61951" y="290919"/>
            <a:ext cx="2804111" cy="12828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9013827" y="283253"/>
            <a:ext cx="2900360" cy="12828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dirty="0" smtClean="0">
                <a:latin typeface="Stencil" panose="040409050D0802020404" pitchFamily="82" charset="0"/>
              </a:rPr>
              <a:t>Help</a:t>
            </a:r>
            <a:endParaRPr lang="en-US" sz="4800" dirty="0">
              <a:latin typeface="Stencil" panose="040409050D0802020404" pitchFamily="82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79401" y="3427349"/>
            <a:ext cx="9862330" cy="149860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vy Heap" panose="04010400000000000000" pitchFamily="82" charset="0"/>
              </a:rPr>
              <a:t>(Back to category)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344540" y="3427349"/>
            <a:ext cx="1498604" cy="149860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>
            <a:hlinkClick r:id="rId3" action="ppaction://hlinksldjump"/>
          </p:cNvPr>
          <p:cNvSpPr/>
          <p:nvPr/>
        </p:nvSpPr>
        <p:spPr>
          <a:xfrm>
            <a:off x="10438202" y="3544112"/>
            <a:ext cx="1311277" cy="1265076"/>
          </a:xfrm>
          <a:prstGeom prst="star5">
            <a:avLst/>
          </a:prstGeom>
          <a:solidFill>
            <a:srgbClr val="FFC000"/>
          </a:soli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79401" y="5087667"/>
            <a:ext cx="7607299" cy="149860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vy Heap" panose="04010400000000000000" pitchFamily="82" charset="0"/>
              </a:rPr>
              <a:t>(Back to title)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8042275" y="5087668"/>
            <a:ext cx="3800867" cy="15037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979" y="5331191"/>
            <a:ext cx="3383457" cy="981202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03017" y="298078"/>
            <a:ext cx="8556822" cy="1282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303017" y="546100"/>
            <a:ext cx="8556821" cy="7473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>
                <a:latin typeface="Stencil" panose="040409050D0802020404" pitchFamily="82" charset="0"/>
              </a:rPr>
              <a:t>Avoid using YOUR keyboard!</a:t>
            </a:r>
            <a:endParaRPr lang="en-US" sz="4400" dirty="0">
              <a:latin typeface="Stencil" panose="040409050D0802020404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1310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>
        <p15:prstTrans prst="fracture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3302"/>
            <a:ext cx="12192000" cy="68613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23825" y="106711"/>
            <a:ext cx="11944350" cy="6641276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0854" y="1600200"/>
            <a:ext cx="10515600" cy="3876906"/>
          </a:xfrm>
        </p:spPr>
        <p:txBody>
          <a:bodyPr/>
          <a:lstStyle/>
          <a:p>
            <a:pPr lvl="1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Custom </a:t>
            </a:r>
            <a:r>
              <a:rPr lang="en-US" dirty="0"/>
              <a:t>hot wheels </a:t>
            </a:r>
            <a:r>
              <a:rPr lang="en-US" dirty="0" smtClean="0"/>
              <a:t>images 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mycustomhotwheels.com/your-custom-hot-wheels-8/</a:t>
            </a:r>
            <a:r>
              <a:rPr lang="en-US" dirty="0" smtClean="0"/>
              <a:t> 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://mycustomhotwheels.com/how-to-make-oil-coolers-front-mount-intercooler/</a:t>
            </a: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Some low resolution versions of the Hot Wheels logo (such as the one used in this power point) are to be considered fair-use.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en.wikipedia.org/wiki/File:Hot_Wheels_logo.png#filelinks</a:t>
            </a:r>
            <a:r>
              <a:rPr lang="en-US" dirty="0" smtClean="0"/>
              <a:t> </a:t>
            </a:r>
          </a:p>
          <a:p>
            <a:pPr lvl="2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-2238539" y="2674688"/>
            <a:ext cx="6443791" cy="15053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62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3302"/>
            <a:ext cx="12192000" cy="5257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254499"/>
            <a:ext cx="5118100" cy="16035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118100" y="5254499"/>
            <a:ext cx="7073900" cy="16035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3825" y="125348"/>
            <a:ext cx="11944350" cy="500049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56250" y="5345874"/>
            <a:ext cx="6197600" cy="1420750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Stencil" panose="040409050D0802020404" pitchFamily="82" charset="0"/>
              </a:rPr>
              <a:t>Albert Rager IV</a:t>
            </a:r>
            <a:br>
              <a:rPr lang="en-US" sz="4800" dirty="0" smtClean="0">
                <a:latin typeface="Stencil" panose="040409050D0802020404" pitchFamily="82" charset="0"/>
              </a:rPr>
            </a:br>
            <a:r>
              <a:rPr lang="en-US" sz="4800" dirty="0" smtClean="0">
                <a:latin typeface="Stencil" panose="040409050D0802020404" pitchFamily="82" charset="0"/>
              </a:rPr>
              <a:t>Project II</a:t>
            </a:r>
            <a:endParaRPr lang="en-US" sz="4800" dirty="0">
              <a:latin typeface="Stencil" panose="040409050D0802020404" pitchFamily="82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88" y="5511800"/>
            <a:ext cx="3754823" cy="108889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22888" y="279398"/>
            <a:ext cx="4149724" cy="1016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vy Heap" panose="04010400000000000000" pitchFamily="82" charset="0"/>
              </a:rPr>
              <a:t>Tracks</a:t>
            </a:r>
          </a:p>
        </p:txBody>
      </p:sp>
      <p:sp>
        <p:nvSpPr>
          <p:cNvPr id="13" name="Rectangle 12"/>
          <p:cNvSpPr/>
          <p:nvPr/>
        </p:nvSpPr>
        <p:spPr>
          <a:xfrm rot="16200000">
            <a:off x="4796437" y="279399"/>
            <a:ext cx="1016001" cy="1016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16200000">
            <a:off x="10592894" y="279399"/>
            <a:ext cx="1016001" cy="1016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22888" y="1424049"/>
            <a:ext cx="5289550" cy="357314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319345" y="1424049"/>
            <a:ext cx="5289550" cy="357314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313102" y="279398"/>
            <a:ext cx="4149724" cy="1016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vy Heap" panose="04010400000000000000" pitchFamily="82" charset="0"/>
              </a:rPr>
              <a:t>C</a:t>
            </a:r>
            <a:r>
              <a:rPr lang="en-US" sz="8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vy Heap" panose="04010400000000000000" pitchFamily="82" charset="0"/>
              </a:rPr>
              <a:t>ars</a:t>
            </a:r>
          </a:p>
        </p:txBody>
      </p:sp>
      <p:sp>
        <p:nvSpPr>
          <p:cNvPr id="18" name="Up Arrow 17">
            <a:hlinkClick r:id="rId4" action="ppaction://hlinksldjump"/>
          </p:cNvPr>
          <p:cNvSpPr/>
          <p:nvPr/>
        </p:nvSpPr>
        <p:spPr>
          <a:xfrm>
            <a:off x="4872803" y="342898"/>
            <a:ext cx="863267" cy="889000"/>
          </a:xfrm>
          <a:prstGeom prst="up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Up Arrow 18">
            <a:hlinkClick r:id="rId5" action="ppaction://hlinksldjump"/>
          </p:cNvPr>
          <p:cNvSpPr/>
          <p:nvPr/>
        </p:nvSpPr>
        <p:spPr>
          <a:xfrm rot="10800000">
            <a:off x="10669260" y="342898"/>
            <a:ext cx="863267" cy="889000"/>
          </a:xfrm>
          <a:prstGeom prst="up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 rot="16200000">
            <a:off x="11141930" y="5896021"/>
            <a:ext cx="1502699" cy="527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800" dirty="0">
              <a:latin typeface="Stencil" panose="040409050D0802020404" pitchFamily="82" charset="0"/>
            </a:endParaRPr>
          </a:p>
        </p:txBody>
      </p:sp>
      <p:sp>
        <p:nvSpPr>
          <p:cNvPr id="20" name="Rectangle 19">
            <a:hlinkClick r:id="rId6" action="ppaction://hlinksldjump"/>
          </p:cNvPr>
          <p:cNvSpPr/>
          <p:nvPr/>
        </p:nvSpPr>
        <p:spPr>
          <a:xfrm rot="16200000">
            <a:off x="11132020" y="5808413"/>
            <a:ext cx="1452832" cy="52775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  <a:latin typeface="Heavy Heap" panose="04010400000000000000" pitchFamily="82" charset="0"/>
              </a:rPr>
              <a:t>help</a:t>
            </a:r>
            <a:endParaRPr lang="en-US" sz="4400" dirty="0">
              <a:solidFill>
                <a:schemeClr val="bg1">
                  <a:lumMod val="85000"/>
                </a:schemeClr>
              </a:solidFill>
              <a:latin typeface="Heavy Heap" panose="04010400000000000000" pitchFamily="82" charset="0"/>
            </a:endParaRPr>
          </a:p>
        </p:txBody>
      </p:sp>
      <p:sp>
        <p:nvSpPr>
          <p:cNvPr id="22" name="Rectangle 21">
            <a:hlinkClick r:id="rId6" action="ppaction://hlinksldjump"/>
          </p:cNvPr>
          <p:cNvSpPr/>
          <p:nvPr/>
        </p:nvSpPr>
        <p:spPr>
          <a:xfrm rot="16200000">
            <a:off x="4725248" y="5808413"/>
            <a:ext cx="1452832" cy="52775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  <a:latin typeface="Heavy Heap" panose="04010400000000000000" pitchFamily="82" charset="0"/>
              </a:rPr>
              <a:t>Creds</a:t>
            </a:r>
            <a:endParaRPr lang="en-US" sz="4400" dirty="0">
              <a:solidFill>
                <a:schemeClr val="bg1">
                  <a:lumMod val="85000"/>
                </a:schemeClr>
              </a:solidFill>
              <a:latin typeface="Heavy Heap" panose="04010400000000000000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30584"/>
      </p:ext>
    </p:extLst>
  </p:cSld>
  <p:clrMapOvr>
    <a:masterClrMapping/>
  </p:clrMapOvr>
  <p:transition spd="slow" advClick="0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8099"/>
            <a:ext cx="12192000" cy="68613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-18098"/>
            <a:ext cx="4277711" cy="11802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277709" y="-18097"/>
            <a:ext cx="6707790" cy="11802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7000" y="1317723"/>
            <a:ext cx="11931650" cy="539682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69922" y="137449"/>
            <a:ext cx="6197600" cy="913953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Stencil" panose="040409050D0802020404" pitchFamily="82" charset="0"/>
              </a:rPr>
              <a:t>tracks</a:t>
            </a:r>
            <a:endParaRPr lang="en-US" sz="4800" dirty="0">
              <a:latin typeface="Stencil" panose="040409050D0802020404" pitchFamily="82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26" y="81438"/>
            <a:ext cx="3383457" cy="98120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13363" y="1474628"/>
            <a:ext cx="4149724" cy="1016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vy Heap" panose="04010400000000000000" pitchFamily="82" charset="0"/>
              </a:rPr>
              <a:t>old</a:t>
            </a:r>
          </a:p>
        </p:txBody>
      </p:sp>
      <p:sp>
        <p:nvSpPr>
          <p:cNvPr id="13" name="Rectangle 12"/>
          <p:cNvSpPr/>
          <p:nvPr/>
        </p:nvSpPr>
        <p:spPr>
          <a:xfrm rot="16200000">
            <a:off x="4786913" y="1474627"/>
            <a:ext cx="1016001" cy="1016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16200000">
            <a:off x="10583370" y="1474625"/>
            <a:ext cx="1016001" cy="1016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13363" y="2646172"/>
            <a:ext cx="5289550" cy="393973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309820" y="2646172"/>
            <a:ext cx="5289550" cy="393973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300295" y="1474626"/>
            <a:ext cx="4149724" cy="1016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vy Heap" panose="04010400000000000000" pitchFamily="82" charset="0"/>
              </a:rPr>
              <a:t>new</a:t>
            </a:r>
          </a:p>
        </p:txBody>
      </p:sp>
      <p:sp>
        <p:nvSpPr>
          <p:cNvPr id="18" name="Up Arrow 17">
            <a:hlinkClick r:id="rId4" action="ppaction://hlinksldjump"/>
          </p:cNvPr>
          <p:cNvSpPr/>
          <p:nvPr/>
        </p:nvSpPr>
        <p:spPr>
          <a:xfrm rot="16200000">
            <a:off x="4863279" y="1538125"/>
            <a:ext cx="863267" cy="889000"/>
          </a:xfrm>
          <a:prstGeom prst="up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Up Arrow 18">
            <a:hlinkClick r:id="rId5" action="ppaction://hlinksldjump"/>
          </p:cNvPr>
          <p:cNvSpPr/>
          <p:nvPr/>
        </p:nvSpPr>
        <p:spPr>
          <a:xfrm rot="5400000">
            <a:off x="10659736" y="1538874"/>
            <a:ext cx="863267" cy="889000"/>
          </a:xfrm>
          <a:prstGeom prst="up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 rot="16200000">
            <a:off x="11080750" y="64039"/>
            <a:ext cx="1016001" cy="1016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>
            <a:hlinkClick r:id="rId6" action="ppaction://hlinksldjump"/>
          </p:cNvPr>
          <p:cNvSpPr/>
          <p:nvPr/>
        </p:nvSpPr>
        <p:spPr>
          <a:xfrm>
            <a:off x="11176000" y="192647"/>
            <a:ext cx="825500" cy="802351"/>
          </a:xfrm>
          <a:prstGeom prst="star5">
            <a:avLst/>
          </a:prstGeom>
          <a:solidFill>
            <a:srgbClr val="FFC000"/>
          </a:soli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604010"/>
      </p:ext>
    </p:extLst>
  </p:cSld>
  <p:clrMapOvr>
    <a:masterClrMapping/>
  </p:clrMapOvr>
  <p:transition spd="slow" advClick="0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8099"/>
            <a:ext cx="12192000" cy="68613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-18098"/>
            <a:ext cx="4277711" cy="11802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277709" y="-18097"/>
            <a:ext cx="6707790" cy="11802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7000" y="1317723"/>
            <a:ext cx="11931650" cy="539682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69922" y="137449"/>
            <a:ext cx="6197600" cy="913953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Stencil" panose="040409050D0802020404" pitchFamily="82" charset="0"/>
              </a:rPr>
              <a:t>Cars</a:t>
            </a:r>
            <a:endParaRPr lang="en-US" sz="4800" dirty="0">
              <a:latin typeface="Stencil" panose="040409050D0802020404" pitchFamily="82" charset="0"/>
            </a:endParaRPr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26" y="81438"/>
            <a:ext cx="3383457" cy="98120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13363" y="1474628"/>
            <a:ext cx="4149724" cy="1016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vy Heap" panose="04010400000000000000" pitchFamily="82" charset="0"/>
              </a:rPr>
              <a:t>“Stock”</a:t>
            </a:r>
          </a:p>
        </p:txBody>
      </p:sp>
      <p:sp>
        <p:nvSpPr>
          <p:cNvPr id="13" name="Rectangle 12"/>
          <p:cNvSpPr/>
          <p:nvPr/>
        </p:nvSpPr>
        <p:spPr>
          <a:xfrm rot="16200000">
            <a:off x="4786913" y="1474627"/>
            <a:ext cx="1016001" cy="1016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16200000">
            <a:off x="10583370" y="1474625"/>
            <a:ext cx="1016001" cy="1016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13363" y="2646172"/>
            <a:ext cx="5289550" cy="393973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309820" y="2646172"/>
            <a:ext cx="5289550" cy="393973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300295" y="1474626"/>
            <a:ext cx="4149724" cy="1016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vy Heap" panose="04010400000000000000" pitchFamily="82" charset="0"/>
              </a:rPr>
              <a:t>Custom</a:t>
            </a:r>
          </a:p>
        </p:txBody>
      </p:sp>
      <p:sp>
        <p:nvSpPr>
          <p:cNvPr id="18" name="Up Arrow 17">
            <a:hlinkClick r:id="rId4" action="ppaction://hlinksldjump"/>
          </p:cNvPr>
          <p:cNvSpPr/>
          <p:nvPr/>
        </p:nvSpPr>
        <p:spPr>
          <a:xfrm rot="16200000">
            <a:off x="4863279" y="1538125"/>
            <a:ext cx="863267" cy="889000"/>
          </a:xfrm>
          <a:prstGeom prst="up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Up Arrow 18">
            <a:hlinkClick r:id="rId5" action="ppaction://hlinksldjump"/>
          </p:cNvPr>
          <p:cNvSpPr/>
          <p:nvPr/>
        </p:nvSpPr>
        <p:spPr>
          <a:xfrm rot="5400000">
            <a:off x="10659736" y="1538874"/>
            <a:ext cx="863267" cy="889000"/>
          </a:xfrm>
          <a:prstGeom prst="up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 rot="16200000">
            <a:off x="11080750" y="64039"/>
            <a:ext cx="1016001" cy="1016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>
            <a:hlinkClick r:id="rId6" action="ppaction://hlinksldjump"/>
          </p:cNvPr>
          <p:cNvSpPr/>
          <p:nvPr/>
        </p:nvSpPr>
        <p:spPr>
          <a:xfrm>
            <a:off x="11176000" y="192647"/>
            <a:ext cx="825500" cy="802351"/>
          </a:xfrm>
          <a:prstGeom prst="star5">
            <a:avLst/>
          </a:prstGeom>
          <a:solidFill>
            <a:srgbClr val="FFC000"/>
          </a:soli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667703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8099"/>
            <a:ext cx="12192000" cy="68613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-2847913" y="2829813"/>
            <a:ext cx="6876100" cy="11802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361080" y="151599"/>
            <a:ext cx="10697570" cy="652190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6200000">
            <a:off x="-2624326" y="2965810"/>
            <a:ext cx="6353110" cy="913953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Stencil" panose="040409050D0802020404" pitchFamily="82" charset="0"/>
              </a:rPr>
              <a:t>Old Tracks</a:t>
            </a:r>
            <a:endParaRPr lang="en-US" sz="4800" dirty="0">
              <a:latin typeface="Stencil" panose="040409050D0802020404" pitchFamily="82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47654" y="246231"/>
            <a:ext cx="5739546" cy="4984872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 rot="16200000">
            <a:off x="6157890" y="5400801"/>
            <a:ext cx="1180276" cy="118027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>
            <a:hlinkClick r:id="rId2" action="ppaction://hlinksldjump"/>
          </p:cNvPr>
          <p:cNvSpPr/>
          <p:nvPr/>
        </p:nvSpPr>
        <p:spPr>
          <a:xfrm>
            <a:off x="6283941" y="5507627"/>
            <a:ext cx="958973" cy="932081"/>
          </a:xfrm>
          <a:prstGeom prst="star5">
            <a:avLst/>
          </a:prstGeom>
          <a:solidFill>
            <a:srgbClr val="FFC000"/>
          </a:soli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524000" y="246231"/>
            <a:ext cx="4442848" cy="6339671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518972" y="5400802"/>
            <a:ext cx="4368228" cy="11802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679" y="5500337"/>
            <a:ext cx="3383457" cy="98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071879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8099"/>
            <a:ext cx="12192000" cy="68613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-2847913" y="2829813"/>
            <a:ext cx="6876100" cy="11802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361080" y="151599"/>
            <a:ext cx="10697570" cy="652190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6200000">
            <a:off x="-2624326" y="2965810"/>
            <a:ext cx="6353110" cy="913953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Stencil" panose="040409050D0802020404" pitchFamily="82" charset="0"/>
              </a:rPr>
              <a:t>New Tracks</a:t>
            </a:r>
            <a:endParaRPr lang="en-US" sz="4800" dirty="0">
              <a:latin typeface="Stencil" panose="040409050D0802020404" pitchFamily="82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47654" y="246231"/>
            <a:ext cx="5739546" cy="4984872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 rot="16200000">
            <a:off x="6157890" y="5400801"/>
            <a:ext cx="1180276" cy="118027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>
            <a:hlinkClick r:id="rId2" action="ppaction://hlinksldjump"/>
          </p:cNvPr>
          <p:cNvSpPr/>
          <p:nvPr/>
        </p:nvSpPr>
        <p:spPr>
          <a:xfrm>
            <a:off x="6283941" y="5507627"/>
            <a:ext cx="958973" cy="932081"/>
          </a:xfrm>
          <a:prstGeom prst="star5">
            <a:avLst/>
          </a:prstGeom>
          <a:solidFill>
            <a:srgbClr val="FFC000"/>
          </a:soli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524000" y="246231"/>
            <a:ext cx="4442848" cy="6339671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518972" y="5400802"/>
            <a:ext cx="4368228" cy="11802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679" y="5500337"/>
            <a:ext cx="3383457" cy="98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703576"/>
      </p:ext>
    </p:extLst>
  </p:cSld>
  <p:clrMapOvr>
    <a:masterClrMapping/>
  </p:clrMapOvr>
  <p:transition spd="slow" advClick="0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8099"/>
            <a:ext cx="12192000" cy="68613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-2847913" y="2829813"/>
            <a:ext cx="6876100" cy="11802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361080" y="151599"/>
            <a:ext cx="10697570" cy="652190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6200000">
            <a:off x="-2624326" y="2965810"/>
            <a:ext cx="6353110" cy="913953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Stencil" panose="040409050D0802020404" pitchFamily="82" charset="0"/>
              </a:rPr>
              <a:t>“Stock” cars</a:t>
            </a:r>
            <a:endParaRPr lang="en-US" sz="4800" dirty="0">
              <a:latin typeface="Stencil" panose="040409050D0802020404" pitchFamily="82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47654" y="246231"/>
            <a:ext cx="5739546" cy="4984872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 rot="16200000">
            <a:off x="6157890" y="5400801"/>
            <a:ext cx="1180276" cy="118027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>
            <a:hlinkClick r:id="rId2" action="ppaction://hlinksldjump"/>
          </p:cNvPr>
          <p:cNvSpPr/>
          <p:nvPr/>
        </p:nvSpPr>
        <p:spPr>
          <a:xfrm>
            <a:off x="6283941" y="5507627"/>
            <a:ext cx="958973" cy="932081"/>
          </a:xfrm>
          <a:prstGeom prst="star5">
            <a:avLst/>
          </a:prstGeom>
          <a:solidFill>
            <a:srgbClr val="FFC000"/>
          </a:soli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524000" y="246231"/>
            <a:ext cx="4442848" cy="6339671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518972" y="5400802"/>
            <a:ext cx="4368228" cy="11802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679" y="5500337"/>
            <a:ext cx="3383457" cy="98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676566"/>
      </p:ext>
    </p:extLst>
  </p:cSld>
  <p:clrMapOvr>
    <a:masterClrMapping/>
  </p:clrMapOvr>
  <p:transition spd="slow" advClick="0"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102</Words>
  <Application>Microsoft Office PowerPoint</Application>
  <PresentationFormat>Widescreen</PresentationFormat>
  <Paragraphs>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Heavy Heap</vt:lpstr>
      <vt:lpstr>Poplar Std</vt:lpstr>
      <vt:lpstr>Stencil</vt:lpstr>
      <vt:lpstr>Wingdings</vt:lpstr>
      <vt:lpstr>Office Theme</vt:lpstr>
      <vt:lpstr>Albert Rager IV | Project II</vt:lpstr>
      <vt:lpstr>PowerPoint Presentation</vt:lpstr>
      <vt:lpstr>PowerPoint Presentation</vt:lpstr>
      <vt:lpstr>Albert Rager IV Project II</vt:lpstr>
      <vt:lpstr>tracks</vt:lpstr>
      <vt:lpstr>Cars</vt:lpstr>
      <vt:lpstr>Old Tracks</vt:lpstr>
      <vt:lpstr>New Tracks</vt:lpstr>
      <vt:lpstr>“Stock” cars</vt:lpstr>
      <vt:lpstr>Custom cars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Rager, Albert</dc:creator>
  <cp:lastModifiedBy>Rager, Albert</cp:lastModifiedBy>
  <cp:revision>28</cp:revision>
  <dcterms:created xsi:type="dcterms:W3CDTF">2017-04-11T14:01:29Z</dcterms:created>
  <dcterms:modified xsi:type="dcterms:W3CDTF">2017-04-20T13:49:20Z</dcterms:modified>
</cp:coreProperties>
</file>