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57" r:id="rId3"/>
    <p:sldId id="258" r:id="rId4"/>
    <p:sldId id="259" r:id="rId5"/>
    <p:sldId id="260" r:id="rId6"/>
    <p:sldId id="261" r:id="rId7"/>
    <p:sldId id="262" r:id="rId8"/>
    <p:sldId id="263" r:id="rId9"/>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3" d="100"/>
          <a:sy n="63" d="100"/>
        </p:scale>
        <p:origin x="78" y="6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4233"/>
            <a:ext cx="12192000" cy="6938433"/>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078442" y="1932196"/>
            <a:ext cx="10035117" cy="3961401"/>
          </a:xfrm>
        </p:spPr>
        <p:txBody>
          <a:bodyPr/>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078442" y="7041129"/>
            <a:ext cx="10035117" cy="579965"/>
          </a:xfrm>
        </p:spPr>
        <p:txBody>
          <a:bodyPr anchor="t"/>
          <a:lstStyle>
            <a:lvl1pPr marL="0" indent="0" algn="l">
              <a:buNone/>
              <a:defRPr>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628131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3151" y="6400800"/>
            <a:ext cx="10035116" cy="755651"/>
          </a:xfrm>
        </p:spPr>
        <p:txBody>
          <a:bodyPr anchor="b">
            <a:normAutofit/>
          </a:bodyPr>
          <a:lstStyle>
            <a:lvl1pPr algn="l">
              <a:defRPr sz="32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64008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2133"/>
            </a:lvl1pPr>
          </a:lstStyle>
          <a:p>
            <a:r>
              <a:rPr lang="en-US" smtClean="0"/>
              <a:t>Click icon to add picture</a:t>
            </a:r>
            <a:endParaRPr lang="en-US" dirty="0"/>
          </a:p>
        </p:txBody>
      </p:sp>
      <p:sp>
        <p:nvSpPr>
          <p:cNvPr id="4" name="Text Placeholder 3"/>
          <p:cNvSpPr>
            <a:spLocks noGrp="1"/>
          </p:cNvSpPr>
          <p:nvPr>
            <p:ph type="body" sz="half" idx="2"/>
          </p:nvPr>
        </p:nvSpPr>
        <p:spPr>
          <a:xfrm>
            <a:off x="1073151" y="7156451"/>
            <a:ext cx="10035116" cy="658283"/>
          </a:xfrm>
        </p:spPr>
        <p:txBody>
          <a:bodyPr>
            <a:normAutofit/>
          </a:bodyPr>
          <a:lstStyle>
            <a:lvl1pPr marL="0" indent="0">
              <a:buNone/>
              <a:defRPr sz="1600"/>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Edit Master text styles</a:t>
            </a:r>
          </a:p>
        </p:txBody>
      </p:sp>
      <p:sp>
        <p:nvSpPr>
          <p:cNvPr id="5" name="Date Placeholder 4"/>
          <p:cNvSpPr>
            <a:spLocks noGrp="1"/>
          </p:cNvSpPr>
          <p:nvPr>
            <p:ph type="dt" sz="half" idx="10"/>
          </p:nvPr>
        </p:nvSpPr>
        <p:spPr/>
        <p:txBody>
          <a:bodyPr/>
          <a:lstStyle/>
          <a:p>
            <a:fld id="{696646C4-9BE1-4813-B278-8726E38F198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1273406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46809" y="1784639"/>
            <a:ext cx="6332416" cy="4318917"/>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097" y="1994033"/>
            <a:ext cx="5893840" cy="3527883"/>
          </a:xfrm>
        </p:spPr>
        <p:txBody>
          <a:bodyPr anchor="b"/>
          <a:lstStyle>
            <a:lvl1pPr algn="l">
              <a:defRPr sz="56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68302" y="6267603"/>
            <a:ext cx="5891636" cy="950988"/>
          </a:xfrm>
        </p:spPr>
        <p:txBody>
          <a:bodyPr anchor="t">
            <a:noAutofit/>
          </a:bodyPr>
          <a:lstStyle>
            <a:lvl1pPr marL="0" indent="0" algn="l">
              <a:buNone/>
              <a:defRPr sz="2400">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Edit Master text styles</a:t>
            </a:r>
          </a:p>
        </p:txBody>
      </p:sp>
      <p:sp>
        <p:nvSpPr>
          <p:cNvPr id="9" name="Text Placeholder 5"/>
          <p:cNvSpPr>
            <a:spLocks noGrp="1"/>
          </p:cNvSpPr>
          <p:nvPr>
            <p:ph type="body" sz="quarter" idx="16"/>
          </p:nvPr>
        </p:nvSpPr>
        <p:spPr>
          <a:xfrm>
            <a:off x="7198512" y="1784639"/>
            <a:ext cx="4403088" cy="5433952"/>
          </a:xfrm>
        </p:spPr>
        <p:txBody>
          <a:bodyPr anchor="t"/>
          <a:lstStyle>
            <a:lvl1pPr marL="0" indent="0">
              <a:buFontTx/>
              <a:buNone/>
              <a:defRPr/>
            </a:lvl1pPr>
          </a:lstStyle>
          <a:p>
            <a:pPr lvl="0"/>
            <a:r>
              <a:rPr lang="en-US" smtClean="0"/>
              <a:t>Edit Master text styles</a:t>
            </a:r>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3602790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3048780"/>
            <a:ext cx="4895115" cy="3338629"/>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3247942"/>
            <a:ext cx="4382521" cy="2677052"/>
          </a:xfrm>
        </p:spPr>
        <p:txBody>
          <a:bodyPr/>
          <a:lstStyle>
            <a:lvl1pPr>
              <a:defRPr sz="4267"/>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5267" y="3048000"/>
            <a:ext cx="4895851" cy="3067051"/>
          </a:xfrm>
        </p:spPr>
        <p:txBody>
          <a:bodyPr anchor="t"/>
          <a:lstStyle>
            <a:lvl1pPr marL="0" indent="0">
              <a:buFontTx/>
              <a:buNone/>
              <a:defRPr/>
            </a:lvl1pPr>
          </a:lstStyle>
          <a:p>
            <a:pPr lvl="0"/>
            <a:r>
              <a:rPr lang="en-US" smtClean="0"/>
              <a:t>Edit Master text styles</a:t>
            </a:r>
          </a:p>
        </p:txBody>
      </p:sp>
      <p:sp>
        <p:nvSpPr>
          <p:cNvPr id="2" name="Date Placeholder 1"/>
          <p:cNvSpPr>
            <a:spLocks noGrp="1"/>
          </p:cNvSpPr>
          <p:nvPr>
            <p:ph type="dt" sz="half" idx="10"/>
          </p:nvPr>
        </p:nvSpPr>
        <p:spPr/>
        <p:txBody>
          <a:bodyPr/>
          <a:lstStyle/>
          <a:p>
            <a:fld id="{696646C4-9BE1-4813-B278-8726E38F1983}"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875703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91465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2387396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594786"/>
            <a:ext cx="4522349" cy="7219949"/>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6978651" y="0"/>
            <a:ext cx="5213349" cy="782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8183540" y="781562"/>
            <a:ext cx="2269067" cy="684639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73150" y="594786"/>
            <a:ext cx="6596501" cy="7219949"/>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1944400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91465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079997" y="2963049"/>
            <a:ext cx="10032004" cy="48486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21909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6938433"/>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3935195"/>
            <a:ext cx="10035116" cy="1958400"/>
          </a:xfrm>
        </p:spPr>
        <p:txBody>
          <a:bodyPr anchor="b"/>
          <a:lstStyle>
            <a:lvl1pPr algn="r">
              <a:defRPr sz="6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1073151" y="7041601"/>
            <a:ext cx="10035116" cy="578607"/>
          </a:xfrm>
        </p:spPr>
        <p:txBody>
          <a:bodyPr anchor="t">
            <a:noAutofit/>
          </a:bodyPr>
          <a:lstStyle>
            <a:lvl1pPr marL="0" indent="0" algn="r">
              <a:buNone/>
              <a:defRPr sz="2400">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646C4-9BE1-4813-B278-8726E38F198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463336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91465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79995" y="2963050"/>
            <a:ext cx="4894297" cy="485168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707" y="2963050"/>
            <a:ext cx="4894293" cy="485168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6646C4-9BE1-4813-B278-8726E38F198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2226452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91465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79995" y="2899834"/>
            <a:ext cx="4894297" cy="768349"/>
          </a:xfrm>
        </p:spPr>
        <p:txBody>
          <a:bodyPr anchor="b">
            <a:noAutofit/>
          </a:bodyPr>
          <a:lstStyle>
            <a:lvl1pPr marL="0" indent="0" algn="ctr">
              <a:buNone/>
              <a:defRPr sz="2667" b="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Edit Master text styles</a:t>
            </a:r>
          </a:p>
        </p:txBody>
      </p:sp>
      <p:sp>
        <p:nvSpPr>
          <p:cNvPr id="4" name="Content Placeholder 3"/>
          <p:cNvSpPr>
            <a:spLocks noGrp="1"/>
          </p:cNvSpPr>
          <p:nvPr>
            <p:ph sz="half" idx="2"/>
          </p:nvPr>
        </p:nvSpPr>
        <p:spPr>
          <a:xfrm>
            <a:off x="1079996" y="3668183"/>
            <a:ext cx="4916521" cy="4146551"/>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707" y="2899834"/>
            <a:ext cx="4894293" cy="768349"/>
          </a:xfrm>
        </p:spPr>
        <p:txBody>
          <a:bodyPr anchor="b">
            <a:noAutofit/>
          </a:bodyPr>
          <a:lstStyle>
            <a:lvl1pPr marL="0" indent="0" algn="ctr">
              <a:buNone/>
              <a:defRPr sz="2667" b="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Edit Master text styles</a:t>
            </a:r>
          </a:p>
        </p:txBody>
      </p:sp>
      <p:sp>
        <p:nvSpPr>
          <p:cNvPr id="6" name="Content Placeholder 5"/>
          <p:cNvSpPr>
            <a:spLocks noGrp="1"/>
          </p:cNvSpPr>
          <p:nvPr>
            <p:ph sz="quarter" idx="4"/>
          </p:nvPr>
        </p:nvSpPr>
        <p:spPr>
          <a:xfrm>
            <a:off x="6217707" y="3668183"/>
            <a:ext cx="4894293" cy="4146551"/>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6646C4-9BE1-4813-B278-8726E38F1983}"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1286674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91465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96646C4-9BE1-4813-B278-8726E38F1983}"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98833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646C4-9BE1-4813-B278-8726E38F1983}"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4104740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594782"/>
            <a:ext cx="3547533" cy="2419535"/>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594784"/>
            <a:ext cx="3547533" cy="2157861"/>
          </a:xfrm>
        </p:spPr>
        <p:txBody>
          <a:bodyPr anchor="b"/>
          <a:lstStyle>
            <a:lvl1pPr algn="l">
              <a:defRPr sz="2667" b="1"/>
            </a:lvl1pPr>
          </a:lstStyle>
          <a:p>
            <a:r>
              <a:rPr lang="en-US" smtClean="0"/>
              <a:t>Click to edit Master title style</a:t>
            </a:r>
            <a:endParaRPr lang="en-US" dirty="0"/>
          </a:p>
        </p:txBody>
      </p:sp>
      <p:sp>
        <p:nvSpPr>
          <p:cNvPr id="3" name="Content Placeholder 2"/>
          <p:cNvSpPr>
            <a:spLocks noGrp="1"/>
          </p:cNvSpPr>
          <p:nvPr>
            <p:ph idx="1"/>
          </p:nvPr>
        </p:nvSpPr>
        <p:spPr>
          <a:xfrm>
            <a:off x="4855633" y="594783"/>
            <a:ext cx="6252633" cy="721995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3014317"/>
            <a:ext cx="3547533" cy="480041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Edit Master text styles</a:t>
            </a:r>
          </a:p>
        </p:txBody>
      </p:sp>
      <p:sp>
        <p:nvSpPr>
          <p:cNvPr id="5" name="Date Placeholder 4"/>
          <p:cNvSpPr>
            <a:spLocks noGrp="1"/>
          </p:cNvSpPr>
          <p:nvPr>
            <p:ph type="dt" sz="half" idx="10"/>
          </p:nvPr>
        </p:nvSpPr>
        <p:spPr/>
        <p:txBody>
          <a:bodyPr/>
          <a:lstStyle/>
          <a:p>
            <a:fld id="{696646C4-9BE1-4813-B278-8726E38F198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225019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9995" y="970029"/>
            <a:ext cx="4668731" cy="2156217"/>
          </a:xfrm>
        </p:spPr>
        <p:txBody>
          <a:bodyPr anchor="b">
            <a:normAutofit/>
          </a:bodyPr>
          <a:lstStyle>
            <a:lvl1pPr algn="l">
              <a:defRPr sz="32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9144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867"/>
            </a:lvl1pPr>
          </a:lstStyle>
          <a:p>
            <a:r>
              <a:rPr lang="en-US" smtClean="0"/>
              <a:t>Click icon to add picture</a:t>
            </a:r>
            <a:endParaRPr lang="en-US" dirty="0"/>
          </a:p>
        </p:txBody>
      </p:sp>
      <p:sp>
        <p:nvSpPr>
          <p:cNvPr id="4" name="Text Placeholder 3"/>
          <p:cNvSpPr>
            <a:spLocks noGrp="1"/>
          </p:cNvSpPr>
          <p:nvPr>
            <p:ph type="body" sz="half" idx="2"/>
          </p:nvPr>
        </p:nvSpPr>
        <p:spPr>
          <a:xfrm>
            <a:off x="1079995" y="3126246"/>
            <a:ext cx="4668731" cy="4688487"/>
          </a:xfrm>
        </p:spPr>
        <p:txBody>
          <a:bodyPr anchor="t">
            <a:normAutofit/>
          </a:bodyPr>
          <a:lstStyle>
            <a:lvl1pPr marL="0" indent="0">
              <a:buNone/>
              <a:defRPr sz="1600"/>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Edit Master text styles</a:t>
            </a:r>
          </a:p>
        </p:txBody>
      </p:sp>
      <p:sp>
        <p:nvSpPr>
          <p:cNvPr id="5" name="Date Placeholder 4"/>
          <p:cNvSpPr>
            <a:spLocks noGrp="1"/>
          </p:cNvSpPr>
          <p:nvPr>
            <p:ph type="dt" sz="half" idx="10"/>
          </p:nvPr>
        </p:nvSpPr>
        <p:spPr>
          <a:xfrm>
            <a:off x="3885810" y="8055149"/>
            <a:ext cx="976879" cy="486833"/>
          </a:xfrm>
        </p:spPr>
        <p:txBody>
          <a:bodyPr/>
          <a:lstStyle/>
          <a:p>
            <a:fld id="{696646C4-9BE1-4813-B278-8726E38F1983}" type="datetimeFigureOut">
              <a:rPr lang="en-US" smtClean="0"/>
              <a:t>3/2/2017</a:t>
            </a:fld>
            <a:endParaRPr lang="en-US"/>
          </a:p>
        </p:txBody>
      </p:sp>
      <p:sp>
        <p:nvSpPr>
          <p:cNvPr id="6" name="Footer Placeholder 5"/>
          <p:cNvSpPr>
            <a:spLocks noGrp="1"/>
          </p:cNvSpPr>
          <p:nvPr>
            <p:ph type="ftr" sz="quarter" idx="11"/>
          </p:nvPr>
        </p:nvSpPr>
        <p:spPr>
          <a:xfrm>
            <a:off x="590396" y="8055149"/>
            <a:ext cx="3295413" cy="486833"/>
          </a:xfrm>
        </p:spPr>
        <p:txBody>
          <a:bodyPr/>
          <a:lstStyle/>
          <a:p>
            <a:endParaRPr lang="en-US" dirty="0"/>
          </a:p>
        </p:txBody>
      </p:sp>
      <p:sp>
        <p:nvSpPr>
          <p:cNvPr id="7" name="Slide Number Placeholder 6"/>
          <p:cNvSpPr>
            <a:spLocks noGrp="1"/>
          </p:cNvSpPr>
          <p:nvPr>
            <p:ph type="sldNum" sz="quarter" idx="12"/>
          </p:nvPr>
        </p:nvSpPr>
        <p:spPr>
          <a:xfrm>
            <a:off x="4862689" y="7887850"/>
            <a:ext cx="1062155" cy="654132"/>
          </a:xfrm>
        </p:spPr>
        <p:txBody>
          <a:bodyPr/>
          <a:lstStyle/>
          <a:p>
            <a:fld id="{099B487D-E36D-4CC4-AF17-733F29864434}" type="slidenum">
              <a:rPr lang="en-US" smtClean="0"/>
              <a:t>‹#›</a:t>
            </a:fld>
            <a:endParaRPr lang="en-US"/>
          </a:p>
        </p:txBody>
      </p:sp>
    </p:spTree>
    <p:extLst>
      <p:ext uri="{BB962C8B-B14F-4D97-AF65-F5344CB8AC3E}">
        <p14:creationId xmlns:p14="http://schemas.microsoft.com/office/powerpoint/2010/main" val="154555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9997" y="596251"/>
            <a:ext cx="10032004" cy="1293933"/>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79997" y="2912534"/>
            <a:ext cx="10032004" cy="4899196"/>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90396" y="8055149"/>
            <a:ext cx="8386043" cy="486833"/>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4" name="Date Placeholder 3"/>
          <p:cNvSpPr>
            <a:spLocks noGrp="1"/>
          </p:cNvSpPr>
          <p:nvPr>
            <p:ph type="dt" sz="half" idx="2"/>
          </p:nvPr>
        </p:nvSpPr>
        <p:spPr>
          <a:xfrm>
            <a:off x="9215230" y="8055149"/>
            <a:ext cx="1324215" cy="486833"/>
          </a:xfrm>
          <a:prstGeom prst="rect">
            <a:avLst/>
          </a:prstGeom>
        </p:spPr>
        <p:txBody>
          <a:bodyPr vert="horz" lIns="91440" tIns="45720" rIns="91440" bIns="45720" rtlCol="0" anchor="b"/>
          <a:lstStyle>
            <a:lvl1pPr algn="r">
              <a:defRPr sz="1200">
                <a:solidFill>
                  <a:schemeClr val="tx1"/>
                </a:solidFill>
              </a:defRPr>
            </a:lvl1pPr>
          </a:lstStyle>
          <a:p>
            <a:fld id="{696646C4-9BE1-4813-B278-8726E38F1983}" type="datetimeFigureOut">
              <a:rPr lang="en-US" smtClean="0"/>
              <a:t>3/2/2017</a:t>
            </a:fld>
            <a:endParaRPr lang="en-US"/>
          </a:p>
        </p:txBody>
      </p:sp>
      <p:sp>
        <p:nvSpPr>
          <p:cNvPr id="6" name="Slide Number Placeholder 5"/>
          <p:cNvSpPr>
            <a:spLocks noGrp="1"/>
          </p:cNvSpPr>
          <p:nvPr>
            <p:ph type="sldNum" sz="quarter" idx="4"/>
          </p:nvPr>
        </p:nvSpPr>
        <p:spPr>
          <a:xfrm>
            <a:off x="10539445" y="7887850"/>
            <a:ext cx="1062155" cy="654132"/>
          </a:xfrm>
          <a:prstGeom prst="rect">
            <a:avLst/>
          </a:prstGeom>
        </p:spPr>
        <p:txBody>
          <a:bodyPr vert="horz" lIns="91440" tIns="45720" rIns="91440" bIns="10800" rtlCol="0" anchor="b"/>
          <a:lstStyle>
            <a:lvl1pPr algn="r">
              <a:defRPr sz="2667">
                <a:solidFill>
                  <a:schemeClr val="accent1"/>
                </a:solidFill>
              </a:defRPr>
            </a:lvl1pPr>
          </a:lstStyle>
          <a:p>
            <a:fld id="{099B487D-E36D-4CC4-AF17-733F29864434}" type="slidenum">
              <a:rPr lang="en-US" smtClean="0"/>
              <a:t>‹#›</a:t>
            </a:fld>
            <a:endParaRPr lang="en-US"/>
          </a:p>
        </p:txBody>
      </p:sp>
    </p:spTree>
    <p:extLst>
      <p:ext uri="{BB962C8B-B14F-4D97-AF65-F5344CB8AC3E}">
        <p14:creationId xmlns:p14="http://schemas.microsoft.com/office/powerpoint/2010/main" val="108750024"/>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Lst>
  <p:txStyles>
    <p:titleStyle>
      <a:lvl1pPr algn="l" defTabSz="609585" rtl="0" eaLnBrk="1" latinLnBrk="0" hangingPunct="1">
        <a:spcBef>
          <a:spcPct val="0"/>
        </a:spcBef>
        <a:buNone/>
        <a:defRPr sz="5333"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57189" indent="-457189" algn="l" defTabSz="609585" rtl="0" eaLnBrk="1" latinLnBrk="0" hangingPunct="1">
        <a:spcBef>
          <a:spcPct val="20000"/>
        </a:spcBef>
        <a:spcAft>
          <a:spcPts val="800"/>
        </a:spcAft>
        <a:buClr>
          <a:schemeClr val="accent1"/>
        </a:buClr>
        <a:buFont typeface="Wingdings 2" charset="2"/>
        <a:buChar char=""/>
        <a:defRPr sz="2400" kern="1200">
          <a:solidFill>
            <a:schemeClr val="tx1"/>
          </a:solidFill>
          <a:latin typeface="+mn-lt"/>
          <a:ea typeface="+mn-ea"/>
          <a:cs typeface="+mn-cs"/>
        </a:defRPr>
      </a:lvl1pPr>
      <a:lvl2pPr marL="990575" indent="-380990" algn="l" defTabSz="609585" rtl="0" eaLnBrk="1" latinLnBrk="0" hangingPunct="1">
        <a:spcBef>
          <a:spcPct val="20000"/>
        </a:spcBef>
        <a:spcAft>
          <a:spcPts val="800"/>
        </a:spcAft>
        <a:buClr>
          <a:schemeClr val="accent1"/>
        </a:buClr>
        <a:buFont typeface="Wingdings 2" charset="2"/>
        <a:buChar char=""/>
        <a:defRPr sz="2133" kern="1200">
          <a:solidFill>
            <a:schemeClr val="tx1"/>
          </a:solidFill>
          <a:latin typeface="+mn-lt"/>
          <a:ea typeface="+mn-ea"/>
          <a:cs typeface="+mn-cs"/>
        </a:defRPr>
      </a:lvl2pPr>
      <a:lvl3pPr marL="1523962" indent="-304792" algn="l" defTabSz="609585" rtl="0" eaLnBrk="1" latinLnBrk="0" hangingPunct="1">
        <a:spcBef>
          <a:spcPct val="20000"/>
        </a:spcBef>
        <a:spcAft>
          <a:spcPts val="800"/>
        </a:spcAft>
        <a:buClr>
          <a:schemeClr val="accent1"/>
        </a:buClr>
        <a:buFont typeface="Wingdings 2" charset="2"/>
        <a:buChar char=""/>
        <a:defRPr sz="1867" kern="1200">
          <a:solidFill>
            <a:schemeClr val="tx1"/>
          </a:solidFill>
          <a:latin typeface="+mn-lt"/>
          <a:ea typeface="+mn-ea"/>
          <a:cs typeface="+mn-cs"/>
        </a:defRPr>
      </a:lvl3pPr>
      <a:lvl4pPr marL="2133547"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4pPr>
      <a:lvl5pPr marL="2743131"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5pPr>
      <a:lvl6pPr marL="3199920"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6pPr>
      <a:lvl7pPr marL="3733240"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7pPr>
      <a:lvl8pPr marL="4266560"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8pPr>
      <a:lvl9pPr marL="4799880" indent="-304792" algn="l" defTabSz="609585" rtl="0" eaLnBrk="1" latinLnBrk="0" hangingPunct="1">
        <a:spcBef>
          <a:spcPct val="20000"/>
        </a:spcBef>
        <a:spcAft>
          <a:spcPts val="800"/>
        </a:spcAft>
        <a:buClr>
          <a:schemeClr val="accent1"/>
        </a:buClr>
        <a:buFont typeface="Wingdings 2" charset="2"/>
        <a:buChar char=""/>
        <a:defRPr sz="1600"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slide" Target="slide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ideo" Target="https://www.youtube.com/embed/0MYqFaQIryo" TargetMode="Externa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hyperlink" Target="https://media.giphy.com/media/9g2Ztp52GUZMc/giphy.gif" TargetMode="External"/><Relationship Id="rId2" Type="http://schemas.openxmlformats.org/officeDocument/2006/relationships/hyperlink" Target="http://www.bobrosslipsum.com/" TargetMode="External"/><Relationship Id="rId1" Type="http://schemas.openxmlformats.org/officeDocument/2006/relationships/slideLayout" Target="../slideLayouts/slideLayout2.xml"/><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 7</a:t>
            </a:r>
            <a:endParaRPr lang="en-US" dirty="0"/>
          </a:p>
        </p:txBody>
      </p:sp>
      <p:sp>
        <p:nvSpPr>
          <p:cNvPr id="3" name="Subtitle 2"/>
          <p:cNvSpPr>
            <a:spLocks noGrp="1"/>
          </p:cNvSpPr>
          <p:nvPr>
            <p:ph type="subTitle" idx="1"/>
          </p:nvPr>
        </p:nvSpPr>
        <p:spPr/>
        <p:txBody>
          <a:bodyPr/>
          <a:lstStyle/>
          <a:p>
            <a:r>
              <a:rPr lang="en-US" dirty="0" smtClean="0"/>
              <a:t>Jonathan Gonzalez</a:t>
            </a:r>
            <a:endParaRPr lang="en-US" dirty="0"/>
          </a:p>
        </p:txBody>
      </p:sp>
      <p:sp>
        <p:nvSpPr>
          <p:cNvPr id="4" name="Rounded Rectangle 3">
            <a:hlinkClick r:id="rId2" action="ppaction://hlinksldjump"/>
          </p:cNvPr>
          <p:cNvSpPr/>
          <p:nvPr/>
        </p:nvSpPr>
        <p:spPr>
          <a:xfrm>
            <a:off x="4109351" y="6744368"/>
            <a:ext cx="1080452" cy="20491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5" name="Rounded Rectangle 4">
            <a:hlinkClick r:id="rId3" action="ppaction://hlinksldjump"/>
          </p:cNvPr>
          <p:cNvSpPr/>
          <p:nvPr/>
        </p:nvSpPr>
        <p:spPr>
          <a:xfrm>
            <a:off x="6096000" y="6744368"/>
            <a:ext cx="1143000" cy="20491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6" name="Rounded Rectangle 5">
            <a:hlinkClick r:id="rId4" action="ppaction://hlinksldjump"/>
          </p:cNvPr>
          <p:cNvSpPr/>
          <p:nvPr/>
        </p:nvSpPr>
        <p:spPr>
          <a:xfrm>
            <a:off x="8145197" y="6744368"/>
            <a:ext cx="1173480" cy="20491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7" name="Rounded Rectangle 6">
            <a:hlinkClick r:id="rId5" action="ppaction://hlinksldjump"/>
          </p:cNvPr>
          <p:cNvSpPr/>
          <p:nvPr/>
        </p:nvSpPr>
        <p:spPr>
          <a:xfrm>
            <a:off x="10224874" y="6744370"/>
            <a:ext cx="1371600" cy="20491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1496544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Slide</a:t>
            </a:r>
            <a:endParaRPr lang="en-US" dirty="0"/>
          </a:p>
        </p:txBody>
      </p:sp>
      <p:sp>
        <p:nvSpPr>
          <p:cNvPr id="3" name="Content Placeholder 2"/>
          <p:cNvSpPr>
            <a:spLocks noGrp="1"/>
          </p:cNvSpPr>
          <p:nvPr>
            <p:ph idx="1"/>
          </p:nvPr>
        </p:nvSpPr>
        <p:spPr>
          <a:xfrm>
            <a:off x="3656973" y="2241725"/>
            <a:ext cx="8128627" cy="4565476"/>
          </a:xfrm>
        </p:spPr>
        <p:txBody>
          <a:bodyPr>
            <a:normAutofit fontScale="85000" lnSpcReduction="20000"/>
          </a:bodyPr>
          <a:lstStyle/>
          <a:p>
            <a:r>
              <a:rPr lang="en-US" dirty="0"/>
              <a:t>All you need to paint is a few tools, a little instruction, and a vision in your mind. And I will hypnotize that just a little bit. We need dark in order to show light. Working it up and down, back and forth. We don't want to set these clouds on fire. You have to make these big decisions.</a:t>
            </a:r>
          </a:p>
          <a:p>
            <a:endParaRPr lang="en-US" dirty="0"/>
          </a:p>
          <a:p>
            <a:r>
              <a:rPr lang="en-US" dirty="0"/>
              <a:t>We can always carry this a step further. There's really no end to this. This is the way you take out your </a:t>
            </a:r>
            <a:r>
              <a:rPr lang="en-US" dirty="0" err="1"/>
              <a:t>flustrations</a:t>
            </a:r>
            <a:r>
              <a:rPr lang="en-US" dirty="0"/>
              <a:t>. Don't hurry. Take your time and enjoy. A little happy sunlight shining through there. Trees get lonely too, so we'll give him a little friend. Brown is such a nice color.</a:t>
            </a:r>
          </a:p>
          <a:p>
            <a:endParaRPr lang="en-US" dirty="0"/>
          </a:p>
          <a:p>
            <a:r>
              <a:rPr lang="en-US" dirty="0"/>
              <a:t>Let's make a happy little mountain now. If we're going to have animals around we all have to be concerned about them and take care of them. Let's get crazy.</a:t>
            </a:r>
          </a:p>
        </p:txBody>
      </p:sp>
      <p:pic>
        <p:nvPicPr>
          <p:cNvPr id="5" name="Picture 4"/>
          <p:cNvPicPr>
            <a:picLocks noChangeAspect="1"/>
          </p:cNvPicPr>
          <p:nvPr/>
        </p:nvPicPr>
        <p:blipFill>
          <a:blip r:embed="rId2"/>
          <a:stretch>
            <a:fillRect/>
          </a:stretch>
        </p:blipFill>
        <p:spPr>
          <a:xfrm>
            <a:off x="406403" y="2460198"/>
            <a:ext cx="3276600" cy="3819525"/>
          </a:xfrm>
          <a:prstGeom prst="rect">
            <a:avLst/>
          </a:prstGeom>
        </p:spPr>
      </p:pic>
      <p:sp>
        <p:nvSpPr>
          <p:cNvPr id="6" name="Rounded Rectangle 5">
            <a:hlinkClick r:id="rId3" action="ppaction://hlinksldjump"/>
          </p:cNvPr>
          <p:cNvSpPr/>
          <p:nvPr/>
        </p:nvSpPr>
        <p:spPr>
          <a:xfrm>
            <a:off x="469375" y="7513320"/>
            <a:ext cx="1221243" cy="1341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Tree>
    <p:extLst>
      <p:ext uri="{BB962C8B-B14F-4D97-AF65-F5344CB8AC3E}">
        <p14:creationId xmlns:p14="http://schemas.microsoft.com/office/powerpoint/2010/main" val="176175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448" y="-89709"/>
            <a:ext cx="10364451" cy="2128236"/>
          </a:xfrm>
        </p:spPr>
        <p:txBody>
          <a:bodyPr/>
          <a:lstStyle/>
          <a:p>
            <a:r>
              <a:rPr lang="en-US" dirty="0" smtClean="0"/>
              <a:t>images</a:t>
            </a:r>
            <a:endParaRPr lang="en-US" dirty="0"/>
          </a:p>
        </p:txBody>
      </p:sp>
      <p:pic>
        <p:nvPicPr>
          <p:cNvPr id="4" name="Picture 3"/>
          <p:cNvPicPr>
            <a:picLocks noChangeAspect="1"/>
          </p:cNvPicPr>
          <p:nvPr/>
        </p:nvPicPr>
        <p:blipFill>
          <a:blip r:embed="rId2"/>
          <a:stretch>
            <a:fillRect/>
          </a:stretch>
        </p:blipFill>
        <p:spPr>
          <a:xfrm>
            <a:off x="469900" y="2952927"/>
            <a:ext cx="3797756" cy="2280617"/>
          </a:xfrm>
          <a:prstGeom prst="rect">
            <a:avLst/>
          </a:prstGeom>
        </p:spPr>
      </p:pic>
      <p:pic>
        <p:nvPicPr>
          <p:cNvPr id="5" name="Picture 4"/>
          <p:cNvPicPr>
            <a:picLocks noChangeAspect="1"/>
          </p:cNvPicPr>
          <p:nvPr/>
        </p:nvPicPr>
        <p:blipFill>
          <a:blip r:embed="rId3"/>
          <a:stretch>
            <a:fillRect/>
          </a:stretch>
        </p:blipFill>
        <p:spPr>
          <a:xfrm>
            <a:off x="732343" y="5632926"/>
            <a:ext cx="3797756" cy="2462212"/>
          </a:xfrm>
          <a:prstGeom prst="rect">
            <a:avLst/>
          </a:prstGeom>
        </p:spPr>
      </p:pic>
      <p:pic>
        <p:nvPicPr>
          <p:cNvPr id="6" name="Picture 5"/>
          <p:cNvPicPr>
            <a:picLocks noChangeAspect="1"/>
          </p:cNvPicPr>
          <p:nvPr/>
        </p:nvPicPr>
        <p:blipFill>
          <a:blip r:embed="rId4"/>
          <a:stretch>
            <a:fillRect/>
          </a:stretch>
        </p:blipFill>
        <p:spPr>
          <a:xfrm>
            <a:off x="5217377" y="5622050"/>
            <a:ext cx="2333626" cy="2397919"/>
          </a:xfrm>
          <a:prstGeom prst="rect">
            <a:avLst/>
          </a:prstGeom>
        </p:spPr>
      </p:pic>
      <p:pic>
        <p:nvPicPr>
          <p:cNvPr id="7" name="Picture 6"/>
          <p:cNvPicPr>
            <a:picLocks noChangeAspect="1"/>
          </p:cNvPicPr>
          <p:nvPr/>
        </p:nvPicPr>
        <p:blipFill>
          <a:blip r:embed="rId5"/>
          <a:stretch>
            <a:fillRect/>
          </a:stretch>
        </p:blipFill>
        <p:spPr>
          <a:xfrm>
            <a:off x="4889499" y="2953894"/>
            <a:ext cx="3419475" cy="2279650"/>
          </a:xfrm>
          <a:prstGeom prst="rect">
            <a:avLst/>
          </a:prstGeom>
        </p:spPr>
      </p:pic>
      <p:pic>
        <p:nvPicPr>
          <p:cNvPr id="8" name="Picture 7"/>
          <p:cNvPicPr>
            <a:picLocks noChangeAspect="1"/>
          </p:cNvPicPr>
          <p:nvPr/>
        </p:nvPicPr>
        <p:blipFill>
          <a:blip r:embed="rId6"/>
          <a:stretch>
            <a:fillRect/>
          </a:stretch>
        </p:blipFill>
        <p:spPr>
          <a:xfrm>
            <a:off x="8308974" y="5622049"/>
            <a:ext cx="3086100" cy="2397919"/>
          </a:xfrm>
          <a:prstGeom prst="rect">
            <a:avLst/>
          </a:prstGeom>
        </p:spPr>
      </p:pic>
      <p:pic>
        <p:nvPicPr>
          <p:cNvPr id="9" name="Picture 8"/>
          <p:cNvPicPr>
            <a:picLocks noChangeAspect="1"/>
          </p:cNvPicPr>
          <p:nvPr/>
        </p:nvPicPr>
        <p:blipFill>
          <a:blip r:embed="rId7"/>
          <a:stretch>
            <a:fillRect/>
          </a:stretch>
        </p:blipFill>
        <p:spPr>
          <a:xfrm>
            <a:off x="8645041" y="2952927"/>
            <a:ext cx="3255029" cy="2343593"/>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89474" y="367508"/>
            <a:ext cx="3619500" cy="2038350"/>
          </a:xfrm>
          <a:prstGeom prst="rect">
            <a:avLst/>
          </a:prstGeom>
        </p:spPr>
      </p:pic>
      <p:sp>
        <p:nvSpPr>
          <p:cNvPr id="11" name="Rounded Rectangle 10">
            <a:hlinkClick r:id="rId9" action="ppaction://hlinksldjump"/>
          </p:cNvPr>
          <p:cNvSpPr/>
          <p:nvPr/>
        </p:nvSpPr>
        <p:spPr>
          <a:xfrm>
            <a:off x="198120" y="7650480"/>
            <a:ext cx="944880" cy="12752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Tree>
    <p:extLst>
      <p:ext uri="{BB962C8B-B14F-4D97-AF65-F5344CB8AC3E}">
        <p14:creationId xmlns:p14="http://schemas.microsoft.com/office/powerpoint/2010/main" val="276253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slide</a:t>
            </a:r>
            <a:endParaRPr lang="en-US" dirty="0"/>
          </a:p>
        </p:txBody>
      </p:sp>
      <p:pic>
        <p:nvPicPr>
          <p:cNvPr id="4" name="kids-record-player-daniel_simon">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5791200" y="5081588"/>
            <a:ext cx="609600" cy="609600"/>
          </a:xfrm>
        </p:spPr>
      </p:pic>
      <p:sp>
        <p:nvSpPr>
          <p:cNvPr id="5" name="Rounded Rectangle 4">
            <a:hlinkClick r:id="rId5" action="ppaction://hlinksldjump"/>
          </p:cNvPr>
          <p:cNvSpPr/>
          <p:nvPr/>
        </p:nvSpPr>
        <p:spPr>
          <a:xfrm>
            <a:off x="333237" y="7284720"/>
            <a:ext cx="1114563" cy="1539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Tree>
    <p:extLst>
      <p:ext uri="{BB962C8B-B14F-4D97-AF65-F5344CB8AC3E}">
        <p14:creationId xmlns:p14="http://schemas.microsoft.com/office/powerpoint/2010/main" val="331536743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87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ounded Rectangle 3">
            <a:hlinkClick r:id="rId2" action="ppaction://hlinksldjump"/>
          </p:cNvPr>
          <p:cNvSpPr/>
          <p:nvPr/>
        </p:nvSpPr>
        <p:spPr>
          <a:xfrm>
            <a:off x="853440" y="4434840"/>
            <a:ext cx="975360" cy="2773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Rounded Rectangle 4">
            <a:hlinkClick r:id="rId3" action="ppaction://hlinksldjump"/>
          </p:cNvPr>
          <p:cNvSpPr/>
          <p:nvPr/>
        </p:nvSpPr>
        <p:spPr>
          <a:xfrm>
            <a:off x="3375660" y="4434840"/>
            <a:ext cx="1127760" cy="2773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sp>
        <p:nvSpPr>
          <p:cNvPr id="6" name="Rounded Rectangle 5">
            <a:hlinkClick r:id="rId4" action="ppaction://hlinksldjump"/>
          </p:cNvPr>
          <p:cNvSpPr/>
          <p:nvPr/>
        </p:nvSpPr>
        <p:spPr>
          <a:xfrm>
            <a:off x="6095999" y="4434840"/>
            <a:ext cx="1165861" cy="2773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a:t>
            </a:r>
            <a:endParaRPr lang="en-US" dirty="0"/>
          </a:p>
        </p:txBody>
      </p:sp>
      <p:sp>
        <p:nvSpPr>
          <p:cNvPr id="7" name="Rounded Rectangle 6">
            <a:hlinkClick r:id="rId5" action="ppaction://hlinksldjump"/>
          </p:cNvPr>
          <p:cNvSpPr/>
          <p:nvPr/>
        </p:nvSpPr>
        <p:spPr>
          <a:xfrm>
            <a:off x="8854439" y="4450080"/>
            <a:ext cx="1175521" cy="27584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US" dirty="0"/>
          </a:p>
        </p:txBody>
      </p:sp>
    </p:spTree>
    <p:extLst>
      <p:ext uri="{BB962C8B-B14F-4D97-AF65-F5344CB8AC3E}">
        <p14:creationId xmlns:p14="http://schemas.microsoft.com/office/powerpoint/2010/main" val="2482412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sp>
        <p:nvSpPr>
          <p:cNvPr id="3" name="Content Placeholder 2"/>
          <p:cNvSpPr>
            <a:spLocks noGrp="1"/>
          </p:cNvSpPr>
          <p:nvPr>
            <p:ph idx="1"/>
          </p:nvPr>
        </p:nvSpPr>
        <p:spPr/>
        <p:txBody>
          <a:bodyPr/>
          <a:lstStyle/>
          <a:p>
            <a:endParaRPr lang="en-US"/>
          </a:p>
        </p:txBody>
      </p:sp>
      <p:sp>
        <p:nvSpPr>
          <p:cNvPr id="4" name="4-Point Star 3"/>
          <p:cNvSpPr/>
          <p:nvPr/>
        </p:nvSpPr>
        <p:spPr>
          <a:xfrm>
            <a:off x="1380565" y="3585883"/>
            <a:ext cx="2796988" cy="267148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a:hlinkClick r:id="rId2" action="ppaction://hlinksldjump"/>
          </p:cNvPr>
          <p:cNvSpPr/>
          <p:nvPr/>
        </p:nvSpPr>
        <p:spPr>
          <a:xfrm>
            <a:off x="417057" y="6851609"/>
            <a:ext cx="1325880" cy="192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338952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pic>
        <p:nvPicPr>
          <p:cNvPr id="8" name="0MYqFaQIryo"/>
          <p:cNvPicPr>
            <a:picLocks noGrp="1" noRot="1" noChangeAspect="1"/>
          </p:cNvPicPr>
          <p:nvPr>
            <p:ph idx="1"/>
            <a:videoFile r:link="rId1"/>
          </p:nvPr>
        </p:nvPicPr>
        <p:blipFill>
          <a:blip r:embed="rId3"/>
          <a:stretch>
            <a:fillRect/>
          </a:stretch>
        </p:blipFill>
        <p:spPr>
          <a:xfrm>
            <a:off x="1828800" y="2686050"/>
            <a:ext cx="8534400" cy="4800600"/>
          </a:xfrm>
          <a:prstGeom prst="rect">
            <a:avLst/>
          </a:prstGeom>
        </p:spPr>
      </p:pic>
      <p:sp>
        <p:nvSpPr>
          <p:cNvPr id="9" name="Rounded Rectangle 8">
            <a:hlinkClick r:id="rId4" action="ppaction://hlinksldjump"/>
          </p:cNvPr>
          <p:cNvSpPr/>
          <p:nvPr/>
        </p:nvSpPr>
        <p:spPr>
          <a:xfrm>
            <a:off x="289560" y="7117080"/>
            <a:ext cx="990600" cy="17411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2858092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Bob Ross ipsum</a:t>
            </a:r>
          </a:p>
          <a:p>
            <a:r>
              <a:rPr lang="en-US" dirty="0" smtClean="0">
                <a:hlinkClick r:id="rId2"/>
              </a:rPr>
              <a:t>http</a:t>
            </a:r>
            <a:r>
              <a:rPr lang="en-US" dirty="0">
                <a:hlinkClick r:id="rId2"/>
              </a:rPr>
              <a:t>://www.bobrosslipsum.com</a:t>
            </a:r>
            <a:r>
              <a:rPr lang="en-US" dirty="0" smtClean="0">
                <a:hlinkClick r:id="rId2"/>
              </a:rPr>
              <a:t>/</a:t>
            </a:r>
            <a:endParaRPr lang="en-US" dirty="0" smtClean="0"/>
          </a:p>
          <a:p>
            <a:r>
              <a:rPr lang="en-US" dirty="0" smtClean="0">
                <a:hlinkClick r:id="rId3"/>
              </a:rPr>
              <a:t>Dog Gif</a:t>
            </a:r>
          </a:p>
          <a:p>
            <a:r>
              <a:rPr lang="en-US" dirty="0" smtClean="0">
                <a:hlinkClick r:id="rId3"/>
              </a:rPr>
              <a:t>https</a:t>
            </a:r>
            <a:r>
              <a:rPr lang="en-US" dirty="0">
                <a:hlinkClick r:id="rId3"/>
              </a:rPr>
              <a:t>://</a:t>
            </a:r>
            <a:r>
              <a:rPr lang="en-US" dirty="0" smtClean="0">
                <a:hlinkClick r:id="rId3"/>
              </a:rPr>
              <a:t>media.giphy.com/media/9g2Ztp52GUZMc/giphy.gif</a:t>
            </a:r>
            <a:endParaRPr lang="en-US" dirty="0" smtClean="0"/>
          </a:p>
          <a:p>
            <a:r>
              <a:rPr lang="en-US" dirty="0" smtClean="0"/>
              <a:t>Superhero dog pictures</a:t>
            </a:r>
          </a:p>
          <a:p>
            <a:r>
              <a:rPr lang="en-US" dirty="0" smtClean="0"/>
              <a:t>http</a:t>
            </a:r>
            <a:r>
              <a:rPr lang="en-US" dirty="0"/>
              <a:t>://16391-presscdn-0-53.pagely.netdna-cdn.com/wp-content/uploads/2015/09/superherodogs33.jpg</a:t>
            </a:r>
          </a:p>
        </p:txBody>
      </p:sp>
      <p:sp>
        <p:nvSpPr>
          <p:cNvPr id="4" name="Rounded Rectangle 3">
            <a:hlinkClick r:id="rId4" action="ppaction://hlinksldjump"/>
          </p:cNvPr>
          <p:cNvSpPr/>
          <p:nvPr/>
        </p:nvSpPr>
        <p:spPr>
          <a:xfrm>
            <a:off x="441960" y="7132320"/>
            <a:ext cx="853440" cy="1539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15362372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45</TotalTime>
  <Words>207</Words>
  <Application>Microsoft Office PowerPoint</Application>
  <PresentationFormat>Custom</PresentationFormat>
  <Paragraphs>32</Paragraphs>
  <Slides>8</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Century Gothic</vt:lpstr>
      <vt:lpstr>Trebuchet MS</vt:lpstr>
      <vt:lpstr>Wingdings 2</vt:lpstr>
      <vt:lpstr>Quotable</vt:lpstr>
      <vt:lpstr>Lab 7</vt:lpstr>
      <vt:lpstr>Text Slide</vt:lpstr>
      <vt:lpstr>images</vt:lpstr>
      <vt:lpstr>Audio slide</vt:lpstr>
      <vt:lpstr>PowerPoint Presentation</vt:lpstr>
      <vt:lpstr>animations</vt:lpstr>
      <vt:lpstr>video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Gonzalez, Jonathan</dc:creator>
  <cp:lastModifiedBy>Gonzalez, Jonathan</cp:lastModifiedBy>
  <cp:revision>6</cp:revision>
  <dcterms:created xsi:type="dcterms:W3CDTF">2017-03-02T14:21:52Z</dcterms:created>
  <dcterms:modified xsi:type="dcterms:W3CDTF">2017-03-02T15:07:08Z</dcterms:modified>
</cp:coreProperties>
</file>