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8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4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684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0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6023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10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29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1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16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6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91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36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72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9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6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BCBB6-A4E8-4987-8355-D6EB5ABC8F9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46034E-66DD-470F-BDF6-A963ABBA2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63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Jon Gonzalez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22866" y="326422"/>
            <a:ext cx="7332133" cy="779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" name="Right Arrow 6">
            <a:hlinkClick r:id="rId3" action="ppaction://hlinksldjump"/>
          </p:cNvPr>
          <p:cNvSpPr/>
          <p:nvPr/>
        </p:nvSpPr>
        <p:spPr>
          <a:xfrm>
            <a:off x="1676400" y="1297647"/>
            <a:ext cx="7175500" cy="723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Right Arrow 7">
            <a:hlinkClick r:id="rId4" action="ppaction://hlinksldjump"/>
          </p:cNvPr>
          <p:cNvSpPr/>
          <p:nvPr/>
        </p:nvSpPr>
        <p:spPr>
          <a:xfrm>
            <a:off x="2311400" y="2310073"/>
            <a:ext cx="7112000" cy="769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Right Arrow 8">
            <a:hlinkClick r:id="rId5" action="ppaction://hlinksldjump"/>
          </p:cNvPr>
          <p:cNvSpPr/>
          <p:nvPr/>
        </p:nvSpPr>
        <p:spPr>
          <a:xfrm>
            <a:off x="2120285" y="5022059"/>
            <a:ext cx="6540500" cy="794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55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4" y="495300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1219200" y="2057400"/>
            <a:ext cx="7493000" cy="863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0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1257300" y="1690688"/>
            <a:ext cx="8016702" cy="836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8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1130300" y="2387600"/>
            <a:ext cx="8356600" cy="1117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55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130300" y="2171700"/>
            <a:ext cx="7073900" cy="927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1130300" y="3340100"/>
            <a:ext cx="7073900" cy="977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1130300" y="4673600"/>
            <a:ext cx="7073900" cy="939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1130300" y="1054100"/>
            <a:ext cx="6972300" cy="87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2108200" y="3365500"/>
            <a:ext cx="6235700" cy="1193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0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2235200" y="3048000"/>
            <a:ext cx="6121400" cy="147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4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2489200" y="3111500"/>
            <a:ext cx="6565900" cy="1473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0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34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Gonzalez, Jonathan</dc:creator>
  <cp:lastModifiedBy>Gonzalez, Jonathan</cp:lastModifiedBy>
  <cp:revision>4</cp:revision>
  <dcterms:created xsi:type="dcterms:W3CDTF">2017-01-19T14:37:51Z</dcterms:created>
  <dcterms:modified xsi:type="dcterms:W3CDTF">2017-01-19T15:08:30Z</dcterms:modified>
</cp:coreProperties>
</file>