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5"/>
    <p:restoredTop sz="94676"/>
  </p:normalViewPr>
  <p:slideViewPr>
    <p:cSldViewPr snapToGrid="0" snapToObjects="1">
      <p:cViewPr varScale="1">
        <p:scale>
          <a:sx n="71" d="100"/>
          <a:sy n="71" d="100"/>
        </p:scale>
        <p:origin x="192" y="9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4B9DD2C-E70E-3A43-8CEC-04912421D400}" type="datetimeFigureOut">
              <a:rPr lang="en-US" smtClean="0"/>
              <a:t>4/6/17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47C0296-F617-8849-9E87-D5DCE2ABB087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17490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9DD2C-E70E-3A43-8CEC-04912421D400}" type="datetimeFigureOut">
              <a:rPr lang="en-US" smtClean="0"/>
              <a:t>4/6/17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C0296-F617-8849-9E87-D5DCE2AB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690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9DD2C-E70E-3A43-8CEC-04912421D400}" type="datetimeFigureOut">
              <a:rPr lang="en-US" smtClean="0"/>
              <a:t>4/6/17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C0296-F617-8849-9E87-D5DCE2AB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184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9DD2C-E70E-3A43-8CEC-04912421D400}" type="datetimeFigureOut">
              <a:rPr lang="en-US" smtClean="0"/>
              <a:t>4/6/17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C0296-F617-8849-9E87-D5DCE2AB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767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4B9DD2C-E70E-3A43-8CEC-04912421D400}" type="datetimeFigureOut">
              <a:rPr lang="en-US" smtClean="0"/>
              <a:t>4/6/17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47C0296-F617-8849-9E87-D5DCE2ABB087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2936291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9DD2C-E70E-3A43-8CEC-04912421D400}" type="datetimeFigureOut">
              <a:rPr lang="en-US" smtClean="0"/>
              <a:t>4/6/17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C0296-F617-8849-9E87-D5DCE2AB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16922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9DD2C-E70E-3A43-8CEC-04912421D400}" type="datetimeFigureOut">
              <a:rPr lang="en-US" smtClean="0"/>
              <a:t>4/6/17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C0296-F617-8849-9E87-D5DCE2AB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48593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9DD2C-E70E-3A43-8CEC-04912421D400}" type="datetimeFigureOut">
              <a:rPr lang="en-US" smtClean="0"/>
              <a:t>4/6/17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C0296-F617-8849-9E87-D5DCE2AB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753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9DD2C-E70E-3A43-8CEC-04912421D400}" type="datetimeFigureOut">
              <a:rPr lang="en-US" smtClean="0"/>
              <a:t>4/6/17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C0296-F617-8849-9E87-D5DCE2AB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471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B4B9DD2C-E70E-3A43-8CEC-04912421D400}" type="datetimeFigureOut">
              <a:rPr lang="en-US" smtClean="0"/>
              <a:t>4/6/17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647C0296-F617-8849-9E87-D5DCE2ABB08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06012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B4B9DD2C-E70E-3A43-8CEC-04912421D400}" type="datetimeFigureOut">
              <a:rPr lang="en-US" smtClean="0"/>
              <a:t>4/6/17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647C0296-F617-8849-9E87-D5DCE2AB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730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4B9DD2C-E70E-3A43-8CEC-04912421D400}" type="datetimeFigureOut">
              <a:rPr lang="en-US" smtClean="0"/>
              <a:t>4/6/17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47C0296-F617-8849-9E87-D5DCE2ABB08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19574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pinterest.com/pin/346284658823468988/" TargetMode="External"/><Relationship Id="rId3" Type="http://schemas.openxmlformats.org/officeDocument/2006/relationships/hyperlink" Target="https://s-media-cache-ak0.pinimg.com/originals/32/b0/5d/32b05d2c77aa3afdcd3cb00d0b1bb6bb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Skateboarding 101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Jonathan Gonzalez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14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Citations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>
                <a:hlinkClick r:id="rId2"/>
              </a:rPr>
              <a:t>https://</a:t>
            </a:r>
            <a:r>
              <a:rPr lang="pl-PL" dirty="0" smtClean="0">
                <a:hlinkClick r:id="rId2"/>
              </a:rPr>
              <a:t>www.pinterest.com/pin/346284658823468988/</a:t>
            </a:r>
            <a:endParaRPr lang="pl-PL" dirty="0" smtClean="0"/>
          </a:p>
          <a:p>
            <a:r>
              <a:rPr lang="pl-PL" dirty="0">
                <a:hlinkClick r:id="rId3"/>
              </a:rPr>
              <a:t>https://</a:t>
            </a:r>
            <a:r>
              <a:rPr lang="pl-PL" dirty="0" smtClean="0">
                <a:hlinkClick r:id="rId3"/>
              </a:rPr>
              <a:t>s-media-cache-ak0.pinimg.com/originals/32/b0/5d/32b05d2c77aa3afdcd3cb00d0b1bb6bb.jpg</a:t>
            </a:r>
            <a:endParaRPr lang="pl-PL" dirty="0" smtClean="0"/>
          </a:p>
          <a:p>
            <a:r>
              <a:rPr lang="pl-PL" dirty="0"/>
              <a:t>http://</a:t>
            </a:r>
            <a:r>
              <a:rPr lang="pl-PL" dirty="0" err="1"/>
              <a:t>www.kidzworld.com</a:t>
            </a:r>
            <a:r>
              <a:rPr lang="pl-PL" dirty="0"/>
              <a:t>/</a:t>
            </a:r>
            <a:r>
              <a:rPr lang="pl-PL" dirty="0" err="1"/>
              <a:t>article</a:t>
            </a:r>
            <a:r>
              <a:rPr lang="pl-PL" dirty="0"/>
              <a:t>/4445-how-to-ollie-on-your-skateboard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3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Skateboarding?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Brief history </a:t>
            </a:r>
          </a:p>
          <a:p>
            <a:r>
              <a:rPr lang="en-US" dirty="0" smtClean="0"/>
              <a:t>Legendary Skateboarders</a:t>
            </a:r>
          </a:p>
          <a:p>
            <a:r>
              <a:rPr lang="en-US" dirty="0" smtClean="0"/>
              <a:t>Then and Now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77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Explanation &amp; Picture of skateboard.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Explanation of decks and the various shapes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2918" y="2850776"/>
            <a:ext cx="6006353" cy="400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50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the Right Board for you.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you must take in consideration when picking a board</a:t>
            </a:r>
          </a:p>
          <a:p>
            <a:r>
              <a:rPr lang="en-US" dirty="0" smtClean="0"/>
              <a:t>What to look for in a board </a:t>
            </a:r>
          </a:p>
          <a:p>
            <a:endParaRPr lang="en-US" dirty="0"/>
          </a:p>
        </p:txBody>
      </p:sp>
      <p:sp>
        <p:nvSpPr>
          <p:cNvPr id="4" name="Sun 3"/>
          <p:cNvSpPr/>
          <p:nvPr/>
        </p:nvSpPr>
        <p:spPr>
          <a:xfrm>
            <a:off x="9018494" y="4231341"/>
            <a:ext cx="2617694" cy="243329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Ready to build your board? Click </a:t>
            </a:r>
            <a:r>
              <a:rPr lang="en-US" sz="1400" dirty="0" smtClean="0">
                <a:hlinkClick r:id="rId2" action="ppaction://hlinksldjump"/>
              </a:rPr>
              <a:t>here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9231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size deck, trucks, wheels?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Explanation of the sizes of decks and wheels and the trucks that are needed</a:t>
            </a:r>
          </a:p>
          <a:p>
            <a:r>
              <a:rPr lang="en-US" dirty="0" smtClean="0"/>
              <a:t>Which size is for who</a:t>
            </a:r>
          </a:p>
          <a:p>
            <a:r>
              <a:rPr lang="en-US" dirty="0" smtClean="0"/>
              <a:t>Does it really matter what size?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9881" y="3673288"/>
            <a:ext cx="4246283" cy="31847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0461" y="4489031"/>
            <a:ext cx="1993546" cy="187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7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tutorial of skateboard set up.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will include a video of how to set up a new skateboard.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62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your balance.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Explanation and tips to riding</a:t>
            </a:r>
          </a:p>
          <a:p>
            <a:r>
              <a:rPr lang="en-US" dirty="0" smtClean="0"/>
              <a:t>How I figured out how to ride</a:t>
            </a:r>
            <a:endParaRPr lang="en-US" dirty="0"/>
          </a:p>
        </p:txBody>
      </p:sp>
      <p:sp>
        <p:nvSpPr>
          <p:cNvPr id="4" name="Sun 3">
            <a:hlinkClick r:id="rId2" action="ppaction://hlinksldjump"/>
          </p:cNvPr>
          <p:cNvSpPr/>
          <p:nvPr/>
        </p:nvSpPr>
        <p:spPr>
          <a:xfrm>
            <a:off x="9269505" y="4285129"/>
            <a:ext cx="2563906" cy="2572871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smtClean="0"/>
              <a:t> Ready to learn a trick? </a:t>
            </a:r>
            <a:r>
              <a:rPr lang="en-US" sz="1400" dirty="0" smtClean="0"/>
              <a:t>Click here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5210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Ollie: The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Step by step process of how to </a:t>
            </a:r>
            <a:r>
              <a:rPr lang="en-US" dirty="0" err="1" smtClean="0"/>
              <a:t>ollie</a:t>
            </a:r>
            <a:r>
              <a:rPr lang="en-US" dirty="0" smtClean="0"/>
              <a:t> on a skateboard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7124" y="4383742"/>
            <a:ext cx="5969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16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Tutorial on how to Ollie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Video tutorial where I explain and demonstrate the steps to an Ollie.</a:t>
            </a:r>
            <a:endParaRPr lang="en-US" dirty="0"/>
          </a:p>
        </p:txBody>
      </p:sp>
      <p:sp>
        <p:nvSpPr>
          <p:cNvPr id="4" name="Sun 3">
            <a:hlinkClick r:id="" action="ppaction://hlinkshowjump?jump=firstslide"/>
          </p:cNvPr>
          <p:cNvSpPr/>
          <p:nvPr/>
        </p:nvSpPr>
        <p:spPr>
          <a:xfrm>
            <a:off x="9574306" y="4787153"/>
            <a:ext cx="1855693" cy="1541929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Title Slide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5715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</a:majorFont>
      <a:minorFont>
        <a:latin typeface="Gill Sans MT" panose="020B0502020104020203"/>
        <a:ea typeface=""/>
        <a:cs typeface="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Badge</Template>
  <TotalTime>69</TotalTime>
  <Words>191</Words>
  <Application>Microsoft Macintosh PowerPoint</Application>
  <PresentationFormat>Widescreen</PresentationFormat>
  <Paragraphs>31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Gill Sans MT</vt:lpstr>
      <vt:lpstr>Impact</vt:lpstr>
      <vt:lpstr>Arial</vt:lpstr>
      <vt:lpstr>Badge</vt:lpstr>
      <vt:lpstr>Skateboarding 101</vt:lpstr>
      <vt:lpstr>What Is Skateboarding?</vt:lpstr>
      <vt:lpstr>Explanation &amp; Picture of skateboard.</vt:lpstr>
      <vt:lpstr>Building the Right Board for you.</vt:lpstr>
      <vt:lpstr>What size deck, trucks, wheels?</vt:lpstr>
      <vt:lpstr>Video tutorial of skateboard set up.</vt:lpstr>
      <vt:lpstr>Finding your balance.</vt:lpstr>
      <vt:lpstr>How to Ollie: The steps</vt:lpstr>
      <vt:lpstr>Video Tutorial on how to Ollie</vt:lpstr>
      <vt:lpstr>Citations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Skateboarding 101</dc:title>
  <dc:creator>Kerry DeAngelo</dc:creator>
  <cp:lastModifiedBy>Kerry DeAngelo</cp:lastModifiedBy>
  <cp:revision>8</cp:revision>
  <dcterms:created xsi:type="dcterms:W3CDTF">2017-04-07T01:49:04Z</dcterms:created>
  <dcterms:modified xsi:type="dcterms:W3CDTF">2017-04-07T02:58:40Z</dcterms:modified>
</cp:coreProperties>
</file>