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7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5269" y="1122363"/>
            <a:ext cx="9001462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5269" y="3602038"/>
            <a:ext cx="900146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101EA-1443-4271-90A3-433981FDF980}" type="datetimeFigureOut">
              <a:rPr lang="en-US" smtClean="0"/>
              <a:t>3/2/2017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05E27-8352-4F53-A59A-6A1A2FFC3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55563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289372"/>
            <a:ext cx="10367564" cy="819355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3806" y="621321"/>
            <a:ext cx="10367564" cy="3379735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65998" cy="68247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101EA-1443-4271-90A3-433981FDF980}" type="datetimeFigureOut">
              <a:rPr lang="en-US" smtClean="0"/>
              <a:t>3/2/2017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05E27-8352-4F53-A59A-6A1A2FFC3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85744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3424859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4204820"/>
            <a:ext cx="10353761" cy="159218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101EA-1443-4271-90A3-433981FDF980}" type="datetimeFigureOut">
              <a:rPr lang="en-US" smtClean="0"/>
              <a:t>3/2/2017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05E27-8352-4F53-A59A-6A1A2FFC3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2679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426812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04821"/>
            <a:ext cx="10353762" cy="15863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101EA-1443-4271-90A3-433981FDF980}" type="datetimeFigureOut">
              <a:rPr lang="en-US" smtClean="0"/>
              <a:t>3/2/2017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05E27-8352-4F53-A59A-6A1A2FFC310E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836612" y="73524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57956" y="297209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927211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2126942"/>
            <a:ext cx="10355327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650556"/>
            <a:ext cx="10353763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101EA-1443-4271-90A3-433981FDF980}" type="datetimeFigureOut">
              <a:rPr lang="en-US" smtClean="0"/>
              <a:t>3/2/2017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05E27-8352-4F53-A59A-6A1A2FFC3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91525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2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4" y="2088319"/>
            <a:ext cx="3298956" cy="823305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4" y="2911624"/>
            <a:ext cx="3298956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4878" y="2088320"/>
            <a:ext cx="3298558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4878" y="2911624"/>
            <a:ext cx="329982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088320"/>
            <a:ext cx="3291211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6346" y="2911624"/>
            <a:ext cx="329121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101EA-1443-4271-90A3-433981FDF980}" type="datetimeFigureOut">
              <a:rPr lang="en-US" smtClean="0"/>
              <a:t>3/2/2017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05E27-8352-4F53-A59A-6A1A2FFC3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3021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4195899"/>
            <a:ext cx="3298955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92020" y="2298987"/>
            <a:ext cx="2940050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772161"/>
            <a:ext cx="3298955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01" y="4195899"/>
            <a:ext cx="3298983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98987"/>
            <a:ext cx="2930525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72160"/>
            <a:ext cx="3300336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423" y="4195899"/>
            <a:ext cx="3289900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52803" y="2298987"/>
            <a:ext cx="2932113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298" y="4772161"/>
            <a:ext cx="3294258" cy="1019037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101EA-1443-4271-90A3-433981FDF980}" type="datetimeFigureOut">
              <a:rPr lang="en-US" smtClean="0"/>
              <a:t>3/2/2017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05E27-8352-4F53-A59A-6A1A2FFC3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43765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101EA-1443-4271-90A3-433981FDF980}" type="datetimeFigureOut">
              <a:rPr lang="en-US" smtClean="0"/>
              <a:t>3/2/2017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05E27-8352-4F53-A59A-6A1A2FFC3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0283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599"/>
            <a:ext cx="254265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4" y="609599"/>
            <a:ext cx="7658705" cy="5181601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101EA-1443-4271-90A3-433981FDF980}" type="datetimeFigureOut">
              <a:rPr lang="en-US" smtClean="0"/>
              <a:t>3/2/2017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05E27-8352-4F53-A59A-6A1A2FFC3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48510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101EA-1443-4271-90A3-433981FDF980}" type="datetimeFigureOut">
              <a:rPr lang="en-US" smtClean="0"/>
              <a:t>3/2/2017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05E27-8352-4F53-A59A-6A1A2FFC3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9092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9244" y="657226"/>
            <a:ext cx="9733512" cy="2852737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9244" y="3602038"/>
            <a:ext cx="973351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101EA-1443-4271-90A3-433981FDF980}" type="datetimeFigureOut">
              <a:rPr lang="en-US" smtClean="0"/>
              <a:t>3/2/2017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05E27-8352-4F53-A59A-6A1A2FFC3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2389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88319"/>
            <a:ext cx="5106004" cy="370288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403" y="2088319"/>
            <a:ext cx="5094154" cy="370288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101EA-1443-4271-90A3-433981FDF980}" type="datetimeFigureOut">
              <a:rPr lang="en-US" smtClean="0"/>
              <a:t>3/2/2017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05E27-8352-4F53-A59A-6A1A2FFC3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50348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804" y="2088320"/>
            <a:ext cx="4879199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3795" y="2912232"/>
            <a:ext cx="5107208" cy="287896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2003" y="2088320"/>
            <a:ext cx="4865554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912232"/>
            <a:ext cx="5095357" cy="287896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101EA-1443-4271-90A3-433981FDF980}" type="datetimeFigureOut">
              <a:rPr lang="en-US" smtClean="0"/>
              <a:t>3/2/2017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05E27-8352-4F53-A59A-6A1A2FFC3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6590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101EA-1443-4271-90A3-433981FDF980}" type="datetimeFigureOut">
              <a:rPr lang="en-US" smtClean="0"/>
              <a:t>3/2/2017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05E27-8352-4F53-A59A-6A1A2FFC3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3839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101EA-1443-4271-90A3-433981FDF980}" type="datetimeFigureOut">
              <a:rPr lang="en-US" smtClean="0"/>
              <a:t>3/2/2017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05E27-8352-4F53-A59A-6A1A2FFC3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6418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8" y="609600"/>
            <a:ext cx="3932237" cy="23622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78064" y="609600"/>
            <a:ext cx="6189492" cy="5181600"/>
          </a:xfrm>
        </p:spPr>
        <p:txBody>
          <a:bodyPr anchor="ctr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228" y="2971800"/>
            <a:ext cx="3932237" cy="2819399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101EA-1443-4271-90A3-433981FDF980}" type="datetimeFigureOut">
              <a:rPr lang="en-US" smtClean="0"/>
              <a:t>3/2/2017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05E27-8352-4F53-A59A-6A1A2FFC3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62326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7" y="609600"/>
            <a:ext cx="5929773" cy="23622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4" y="758881"/>
            <a:ext cx="3255356" cy="4883038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971800"/>
            <a:ext cx="5934950" cy="28194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101EA-1443-4271-90A3-433981FDF980}" type="datetimeFigureOut">
              <a:rPr lang="en-US" smtClean="0"/>
              <a:t>3/2/2017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05E27-8352-4F53-A59A-6A1A2FFC3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3848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96064"/>
            <a:ext cx="10353762" cy="3695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0101EA-1443-4271-90A3-433981FDF980}" type="datetimeFigureOut">
              <a:rPr lang="en-US" smtClean="0"/>
              <a:t>3/2/2017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4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105E27-8352-4F53-A59A-6A1A2FFC3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75193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slide" Target="slide1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slide" Target="slide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4GnbLiblPbQ?ecver=1" TargetMode="External"/><Relationship Id="rId4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i.imgur.com/RyHVrzs.gif" TargetMode="External"/><Relationship Id="rId7" Type="http://schemas.openxmlformats.org/officeDocument/2006/relationships/slide" Target="slide5.xml"/><Relationship Id="rId2" Type="http://schemas.openxmlformats.org/officeDocument/2006/relationships/hyperlink" Target="http://54.144.231.100/wp-content/uploads/Dog-at-Computer-with-Necktie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youtube.com/watch?v=4GnbLiblPbQ" TargetMode="External"/><Relationship Id="rId5" Type="http://schemas.openxmlformats.org/officeDocument/2006/relationships/hyperlink" Target="http://cdn.playbuzz.com/cdn/c91c55b0-886b-47a5-9ac9-768ae78746dc/48f63543-fcde-40ec-a9c4-5fb8ba381d20.jpg" TargetMode="External"/><Relationship Id="rId4" Type="http://schemas.openxmlformats.org/officeDocument/2006/relationships/hyperlink" Target="http://soundbible.com/2147-Dog-Panting-Fast.htm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38056" y="376535"/>
            <a:ext cx="297549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Georgia" panose="02040502050405020303" pitchFamily="18" charset="0"/>
              </a:rPr>
              <a:t>Slide </a:t>
            </a:r>
            <a:r>
              <a:rPr lang="en-US" sz="5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Georgia" panose="02040502050405020303" pitchFamily="18" charset="0"/>
              </a:rPr>
              <a:t>#</a:t>
            </a:r>
            <a:r>
              <a:rPr lang="en-US" sz="54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Georgia" panose="02040502050405020303" pitchFamily="18" charset="0"/>
              </a:rPr>
              <a:t>1</a:t>
            </a:r>
            <a:endParaRPr lang="en-US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625600" y="1917700"/>
            <a:ext cx="72263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latin typeface="Georgia" panose="02040502050405020303" pitchFamily="18" charset="0"/>
                <a:hlinkClick r:id="rId2" action="ppaction://hlinksldjump"/>
              </a:rPr>
              <a:t>Text Slide</a:t>
            </a:r>
            <a:endParaRPr lang="en-US" sz="5400" dirty="0" smtClean="0">
              <a:latin typeface="Georgia" panose="02040502050405020303" pitchFamily="18" charset="0"/>
            </a:endParaRPr>
          </a:p>
          <a:p>
            <a:endParaRPr lang="en-US" sz="5400" dirty="0">
              <a:latin typeface="Georgia" panose="02040502050405020303" pitchFamily="18" charset="0"/>
            </a:endParaRPr>
          </a:p>
          <a:p>
            <a:r>
              <a:rPr lang="en-US" sz="5400" dirty="0" smtClean="0">
                <a:latin typeface="Georgia" panose="02040502050405020303" pitchFamily="18" charset="0"/>
                <a:hlinkClick r:id="rId3" action="ppaction://hlinksldjump"/>
              </a:rPr>
              <a:t>Images Slide</a:t>
            </a:r>
            <a:endParaRPr lang="en-US" sz="5400" dirty="0" smtClean="0">
              <a:latin typeface="Georgia" panose="02040502050405020303" pitchFamily="18" charset="0"/>
            </a:endParaRPr>
          </a:p>
          <a:p>
            <a:endParaRPr lang="en-US" sz="5400" dirty="0">
              <a:latin typeface="Georgia" panose="02040502050405020303" pitchFamily="18" charset="0"/>
            </a:endParaRPr>
          </a:p>
          <a:p>
            <a:r>
              <a:rPr lang="en-US" sz="5400" dirty="0" smtClean="0">
                <a:latin typeface="Georgia" panose="02040502050405020303" pitchFamily="18" charset="0"/>
                <a:hlinkClick r:id="rId4" action="ppaction://hlinksldjump"/>
              </a:rPr>
              <a:t>Audio Slide</a:t>
            </a:r>
            <a:endParaRPr lang="en-US" sz="5400" dirty="0">
              <a:latin typeface="Georgia" panose="02040502050405020303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512300" y="711200"/>
            <a:ext cx="21717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Georgia" panose="02040502050405020303" pitchFamily="18" charset="0"/>
                <a:hlinkClick r:id="rId5" action="ppaction://hlinksldjump"/>
              </a:rPr>
              <a:t>Slide #2</a:t>
            </a:r>
            <a:endParaRPr lang="en-US" sz="4000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89671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197176" y="249535"/>
            <a:ext cx="370165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Georgia" panose="02040502050405020303" pitchFamily="18" charset="0"/>
              </a:rPr>
              <a:t>Text Slide</a:t>
            </a:r>
            <a:endParaRPr lang="en-US" sz="54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Georgia" panose="02040502050405020303" pitchFamily="18" charset="0"/>
            </a:endParaRPr>
          </a:p>
          <a:p>
            <a:pPr algn="ctr"/>
            <a:endParaRPr lang="en-US" sz="54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5" name="Rectangle 4">
            <a:hlinkClick r:id="rId2" action="ppaction://hlinksldjump"/>
          </p:cNvPr>
          <p:cNvSpPr/>
          <p:nvPr/>
        </p:nvSpPr>
        <p:spPr>
          <a:xfrm>
            <a:off x="10147300" y="249535"/>
            <a:ext cx="1346204" cy="877163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Georgia" panose="02040502050405020303" pitchFamily="18" charset="0"/>
              </a:rPr>
              <a:t>Slide #1</a:t>
            </a:r>
            <a:endParaRPr lang="en-US" sz="2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Georgia" panose="02040502050405020303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97176" y="1600200"/>
            <a:ext cx="997882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Berlin Sans FB Demi" panose="020E0802020502020306" pitchFamily="34" charset="0"/>
              </a:rPr>
              <a:t>Lorem ipsum dolor sit </a:t>
            </a:r>
            <a:r>
              <a:rPr lang="en-US" sz="2400" dirty="0" err="1">
                <a:latin typeface="Berlin Sans FB Demi" panose="020E0802020502020306" pitchFamily="34" charset="0"/>
              </a:rPr>
              <a:t>amet</a:t>
            </a:r>
            <a:r>
              <a:rPr lang="en-US" sz="2400" dirty="0">
                <a:latin typeface="Berlin Sans FB Demi" panose="020E0802020502020306" pitchFamily="34" charset="0"/>
              </a:rPr>
              <a:t>, </a:t>
            </a:r>
            <a:r>
              <a:rPr lang="en-US" sz="2400" dirty="0" err="1">
                <a:latin typeface="Berlin Sans FB Demi" panose="020E0802020502020306" pitchFamily="34" charset="0"/>
              </a:rPr>
              <a:t>consectetur</a:t>
            </a:r>
            <a:r>
              <a:rPr lang="en-US" sz="2400" dirty="0">
                <a:latin typeface="Berlin Sans FB Demi" panose="020E0802020502020306" pitchFamily="34" charset="0"/>
              </a:rPr>
              <a:t> </a:t>
            </a:r>
            <a:r>
              <a:rPr lang="en-US" sz="2400" dirty="0" err="1">
                <a:latin typeface="Berlin Sans FB Demi" panose="020E0802020502020306" pitchFamily="34" charset="0"/>
              </a:rPr>
              <a:t>adipiscing</a:t>
            </a:r>
            <a:r>
              <a:rPr lang="en-US" sz="2400" dirty="0">
                <a:latin typeface="Berlin Sans FB Demi" panose="020E0802020502020306" pitchFamily="34" charset="0"/>
              </a:rPr>
              <a:t> </a:t>
            </a:r>
            <a:r>
              <a:rPr lang="en-US" sz="2400" dirty="0" err="1">
                <a:latin typeface="Berlin Sans FB Demi" panose="020E0802020502020306" pitchFamily="34" charset="0"/>
              </a:rPr>
              <a:t>elit</a:t>
            </a:r>
            <a:r>
              <a:rPr lang="en-US" sz="2400" dirty="0">
                <a:latin typeface="Berlin Sans FB Demi" panose="020E0802020502020306" pitchFamily="34" charset="0"/>
              </a:rPr>
              <a:t>. </a:t>
            </a:r>
            <a:r>
              <a:rPr lang="en-US" sz="2400" dirty="0" err="1">
                <a:latin typeface="Berlin Sans FB Demi" panose="020E0802020502020306" pitchFamily="34" charset="0"/>
              </a:rPr>
              <a:t>Aliquam</a:t>
            </a:r>
            <a:r>
              <a:rPr lang="en-US" sz="2400" dirty="0">
                <a:latin typeface="Berlin Sans FB Demi" panose="020E0802020502020306" pitchFamily="34" charset="0"/>
              </a:rPr>
              <a:t> a </a:t>
            </a:r>
            <a:r>
              <a:rPr lang="en-US" sz="2400" dirty="0" err="1">
                <a:latin typeface="Berlin Sans FB Demi" panose="020E0802020502020306" pitchFamily="34" charset="0"/>
              </a:rPr>
              <a:t>odio</a:t>
            </a:r>
            <a:r>
              <a:rPr lang="en-US" sz="2400" dirty="0">
                <a:latin typeface="Berlin Sans FB Demi" panose="020E0802020502020306" pitchFamily="34" charset="0"/>
              </a:rPr>
              <a:t> a </a:t>
            </a:r>
            <a:r>
              <a:rPr lang="en-US" sz="2400" dirty="0" err="1">
                <a:latin typeface="Berlin Sans FB Demi" panose="020E0802020502020306" pitchFamily="34" charset="0"/>
              </a:rPr>
              <a:t>orci</a:t>
            </a:r>
            <a:r>
              <a:rPr lang="en-US" sz="2400" dirty="0">
                <a:latin typeface="Berlin Sans FB Demi" panose="020E0802020502020306" pitchFamily="34" charset="0"/>
              </a:rPr>
              <a:t> dictum </a:t>
            </a:r>
            <a:r>
              <a:rPr lang="en-US" sz="2400" dirty="0" err="1">
                <a:latin typeface="Berlin Sans FB Demi" panose="020E0802020502020306" pitchFamily="34" charset="0"/>
              </a:rPr>
              <a:t>ornare</a:t>
            </a:r>
            <a:r>
              <a:rPr lang="en-US" sz="2400" dirty="0">
                <a:latin typeface="Berlin Sans FB Demi" panose="020E0802020502020306" pitchFamily="34" charset="0"/>
              </a:rPr>
              <a:t> vitae </a:t>
            </a:r>
            <a:r>
              <a:rPr lang="en-US" sz="2400" dirty="0" err="1">
                <a:latin typeface="Berlin Sans FB Demi" panose="020E0802020502020306" pitchFamily="34" charset="0"/>
              </a:rPr>
              <a:t>eu</a:t>
            </a:r>
            <a:r>
              <a:rPr lang="en-US" sz="2400" dirty="0">
                <a:latin typeface="Berlin Sans FB Demi" panose="020E0802020502020306" pitchFamily="34" charset="0"/>
              </a:rPr>
              <a:t> est. </a:t>
            </a:r>
            <a:r>
              <a:rPr lang="en-US" sz="2400" dirty="0" err="1">
                <a:latin typeface="Berlin Sans FB Demi" panose="020E0802020502020306" pitchFamily="34" charset="0"/>
              </a:rPr>
              <a:t>Etiam</a:t>
            </a:r>
            <a:r>
              <a:rPr lang="en-US" sz="2400" dirty="0">
                <a:latin typeface="Berlin Sans FB Demi" panose="020E0802020502020306" pitchFamily="34" charset="0"/>
              </a:rPr>
              <a:t> non </a:t>
            </a:r>
            <a:r>
              <a:rPr lang="en-US" sz="2400" dirty="0" err="1">
                <a:latin typeface="Berlin Sans FB Demi" panose="020E0802020502020306" pitchFamily="34" charset="0"/>
              </a:rPr>
              <a:t>massa</a:t>
            </a:r>
            <a:r>
              <a:rPr lang="en-US" sz="2400" dirty="0">
                <a:latin typeface="Berlin Sans FB Demi" panose="020E0802020502020306" pitchFamily="34" charset="0"/>
              </a:rPr>
              <a:t> </a:t>
            </a:r>
            <a:r>
              <a:rPr lang="en-US" sz="2400" dirty="0" err="1">
                <a:latin typeface="Berlin Sans FB Demi" panose="020E0802020502020306" pitchFamily="34" charset="0"/>
              </a:rPr>
              <a:t>lectus</a:t>
            </a:r>
            <a:r>
              <a:rPr lang="en-US" sz="2400" dirty="0">
                <a:latin typeface="Berlin Sans FB Demi" panose="020E0802020502020306" pitchFamily="34" charset="0"/>
              </a:rPr>
              <a:t>. Nunc </a:t>
            </a:r>
            <a:r>
              <a:rPr lang="en-US" sz="2400" dirty="0" err="1">
                <a:latin typeface="Berlin Sans FB Demi" panose="020E0802020502020306" pitchFamily="34" charset="0"/>
              </a:rPr>
              <a:t>sapien</a:t>
            </a:r>
            <a:r>
              <a:rPr lang="en-US" sz="2400" dirty="0">
                <a:latin typeface="Berlin Sans FB Demi" panose="020E0802020502020306" pitchFamily="34" charset="0"/>
              </a:rPr>
              <a:t> </a:t>
            </a:r>
            <a:r>
              <a:rPr lang="en-US" sz="2400" dirty="0" err="1">
                <a:latin typeface="Berlin Sans FB Demi" panose="020E0802020502020306" pitchFamily="34" charset="0"/>
              </a:rPr>
              <a:t>orci</a:t>
            </a:r>
            <a:r>
              <a:rPr lang="en-US" sz="2400" dirty="0">
                <a:latin typeface="Berlin Sans FB Demi" panose="020E0802020502020306" pitchFamily="34" charset="0"/>
              </a:rPr>
              <a:t>, </a:t>
            </a:r>
            <a:r>
              <a:rPr lang="en-US" sz="2400" dirty="0" err="1">
                <a:latin typeface="Berlin Sans FB Demi" panose="020E0802020502020306" pitchFamily="34" charset="0"/>
              </a:rPr>
              <a:t>pellentesque</a:t>
            </a:r>
            <a:r>
              <a:rPr lang="en-US" sz="2400" dirty="0">
                <a:latin typeface="Berlin Sans FB Demi" panose="020E0802020502020306" pitchFamily="34" charset="0"/>
              </a:rPr>
              <a:t> </a:t>
            </a:r>
            <a:r>
              <a:rPr lang="en-US" sz="2400" dirty="0" err="1">
                <a:latin typeface="Berlin Sans FB Demi" panose="020E0802020502020306" pitchFamily="34" charset="0"/>
              </a:rPr>
              <a:t>nec</a:t>
            </a:r>
            <a:r>
              <a:rPr lang="en-US" sz="2400" dirty="0">
                <a:latin typeface="Berlin Sans FB Demi" panose="020E0802020502020306" pitchFamily="34" charset="0"/>
              </a:rPr>
              <a:t> ex </a:t>
            </a:r>
            <a:r>
              <a:rPr lang="en-US" sz="2400" dirty="0" err="1">
                <a:latin typeface="Berlin Sans FB Demi" panose="020E0802020502020306" pitchFamily="34" charset="0"/>
              </a:rPr>
              <a:t>nec</a:t>
            </a:r>
            <a:r>
              <a:rPr lang="en-US" sz="2400" dirty="0">
                <a:latin typeface="Berlin Sans FB Demi" panose="020E0802020502020306" pitchFamily="34" charset="0"/>
              </a:rPr>
              <a:t>, </a:t>
            </a:r>
            <a:r>
              <a:rPr lang="en-US" sz="2400" dirty="0" err="1">
                <a:latin typeface="Berlin Sans FB Demi" panose="020E0802020502020306" pitchFamily="34" charset="0"/>
              </a:rPr>
              <a:t>pellentesque</a:t>
            </a:r>
            <a:r>
              <a:rPr lang="en-US" sz="2400" dirty="0">
                <a:latin typeface="Berlin Sans FB Demi" panose="020E0802020502020306" pitchFamily="34" charset="0"/>
              </a:rPr>
              <a:t> </a:t>
            </a:r>
            <a:r>
              <a:rPr lang="en-US" sz="2400" dirty="0" err="1">
                <a:latin typeface="Berlin Sans FB Demi" panose="020E0802020502020306" pitchFamily="34" charset="0"/>
              </a:rPr>
              <a:t>sagittis</a:t>
            </a:r>
            <a:r>
              <a:rPr lang="en-US" sz="2400" dirty="0">
                <a:latin typeface="Berlin Sans FB Demi" panose="020E0802020502020306" pitchFamily="34" charset="0"/>
              </a:rPr>
              <a:t> sem. </a:t>
            </a:r>
            <a:r>
              <a:rPr lang="en-US" sz="2400" dirty="0" err="1">
                <a:latin typeface="Berlin Sans FB Demi" panose="020E0802020502020306" pitchFamily="34" charset="0"/>
              </a:rPr>
              <a:t>Suspendisse</a:t>
            </a:r>
            <a:r>
              <a:rPr lang="en-US" sz="2400" dirty="0">
                <a:latin typeface="Berlin Sans FB Demi" panose="020E0802020502020306" pitchFamily="34" charset="0"/>
              </a:rPr>
              <a:t> et </a:t>
            </a:r>
            <a:r>
              <a:rPr lang="en-US" sz="2400" dirty="0" err="1">
                <a:latin typeface="Berlin Sans FB Demi" panose="020E0802020502020306" pitchFamily="34" charset="0"/>
              </a:rPr>
              <a:t>faucibus</a:t>
            </a:r>
            <a:r>
              <a:rPr lang="en-US" sz="2400" dirty="0">
                <a:latin typeface="Berlin Sans FB Demi" panose="020E0802020502020306" pitchFamily="34" charset="0"/>
              </a:rPr>
              <a:t> lorem, </a:t>
            </a:r>
            <a:r>
              <a:rPr lang="en-US" sz="2400" dirty="0" err="1">
                <a:latin typeface="Berlin Sans FB Demi" panose="020E0802020502020306" pitchFamily="34" charset="0"/>
              </a:rPr>
              <a:t>ut</a:t>
            </a:r>
            <a:r>
              <a:rPr lang="en-US" sz="2400" dirty="0">
                <a:latin typeface="Berlin Sans FB Demi" panose="020E0802020502020306" pitchFamily="34" charset="0"/>
              </a:rPr>
              <a:t> </a:t>
            </a:r>
            <a:r>
              <a:rPr lang="en-US" sz="2400" dirty="0" err="1">
                <a:latin typeface="Berlin Sans FB Demi" panose="020E0802020502020306" pitchFamily="34" charset="0"/>
              </a:rPr>
              <a:t>faucibus</a:t>
            </a:r>
            <a:r>
              <a:rPr lang="en-US" sz="2400" dirty="0">
                <a:latin typeface="Berlin Sans FB Demi" panose="020E0802020502020306" pitchFamily="34" charset="0"/>
              </a:rPr>
              <a:t> ipsum. </a:t>
            </a:r>
            <a:r>
              <a:rPr lang="en-US" sz="2400" dirty="0" err="1">
                <a:latin typeface="Berlin Sans FB Demi" panose="020E0802020502020306" pitchFamily="34" charset="0"/>
              </a:rPr>
              <a:t>Donec</a:t>
            </a:r>
            <a:r>
              <a:rPr lang="en-US" sz="2400" dirty="0">
                <a:latin typeface="Berlin Sans FB Demi" panose="020E0802020502020306" pitchFamily="34" charset="0"/>
              </a:rPr>
              <a:t> porta </a:t>
            </a:r>
            <a:r>
              <a:rPr lang="en-US" sz="2400" dirty="0" err="1">
                <a:latin typeface="Berlin Sans FB Demi" panose="020E0802020502020306" pitchFamily="34" charset="0"/>
              </a:rPr>
              <a:t>sem</a:t>
            </a:r>
            <a:r>
              <a:rPr lang="en-US" sz="2400" dirty="0">
                <a:latin typeface="Berlin Sans FB Demi" panose="020E0802020502020306" pitchFamily="34" charset="0"/>
              </a:rPr>
              <a:t> tempus ipsum </a:t>
            </a:r>
            <a:r>
              <a:rPr lang="en-US" sz="2400" dirty="0" err="1">
                <a:latin typeface="Berlin Sans FB Demi" panose="020E0802020502020306" pitchFamily="34" charset="0"/>
              </a:rPr>
              <a:t>interdum</a:t>
            </a:r>
            <a:r>
              <a:rPr lang="en-US" sz="2400" dirty="0">
                <a:latin typeface="Berlin Sans FB Demi" panose="020E0802020502020306" pitchFamily="34" charset="0"/>
              </a:rPr>
              <a:t> </a:t>
            </a:r>
            <a:r>
              <a:rPr lang="en-US" sz="2400" dirty="0" err="1">
                <a:latin typeface="Berlin Sans FB Demi" panose="020E0802020502020306" pitchFamily="34" charset="0"/>
              </a:rPr>
              <a:t>varius</a:t>
            </a:r>
            <a:r>
              <a:rPr lang="en-US" sz="2400" dirty="0">
                <a:latin typeface="Berlin Sans FB Demi" panose="020E0802020502020306" pitchFamily="34" charset="0"/>
              </a:rPr>
              <a:t>. </a:t>
            </a:r>
            <a:r>
              <a:rPr lang="en-US" sz="2400" dirty="0" err="1">
                <a:latin typeface="Berlin Sans FB Demi" panose="020E0802020502020306" pitchFamily="34" charset="0"/>
              </a:rPr>
              <a:t>Donec</a:t>
            </a:r>
            <a:r>
              <a:rPr lang="en-US" sz="2400" dirty="0">
                <a:latin typeface="Berlin Sans FB Demi" panose="020E0802020502020306" pitchFamily="34" charset="0"/>
              </a:rPr>
              <a:t> </a:t>
            </a:r>
            <a:r>
              <a:rPr lang="en-US" sz="2400" dirty="0" err="1">
                <a:latin typeface="Berlin Sans FB Demi" panose="020E0802020502020306" pitchFamily="34" charset="0"/>
              </a:rPr>
              <a:t>congue</a:t>
            </a:r>
            <a:r>
              <a:rPr lang="en-US" sz="2400" dirty="0">
                <a:latin typeface="Berlin Sans FB Demi" panose="020E0802020502020306" pitchFamily="34" charset="0"/>
              </a:rPr>
              <a:t> </a:t>
            </a:r>
            <a:r>
              <a:rPr lang="en-US" sz="2400" dirty="0" err="1">
                <a:latin typeface="Berlin Sans FB Demi" panose="020E0802020502020306" pitchFamily="34" charset="0"/>
              </a:rPr>
              <a:t>blandit</a:t>
            </a:r>
            <a:r>
              <a:rPr lang="en-US" sz="2400" dirty="0">
                <a:latin typeface="Berlin Sans FB Demi" panose="020E0802020502020306" pitchFamily="34" charset="0"/>
              </a:rPr>
              <a:t> </a:t>
            </a:r>
            <a:r>
              <a:rPr lang="en-US" sz="2400" dirty="0" err="1">
                <a:latin typeface="Berlin Sans FB Demi" panose="020E0802020502020306" pitchFamily="34" charset="0"/>
              </a:rPr>
              <a:t>sollicitudin</a:t>
            </a:r>
            <a:r>
              <a:rPr lang="en-US" sz="2400" dirty="0">
                <a:latin typeface="Berlin Sans FB Demi" panose="020E0802020502020306" pitchFamily="34" charset="0"/>
              </a:rPr>
              <a:t>. Nam cursus lacus non </a:t>
            </a:r>
            <a:r>
              <a:rPr lang="en-US" sz="2400" dirty="0" err="1">
                <a:latin typeface="Berlin Sans FB Demi" panose="020E0802020502020306" pitchFamily="34" charset="0"/>
              </a:rPr>
              <a:t>urna</a:t>
            </a:r>
            <a:r>
              <a:rPr lang="en-US" sz="2400" dirty="0">
                <a:latin typeface="Berlin Sans FB Demi" panose="020E0802020502020306" pitchFamily="34" charset="0"/>
              </a:rPr>
              <a:t> </a:t>
            </a:r>
            <a:r>
              <a:rPr lang="en-US" sz="2400" dirty="0" err="1">
                <a:latin typeface="Berlin Sans FB Demi" panose="020E0802020502020306" pitchFamily="34" charset="0"/>
              </a:rPr>
              <a:t>luctus</a:t>
            </a:r>
            <a:r>
              <a:rPr lang="en-US" sz="2400" dirty="0">
                <a:latin typeface="Berlin Sans FB Demi" panose="020E0802020502020306" pitchFamily="34" charset="0"/>
              </a:rPr>
              <a:t> </a:t>
            </a:r>
            <a:r>
              <a:rPr lang="en-US" sz="2400" dirty="0" err="1">
                <a:latin typeface="Berlin Sans FB Demi" panose="020E0802020502020306" pitchFamily="34" charset="0"/>
              </a:rPr>
              <a:t>mollis</a:t>
            </a:r>
            <a:r>
              <a:rPr lang="en-US" sz="2400" dirty="0">
                <a:latin typeface="Berlin Sans FB Demi" panose="020E0802020502020306" pitchFamily="34" charset="0"/>
              </a:rPr>
              <a:t>. </a:t>
            </a:r>
            <a:r>
              <a:rPr lang="en-US" sz="2400" dirty="0" err="1">
                <a:latin typeface="Berlin Sans FB Demi" panose="020E0802020502020306" pitchFamily="34" charset="0"/>
              </a:rPr>
              <a:t>Sed</a:t>
            </a:r>
            <a:r>
              <a:rPr lang="en-US" sz="2400" dirty="0">
                <a:latin typeface="Berlin Sans FB Demi" panose="020E0802020502020306" pitchFamily="34" charset="0"/>
              </a:rPr>
              <a:t> </a:t>
            </a:r>
            <a:r>
              <a:rPr lang="en-US" sz="2400" dirty="0" err="1">
                <a:latin typeface="Berlin Sans FB Demi" panose="020E0802020502020306" pitchFamily="34" charset="0"/>
              </a:rPr>
              <a:t>luctus</a:t>
            </a:r>
            <a:r>
              <a:rPr lang="en-US" sz="2400" dirty="0">
                <a:latin typeface="Berlin Sans FB Demi" panose="020E0802020502020306" pitchFamily="34" charset="0"/>
              </a:rPr>
              <a:t> </a:t>
            </a:r>
            <a:r>
              <a:rPr lang="en-US" sz="2400" dirty="0" err="1">
                <a:latin typeface="Berlin Sans FB Demi" panose="020E0802020502020306" pitchFamily="34" charset="0"/>
              </a:rPr>
              <a:t>augue</a:t>
            </a:r>
            <a:r>
              <a:rPr lang="en-US" sz="2400" dirty="0">
                <a:latin typeface="Berlin Sans FB Demi" panose="020E0802020502020306" pitchFamily="34" charset="0"/>
              </a:rPr>
              <a:t> </a:t>
            </a:r>
            <a:r>
              <a:rPr lang="en-US" sz="2400" dirty="0" err="1">
                <a:latin typeface="Berlin Sans FB Demi" panose="020E0802020502020306" pitchFamily="34" charset="0"/>
              </a:rPr>
              <a:t>sed</a:t>
            </a:r>
            <a:r>
              <a:rPr lang="en-US" sz="2400" dirty="0">
                <a:latin typeface="Berlin Sans FB Demi" panose="020E0802020502020306" pitchFamily="34" charset="0"/>
              </a:rPr>
              <a:t> </a:t>
            </a:r>
            <a:r>
              <a:rPr lang="en-US" sz="2400" dirty="0" err="1">
                <a:latin typeface="Berlin Sans FB Demi" panose="020E0802020502020306" pitchFamily="34" charset="0"/>
              </a:rPr>
              <a:t>arcu</a:t>
            </a:r>
            <a:r>
              <a:rPr lang="en-US" sz="2400" dirty="0">
                <a:latin typeface="Berlin Sans FB Demi" panose="020E0802020502020306" pitchFamily="34" charset="0"/>
              </a:rPr>
              <a:t> </a:t>
            </a:r>
            <a:r>
              <a:rPr lang="en-US" sz="2400" dirty="0" err="1">
                <a:latin typeface="Berlin Sans FB Demi" panose="020E0802020502020306" pitchFamily="34" charset="0"/>
              </a:rPr>
              <a:t>egestas</a:t>
            </a:r>
            <a:r>
              <a:rPr lang="en-US" sz="2400" dirty="0">
                <a:latin typeface="Berlin Sans FB Demi" panose="020E0802020502020306" pitchFamily="34" charset="0"/>
              </a:rPr>
              <a:t> </a:t>
            </a:r>
            <a:r>
              <a:rPr lang="en-US" sz="2400" dirty="0" err="1">
                <a:latin typeface="Berlin Sans FB Demi" panose="020E0802020502020306" pitchFamily="34" charset="0"/>
              </a:rPr>
              <a:t>malesuada</a:t>
            </a:r>
            <a:r>
              <a:rPr lang="en-US" sz="2400" dirty="0">
                <a:latin typeface="Berlin Sans FB Demi" panose="020E0802020502020306" pitchFamily="34" charset="0"/>
              </a:rPr>
              <a:t> </a:t>
            </a:r>
            <a:r>
              <a:rPr lang="en-US" sz="2400" dirty="0" err="1">
                <a:latin typeface="Berlin Sans FB Demi" panose="020E0802020502020306" pitchFamily="34" charset="0"/>
              </a:rPr>
              <a:t>eu</a:t>
            </a:r>
            <a:r>
              <a:rPr lang="en-US" sz="2400" dirty="0">
                <a:latin typeface="Berlin Sans FB Demi" panose="020E0802020502020306" pitchFamily="34" charset="0"/>
              </a:rPr>
              <a:t> vitae </a:t>
            </a:r>
            <a:r>
              <a:rPr lang="en-US" sz="2400" dirty="0" err="1">
                <a:latin typeface="Berlin Sans FB Demi" panose="020E0802020502020306" pitchFamily="34" charset="0"/>
              </a:rPr>
              <a:t>augue</a:t>
            </a:r>
            <a:r>
              <a:rPr lang="en-US" sz="2400" dirty="0">
                <a:latin typeface="Berlin Sans FB Demi" panose="020E0802020502020306" pitchFamily="34" charset="0"/>
              </a:rPr>
              <a:t>. </a:t>
            </a:r>
            <a:r>
              <a:rPr lang="en-US" sz="2400" dirty="0" err="1">
                <a:latin typeface="Berlin Sans FB Demi" panose="020E0802020502020306" pitchFamily="34" charset="0"/>
              </a:rPr>
              <a:t>Ut</a:t>
            </a:r>
            <a:r>
              <a:rPr lang="en-US" sz="2400" dirty="0">
                <a:latin typeface="Berlin Sans FB Demi" panose="020E0802020502020306" pitchFamily="34" charset="0"/>
              </a:rPr>
              <a:t> et </a:t>
            </a:r>
            <a:r>
              <a:rPr lang="en-US" sz="2400" dirty="0" err="1">
                <a:latin typeface="Berlin Sans FB Demi" panose="020E0802020502020306" pitchFamily="34" charset="0"/>
              </a:rPr>
              <a:t>justo</a:t>
            </a:r>
            <a:r>
              <a:rPr lang="en-US" sz="2400" dirty="0">
                <a:latin typeface="Berlin Sans FB Demi" panose="020E0802020502020306" pitchFamily="34" charset="0"/>
              </a:rPr>
              <a:t> </a:t>
            </a:r>
            <a:r>
              <a:rPr lang="en-US" sz="2400" dirty="0" err="1">
                <a:latin typeface="Berlin Sans FB Demi" panose="020E0802020502020306" pitchFamily="34" charset="0"/>
              </a:rPr>
              <a:t>consectetur</a:t>
            </a:r>
            <a:r>
              <a:rPr lang="en-US" sz="2400" dirty="0">
                <a:latin typeface="Berlin Sans FB Demi" panose="020E0802020502020306" pitchFamily="34" charset="0"/>
              </a:rPr>
              <a:t> </a:t>
            </a:r>
            <a:r>
              <a:rPr lang="en-US" sz="2400" dirty="0" err="1">
                <a:latin typeface="Berlin Sans FB Demi" panose="020E0802020502020306" pitchFamily="34" charset="0"/>
              </a:rPr>
              <a:t>nisl</a:t>
            </a:r>
            <a:r>
              <a:rPr lang="en-US" sz="2400" dirty="0">
                <a:latin typeface="Berlin Sans FB Demi" panose="020E0802020502020306" pitchFamily="34" charset="0"/>
              </a:rPr>
              <a:t> </a:t>
            </a:r>
            <a:r>
              <a:rPr lang="en-US" sz="2400" dirty="0" err="1">
                <a:latin typeface="Berlin Sans FB Demi" panose="020E0802020502020306" pitchFamily="34" charset="0"/>
              </a:rPr>
              <a:t>commodo</a:t>
            </a:r>
            <a:r>
              <a:rPr lang="en-US" sz="2400" dirty="0">
                <a:latin typeface="Berlin Sans FB Demi" panose="020E0802020502020306" pitchFamily="34" charset="0"/>
              </a:rPr>
              <a:t> </a:t>
            </a:r>
            <a:r>
              <a:rPr lang="en-US" sz="2400" dirty="0" err="1">
                <a:latin typeface="Berlin Sans FB Demi" panose="020E0802020502020306" pitchFamily="34" charset="0"/>
              </a:rPr>
              <a:t>faucibus</a:t>
            </a:r>
            <a:r>
              <a:rPr lang="en-US" sz="2400" dirty="0">
                <a:latin typeface="Berlin Sans FB Demi" panose="020E0802020502020306" pitchFamily="34" charset="0"/>
              </a:rPr>
              <a:t> </a:t>
            </a:r>
            <a:r>
              <a:rPr lang="en-US" sz="2400" dirty="0" err="1">
                <a:latin typeface="Berlin Sans FB Demi" panose="020E0802020502020306" pitchFamily="34" charset="0"/>
              </a:rPr>
              <a:t>nec</a:t>
            </a:r>
            <a:r>
              <a:rPr lang="en-US" sz="2400" dirty="0">
                <a:latin typeface="Berlin Sans FB Demi" panose="020E0802020502020306" pitchFamily="34" charset="0"/>
              </a:rPr>
              <a:t> in </a:t>
            </a:r>
            <a:r>
              <a:rPr lang="en-US" sz="2400" dirty="0" err="1">
                <a:latin typeface="Berlin Sans FB Demi" panose="020E0802020502020306" pitchFamily="34" charset="0"/>
              </a:rPr>
              <a:t>nulla</a:t>
            </a:r>
            <a:r>
              <a:rPr lang="en-US" sz="2400" dirty="0">
                <a:latin typeface="Berlin Sans FB Demi" panose="020E0802020502020306" pitchFamily="34" charset="0"/>
              </a:rPr>
              <a:t>. </a:t>
            </a:r>
            <a:r>
              <a:rPr lang="en-US" sz="2400" dirty="0" err="1">
                <a:latin typeface="Berlin Sans FB Demi" panose="020E0802020502020306" pitchFamily="34" charset="0"/>
              </a:rPr>
              <a:t>Morbi</a:t>
            </a:r>
            <a:r>
              <a:rPr lang="en-US" sz="2400" dirty="0">
                <a:latin typeface="Berlin Sans FB Demi" panose="020E0802020502020306" pitchFamily="34" charset="0"/>
              </a:rPr>
              <a:t> </a:t>
            </a:r>
            <a:r>
              <a:rPr lang="en-US" sz="2400" dirty="0" err="1">
                <a:latin typeface="Berlin Sans FB Demi" panose="020E0802020502020306" pitchFamily="34" charset="0"/>
              </a:rPr>
              <a:t>odio</a:t>
            </a:r>
            <a:r>
              <a:rPr lang="en-US" sz="2400" dirty="0">
                <a:latin typeface="Berlin Sans FB Demi" panose="020E0802020502020306" pitchFamily="34" charset="0"/>
              </a:rPr>
              <a:t> </a:t>
            </a:r>
            <a:r>
              <a:rPr lang="en-US" sz="2400" dirty="0" err="1">
                <a:latin typeface="Berlin Sans FB Demi" panose="020E0802020502020306" pitchFamily="34" charset="0"/>
              </a:rPr>
              <a:t>tellus</a:t>
            </a:r>
            <a:r>
              <a:rPr lang="en-US" sz="2400" dirty="0">
                <a:latin typeface="Berlin Sans FB Demi" panose="020E0802020502020306" pitchFamily="34" charset="0"/>
              </a:rPr>
              <a:t>, semper </a:t>
            </a:r>
            <a:r>
              <a:rPr lang="en-US" sz="2400" dirty="0" err="1">
                <a:latin typeface="Berlin Sans FB Demi" panose="020E0802020502020306" pitchFamily="34" charset="0"/>
              </a:rPr>
              <a:t>viverra</a:t>
            </a:r>
            <a:r>
              <a:rPr lang="en-US" sz="2400" dirty="0">
                <a:latin typeface="Berlin Sans FB Demi" panose="020E0802020502020306" pitchFamily="34" charset="0"/>
              </a:rPr>
              <a:t> </a:t>
            </a:r>
            <a:r>
              <a:rPr lang="en-US" sz="2400" dirty="0" err="1">
                <a:latin typeface="Berlin Sans FB Demi" panose="020E0802020502020306" pitchFamily="34" charset="0"/>
              </a:rPr>
              <a:t>venenatis</a:t>
            </a:r>
            <a:r>
              <a:rPr lang="en-US" sz="2400" dirty="0">
                <a:latin typeface="Berlin Sans FB Demi" panose="020E0802020502020306" pitchFamily="34" charset="0"/>
              </a:rPr>
              <a:t> et, </a:t>
            </a:r>
            <a:r>
              <a:rPr lang="en-US" sz="2400" dirty="0" err="1">
                <a:latin typeface="Berlin Sans FB Demi" panose="020E0802020502020306" pitchFamily="34" charset="0"/>
              </a:rPr>
              <a:t>egestas</a:t>
            </a:r>
            <a:r>
              <a:rPr lang="en-US" sz="2400" dirty="0">
                <a:latin typeface="Berlin Sans FB Demi" panose="020E0802020502020306" pitchFamily="34" charset="0"/>
              </a:rPr>
              <a:t> </a:t>
            </a:r>
            <a:r>
              <a:rPr lang="en-US" sz="2400" dirty="0" err="1">
                <a:latin typeface="Berlin Sans FB Demi" panose="020E0802020502020306" pitchFamily="34" charset="0"/>
              </a:rPr>
              <a:t>sed</a:t>
            </a:r>
            <a:r>
              <a:rPr lang="en-US" sz="2400" dirty="0">
                <a:latin typeface="Berlin Sans FB Demi" panose="020E0802020502020306" pitchFamily="34" charset="0"/>
              </a:rPr>
              <a:t> </a:t>
            </a:r>
            <a:r>
              <a:rPr lang="en-US" sz="2400" dirty="0" err="1">
                <a:latin typeface="Berlin Sans FB Demi" panose="020E0802020502020306" pitchFamily="34" charset="0"/>
              </a:rPr>
              <a:t>nisl</a:t>
            </a:r>
            <a:r>
              <a:rPr lang="en-US" sz="2400" dirty="0">
                <a:latin typeface="Berlin Sans FB Demi" panose="020E0802020502020306" pitchFamily="34" charset="0"/>
              </a:rPr>
              <a:t>. </a:t>
            </a:r>
            <a:r>
              <a:rPr lang="en-US" sz="2400" dirty="0" err="1">
                <a:latin typeface="Berlin Sans FB Demi" panose="020E0802020502020306" pitchFamily="34" charset="0"/>
              </a:rPr>
              <a:t>Donec</a:t>
            </a:r>
            <a:r>
              <a:rPr lang="en-US" sz="2400" dirty="0">
                <a:latin typeface="Berlin Sans FB Demi" panose="020E0802020502020306" pitchFamily="34" charset="0"/>
              </a:rPr>
              <a:t> at </a:t>
            </a:r>
            <a:r>
              <a:rPr lang="en-US" sz="2400" dirty="0" err="1">
                <a:latin typeface="Berlin Sans FB Demi" panose="020E0802020502020306" pitchFamily="34" charset="0"/>
              </a:rPr>
              <a:t>imperdiet</a:t>
            </a:r>
            <a:r>
              <a:rPr lang="en-US" sz="2400" dirty="0">
                <a:latin typeface="Berlin Sans FB Demi" panose="020E0802020502020306" pitchFamily="34" charset="0"/>
              </a:rPr>
              <a:t> </a:t>
            </a:r>
            <a:r>
              <a:rPr lang="en-US" sz="2400" dirty="0" err="1">
                <a:latin typeface="Berlin Sans FB Demi" panose="020E0802020502020306" pitchFamily="34" charset="0"/>
              </a:rPr>
              <a:t>sapien</a:t>
            </a:r>
            <a:r>
              <a:rPr lang="en-US" sz="2400" dirty="0">
                <a:latin typeface="Berlin Sans FB Demi" panose="020E0802020502020306" pitchFamily="34" charset="0"/>
              </a:rPr>
              <a:t>. </a:t>
            </a:r>
            <a:r>
              <a:rPr lang="en-US" sz="2400" dirty="0" err="1">
                <a:latin typeface="Berlin Sans FB Demi" panose="020E0802020502020306" pitchFamily="34" charset="0"/>
              </a:rPr>
              <a:t>Duis</a:t>
            </a:r>
            <a:r>
              <a:rPr lang="en-US" sz="2400" dirty="0">
                <a:latin typeface="Berlin Sans FB Demi" panose="020E0802020502020306" pitchFamily="34" charset="0"/>
              </a:rPr>
              <a:t> </a:t>
            </a:r>
            <a:r>
              <a:rPr lang="en-US" sz="2400" dirty="0" err="1">
                <a:latin typeface="Berlin Sans FB Demi" panose="020E0802020502020306" pitchFamily="34" charset="0"/>
              </a:rPr>
              <a:t>viverra</a:t>
            </a:r>
            <a:r>
              <a:rPr lang="en-US" sz="2400" dirty="0">
                <a:latin typeface="Berlin Sans FB Demi" panose="020E0802020502020306" pitchFamily="34" charset="0"/>
              </a:rPr>
              <a:t> </a:t>
            </a:r>
            <a:r>
              <a:rPr lang="en-US" sz="2400" dirty="0" err="1">
                <a:latin typeface="Berlin Sans FB Demi" panose="020E0802020502020306" pitchFamily="34" charset="0"/>
              </a:rPr>
              <a:t>sollicitudin</a:t>
            </a:r>
            <a:r>
              <a:rPr lang="en-US" sz="2400" dirty="0">
                <a:latin typeface="Berlin Sans FB Demi" panose="020E0802020502020306" pitchFamily="34" charset="0"/>
              </a:rPr>
              <a:t> </a:t>
            </a:r>
            <a:r>
              <a:rPr lang="en-US" sz="2400" dirty="0" err="1">
                <a:latin typeface="Berlin Sans FB Demi" panose="020E0802020502020306" pitchFamily="34" charset="0"/>
              </a:rPr>
              <a:t>fringilla</a:t>
            </a:r>
            <a:r>
              <a:rPr lang="en-US" sz="2400" dirty="0">
                <a:latin typeface="Berlin Sans FB Demi" panose="020E0802020502020306" pitchFamily="34" charset="0"/>
              </a:rPr>
              <a:t>. Nunc </a:t>
            </a:r>
            <a:r>
              <a:rPr lang="en-US" sz="2400" dirty="0" err="1">
                <a:latin typeface="Berlin Sans FB Demi" panose="020E0802020502020306" pitchFamily="34" charset="0"/>
              </a:rPr>
              <a:t>ornare</a:t>
            </a:r>
            <a:r>
              <a:rPr lang="en-US" sz="2400" dirty="0">
                <a:latin typeface="Berlin Sans FB Demi" panose="020E0802020502020306" pitchFamily="34" charset="0"/>
              </a:rPr>
              <a:t> </a:t>
            </a:r>
            <a:r>
              <a:rPr lang="en-US" sz="2400" dirty="0" err="1">
                <a:latin typeface="Berlin Sans FB Demi" panose="020E0802020502020306" pitchFamily="34" charset="0"/>
              </a:rPr>
              <a:t>enim</a:t>
            </a:r>
            <a:r>
              <a:rPr lang="en-US" sz="2400" dirty="0">
                <a:latin typeface="Berlin Sans FB Demi" panose="020E0802020502020306" pitchFamily="34" charset="0"/>
              </a:rPr>
              <a:t> vitae </a:t>
            </a:r>
            <a:r>
              <a:rPr lang="en-US" sz="2400" dirty="0" err="1">
                <a:latin typeface="Berlin Sans FB Demi" panose="020E0802020502020306" pitchFamily="34" charset="0"/>
              </a:rPr>
              <a:t>luctus</a:t>
            </a:r>
            <a:r>
              <a:rPr lang="en-US" sz="2400" dirty="0">
                <a:latin typeface="Berlin Sans FB Demi" panose="020E0802020502020306" pitchFamily="34" charset="0"/>
              </a:rPr>
              <a:t> </a:t>
            </a:r>
            <a:r>
              <a:rPr lang="en-US" sz="2400" dirty="0" err="1">
                <a:latin typeface="Berlin Sans FB Demi" panose="020E0802020502020306" pitchFamily="34" charset="0"/>
              </a:rPr>
              <a:t>vulputate</a:t>
            </a:r>
            <a:r>
              <a:rPr lang="en-US" sz="2400" dirty="0">
                <a:latin typeface="Berlin Sans FB Demi" panose="020E0802020502020306" pitchFamily="34" charset="0"/>
              </a:rPr>
              <a:t>. </a:t>
            </a:r>
            <a:r>
              <a:rPr lang="en-US" sz="2400" dirty="0" err="1">
                <a:latin typeface="Berlin Sans FB Demi" panose="020E0802020502020306" pitchFamily="34" charset="0"/>
              </a:rPr>
              <a:t>Nulla</a:t>
            </a:r>
            <a:r>
              <a:rPr lang="en-US" sz="2400" dirty="0">
                <a:latin typeface="Berlin Sans FB Demi" panose="020E0802020502020306" pitchFamily="34" charset="0"/>
              </a:rPr>
              <a:t> vitae </a:t>
            </a:r>
            <a:r>
              <a:rPr lang="en-US" sz="2400" dirty="0" err="1">
                <a:latin typeface="Berlin Sans FB Demi" panose="020E0802020502020306" pitchFamily="34" charset="0"/>
              </a:rPr>
              <a:t>facilisis</a:t>
            </a:r>
            <a:r>
              <a:rPr lang="en-US" sz="2400" dirty="0">
                <a:latin typeface="Berlin Sans FB Demi" panose="020E0802020502020306" pitchFamily="34" charset="0"/>
              </a:rPr>
              <a:t> </a:t>
            </a:r>
            <a:r>
              <a:rPr lang="en-US" sz="2400" dirty="0" err="1">
                <a:latin typeface="Berlin Sans FB Demi" panose="020E0802020502020306" pitchFamily="34" charset="0"/>
              </a:rPr>
              <a:t>odio</a:t>
            </a:r>
            <a:r>
              <a:rPr lang="en-US" sz="2400" dirty="0">
                <a:latin typeface="Berlin Sans FB Demi" panose="020E0802020502020306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1511735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04019" y="196334"/>
            <a:ext cx="472276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5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Georgia" panose="02040502050405020303" pitchFamily="18" charset="0"/>
              </a:rPr>
              <a:t>Images Slide</a:t>
            </a:r>
            <a:endParaRPr lang="en-US" sz="54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Georgia" panose="02040502050405020303" pitchFamily="18" charset="0"/>
            </a:endParaRPr>
          </a:p>
          <a:p>
            <a:pPr algn="ctr"/>
            <a:endParaRPr lang="en-US" b="1" dirty="0">
              <a:ln/>
              <a:solidFill>
                <a:schemeClr val="accent3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4432" y="0"/>
            <a:ext cx="6688668" cy="501650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62401"/>
            <a:ext cx="5398977" cy="2901950"/>
          </a:xfrm>
          <a:prstGeom prst="rect">
            <a:avLst/>
          </a:prstGeom>
        </p:spPr>
      </p:pic>
      <p:sp>
        <p:nvSpPr>
          <p:cNvPr id="6" name="Rectangle 5">
            <a:hlinkClick r:id="rId4" action="ppaction://hlinksldjump"/>
          </p:cNvPr>
          <p:cNvSpPr/>
          <p:nvPr/>
        </p:nvSpPr>
        <p:spPr>
          <a:xfrm>
            <a:off x="10299700" y="5413376"/>
            <a:ext cx="1346204" cy="877163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Georgia" panose="02040502050405020303" pitchFamily="18" charset="0"/>
              </a:rPr>
              <a:t>Slide #1</a:t>
            </a:r>
            <a:endParaRPr lang="en-US" sz="2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00052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/>
        </p:nvSpPr>
        <p:spPr>
          <a:xfrm>
            <a:off x="777628" y="359370"/>
            <a:ext cx="42867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Georgia" panose="02040502050405020303" pitchFamily="18" charset="0"/>
              </a:rPr>
              <a:t>Audio </a:t>
            </a:r>
            <a:r>
              <a:rPr lang="en-US" sz="5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Georgia" panose="02040502050405020303" pitchFamily="18" charset="0"/>
              </a:rPr>
              <a:t>Slide</a:t>
            </a:r>
            <a:endParaRPr lang="en-US" sz="54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Georgia" panose="02040502050405020303" pitchFamily="18" charset="0"/>
            </a:endParaRPr>
          </a:p>
        </p:txBody>
      </p:sp>
      <p:pic>
        <p:nvPicPr>
          <p:cNvPr id="2" name="dog-panting-breathing-fast-daniel_simo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019303" y="1676400"/>
            <a:ext cx="2311400" cy="231140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10147300" y="249535"/>
            <a:ext cx="1346204" cy="877163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Georgia" panose="02040502050405020303" pitchFamily="18" charset="0"/>
              </a:rPr>
              <a:t>Slide #1</a:t>
            </a:r>
            <a:endParaRPr lang="en-US" sz="2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21873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39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297072" y="262235"/>
            <a:ext cx="30700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Georgia" panose="02040502050405020303" pitchFamily="18" charset="0"/>
              </a:rPr>
              <a:t>Slide #2</a:t>
            </a:r>
            <a:endParaRPr lang="en-US" sz="54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81100" y="1562100"/>
            <a:ext cx="88519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latin typeface="Georgia" panose="02040502050405020303" pitchFamily="18" charset="0"/>
                <a:hlinkClick r:id="rId2" action="ppaction://hlinksldjump"/>
              </a:rPr>
              <a:t>Animation Slide</a:t>
            </a:r>
            <a:endParaRPr lang="en-US" sz="5400" dirty="0" smtClean="0">
              <a:latin typeface="Georgia" panose="02040502050405020303" pitchFamily="18" charset="0"/>
            </a:endParaRPr>
          </a:p>
          <a:p>
            <a:endParaRPr lang="en-US" sz="5400" dirty="0">
              <a:latin typeface="Georgia" panose="02040502050405020303" pitchFamily="18" charset="0"/>
            </a:endParaRPr>
          </a:p>
          <a:p>
            <a:r>
              <a:rPr lang="en-US" sz="5400" dirty="0" smtClean="0">
                <a:latin typeface="Georgia" panose="02040502050405020303" pitchFamily="18" charset="0"/>
                <a:hlinkClick r:id="rId3" action="ppaction://hlinksldjump"/>
              </a:rPr>
              <a:t>Video Slide</a:t>
            </a:r>
            <a:endParaRPr lang="en-US" sz="5400" dirty="0" smtClean="0">
              <a:latin typeface="Georgia" panose="02040502050405020303" pitchFamily="18" charset="0"/>
            </a:endParaRPr>
          </a:p>
          <a:p>
            <a:endParaRPr lang="en-US" sz="5400" dirty="0">
              <a:latin typeface="Georgia" panose="02040502050405020303" pitchFamily="18" charset="0"/>
            </a:endParaRPr>
          </a:p>
          <a:p>
            <a:r>
              <a:rPr lang="en-US" sz="5400" dirty="0" smtClean="0">
                <a:latin typeface="Georgia" panose="02040502050405020303" pitchFamily="18" charset="0"/>
                <a:hlinkClick r:id="rId4" action="ppaction://hlinksldjump"/>
              </a:rPr>
              <a:t>Citation Slide</a:t>
            </a:r>
            <a:endParaRPr lang="en-US" sz="5400" dirty="0">
              <a:latin typeface="Georgia" panose="02040502050405020303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652000" y="609600"/>
            <a:ext cx="2235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Georgia" panose="02040502050405020303" pitchFamily="18" charset="0"/>
                <a:hlinkClick r:id="rId5" action="ppaction://hlinksldjump"/>
              </a:rPr>
              <a:t>Slide #1</a:t>
            </a:r>
            <a:endParaRPr lang="en-US" sz="4000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1504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3469" y="186035"/>
            <a:ext cx="595227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Georgia" panose="02040502050405020303" pitchFamily="18" charset="0"/>
              </a:rPr>
              <a:t>Animation Slide</a:t>
            </a:r>
            <a:endParaRPr lang="en-US" sz="54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Georgia" panose="02040502050405020303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469" y="2462778"/>
            <a:ext cx="3800475" cy="2896622"/>
          </a:xfrm>
          <a:prstGeom prst="rect">
            <a:avLst/>
          </a:prstGeom>
        </p:spPr>
      </p:pic>
      <p:sp>
        <p:nvSpPr>
          <p:cNvPr id="13" name="Rectangle 12">
            <a:hlinkClick r:id="rId3" action="ppaction://hlinksldjump"/>
          </p:cNvPr>
          <p:cNvSpPr/>
          <p:nvPr/>
        </p:nvSpPr>
        <p:spPr>
          <a:xfrm>
            <a:off x="10147300" y="249535"/>
            <a:ext cx="1346204" cy="877163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Georgia" panose="02040502050405020303" pitchFamily="18" charset="0"/>
              </a:rPr>
              <a:t>Slide #2</a:t>
            </a:r>
            <a:endParaRPr lang="en-US" sz="2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120092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-0.1912 C -2.08333E-6 -0.05255 0.08477 0.05995 0.18893 0.05995 C 0.31159 0.05995 0.35586 -0.06528 0.37474 -0.14097 L 0.39362 -0.24167 C 0.41237 -0.31736 0.45951 -0.44236 0.59818 -0.44236 C 0.68633 -0.44236 0.78724 -0.33009 0.78724 -0.1912 C 0.78724 -0.05255 0.68633 0.05995 0.59818 0.05995 C 0.45951 0.05995 0.41237 -0.06528 0.39362 -0.14097 L 0.37474 -0.24167 C 0.35586 -0.31736 0.31159 -0.44236 0.18893 -0.44236 C 0.08477 -0.44236 -2.08333E-6 -0.33009 -2.08333E-6 -0.1912 Z " pathEditMode="relative" rAng="0" ptsTypes="AAAAAAAAA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362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30293" y="401935"/>
            <a:ext cx="421621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Georgia" panose="02040502050405020303" pitchFamily="18" charset="0"/>
              </a:rPr>
              <a:t>Video </a:t>
            </a:r>
            <a:r>
              <a:rPr lang="en-US" sz="5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Georgia" panose="02040502050405020303" pitchFamily="18" charset="0"/>
              </a:rPr>
              <a:t>Slide</a:t>
            </a:r>
            <a:endParaRPr lang="en-US" sz="54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048000" y="296733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 smtClean="0"/>
          </a:p>
          <a:p>
            <a:endParaRPr lang="en-US" dirty="0"/>
          </a:p>
        </p:txBody>
      </p:sp>
      <p:pic>
        <p:nvPicPr>
          <p:cNvPr id="3" name="4GnbLiblPbQ"/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1300162"/>
            <a:ext cx="9880600" cy="55578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prstDash val="solid"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Rectangle 6">
            <a:hlinkClick r:id="rId4" action="ppaction://hlinksldjump"/>
          </p:cNvPr>
          <p:cNvSpPr/>
          <p:nvPr/>
        </p:nvSpPr>
        <p:spPr>
          <a:xfrm>
            <a:off x="10147300" y="249535"/>
            <a:ext cx="1346204" cy="877163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Georgia" panose="02040502050405020303" pitchFamily="18" charset="0"/>
              </a:rPr>
              <a:t>Slide #2</a:t>
            </a:r>
            <a:endParaRPr lang="en-US" sz="2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155192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711224" y="706735"/>
            <a:ext cx="269336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/>
              <a:t>Citation</a:t>
            </a:r>
            <a:endParaRPr lang="en-US" sz="5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87400" y="2209800"/>
            <a:ext cx="105664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Images</a:t>
            </a:r>
          </a:p>
          <a:p>
            <a:r>
              <a:rPr lang="en-US" b="1" dirty="0">
                <a:hlinkClick r:id="rId2"/>
              </a:rPr>
              <a:t>http://54.144.231.100/wp-content/uploads/Dog-at-Computer-with-Necktie.jpg</a:t>
            </a:r>
            <a:endParaRPr lang="en-US" b="1" dirty="0"/>
          </a:p>
          <a:p>
            <a:r>
              <a:rPr lang="en-US" b="1" dirty="0">
                <a:hlinkClick r:id="rId3"/>
              </a:rPr>
              <a:t>http://i.imgur.com/RyHVrzs.gif</a:t>
            </a:r>
            <a:endParaRPr lang="en-US" b="1" dirty="0"/>
          </a:p>
          <a:p>
            <a:r>
              <a:rPr lang="en-US" b="1" dirty="0"/>
              <a:t>Audio</a:t>
            </a:r>
          </a:p>
          <a:p>
            <a:r>
              <a:rPr lang="en-US" b="1" dirty="0">
                <a:hlinkClick r:id="rId4"/>
              </a:rPr>
              <a:t>http://soundbible.com/2147-Dog-Panting-Fast.html</a:t>
            </a:r>
            <a:endParaRPr lang="en-US" b="1" dirty="0"/>
          </a:p>
          <a:p>
            <a:r>
              <a:rPr lang="en-US" b="1" dirty="0"/>
              <a:t>Animation </a:t>
            </a:r>
          </a:p>
          <a:p>
            <a:r>
              <a:rPr lang="en-US" b="1" dirty="0">
                <a:hlinkClick r:id="rId5"/>
              </a:rPr>
              <a:t>http://</a:t>
            </a:r>
            <a:r>
              <a:rPr lang="en-US" b="1" dirty="0" smtClean="0">
                <a:hlinkClick r:id="rId5"/>
              </a:rPr>
              <a:t>cdn.playbuzz.com/cdn/c91c55b0-886b-47a5-9ac9-768ae78746dc/48f63543-fcde-40ec-a9c4-5fb8ba381d20.jpg</a:t>
            </a:r>
            <a:endParaRPr lang="en-US" b="1" dirty="0" smtClean="0"/>
          </a:p>
          <a:p>
            <a:r>
              <a:rPr lang="en-US" b="1" dirty="0" smtClean="0"/>
              <a:t>Video</a:t>
            </a:r>
          </a:p>
          <a:p>
            <a:r>
              <a:rPr lang="en-US" b="1" dirty="0">
                <a:hlinkClick r:id="rId6"/>
              </a:rPr>
              <a:t>https://</a:t>
            </a:r>
            <a:r>
              <a:rPr lang="en-US" b="1" dirty="0" smtClean="0">
                <a:hlinkClick r:id="rId6"/>
              </a:rPr>
              <a:t>www.youtube.com/watch?v=4GnbLiblPbQ</a:t>
            </a:r>
            <a:endParaRPr lang="en-US" b="1" dirty="0" smtClean="0"/>
          </a:p>
          <a:p>
            <a:endParaRPr lang="en-US" b="1" dirty="0"/>
          </a:p>
          <a:p>
            <a:endParaRPr lang="en-US" dirty="0"/>
          </a:p>
        </p:txBody>
      </p:sp>
      <p:sp>
        <p:nvSpPr>
          <p:cNvPr id="7" name="Rectangle 6">
            <a:hlinkClick r:id="rId7" action="ppaction://hlinksldjump"/>
          </p:cNvPr>
          <p:cNvSpPr/>
          <p:nvPr/>
        </p:nvSpPr>
        <p:spPr>
          <a:xfrm>
            <a:off x="10147300" y="249535"/>
            <a:ext cx="1346204" cy="877163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Georgia" panose="02040502050405020303" pitchFamily="18" charset="0"/>
              </a:rPr>
              <a:t>Slide #2</a:t>
            </a:r>
            <a:endParaRPr lang="en-US" sz="2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81116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mask">
  <a:themeElements>
    <a:clrScheme name="Damask">
      <a:dk1>
        <a:sysClr val="windowText" lastClr="000000"/>
      </a:dk1>
      <a:lt1>
        <a:sysClr val="window" lastClr="FFFFFF"/>
      </a:lt1>
      <a:dk2>
        <a:srgbClr val="2A5B7F"/>
      </a:dk2>
      <a:lt2>
        <a:srgbClr val="ABDAFC"/>
      </a:lt2>
      <a:accent1>
        <a:srgbClr val="9EC544"/>
      </a:accent1>
      <a:accent2>
        <a:srgbClr val="50BEA3"/>
      </a:accent2>
      <a:accent3>
        <a:srgbClr val="4A9CCC"/>
      </a:accent3>
      <a:accent4>
        <a:srgbClr val="9A66CA"/>
      </a:accent4>
      <a:accent5>
        <a:srgbClr val="C54F71"/>
      </a:accent5>
      <a:accent6>
        <a:srgbClr val="DE9C3C"/>
      </a:accent6>
      <a:hlink>
        <a:srgbClr val="6BA9DA"/>
      </a:hlink>
      <a:folHlink>
        <a:srgbClr val="A0BCD3"/>
      </a:folHlink>
    </a:clrScheme>
    <a:fontScheme name="Damask">
      <a:majorFont>
        <a:latin typeface="Bookman Old Style" panose="02050604050505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amask" id="{F9A299A0-33D0-4E0F-9F3F-7163E3744208}" vid="{746EEEEA-FB6A-406B-B510-531588D5481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TM04033921[[fn=Damask]]</Template>
  <TotalTime>116</TotalTime>
  <Words>198</Words>
  <Application>Microsoft Office PowerPoint</Application>
  <PresentationFormat>Widescreen</PresentationFormat>
  <Paragraphs>36</Paragraphs>
  <Slides>8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Berlin Sans FB Demi</vt:lpstr>
      <vt:lpstr>Bookman Old Style</vt:lpstr>
      <vt:lpstr>Georgia</vt:lpstr>
      <vt:lpstr>Rockwell</vt:lpstr>
      <vt:lpstr>Damask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Kuehne, Emerson</dc:creator>
  <cp:lastModifiedBy>Kuehne, Emerson</cp:lastModifiedBy>
  <cp:revision>11</cp:revision>
  <dcterms:created xsi:type="dcterms:W3CDTF">2017-01-19T14:15:13Z</dcterms:created>
  <dcterms:modified xsi:type="dcterms:W3CDTF">2017-03-02T15:15:13Z</dcterms:modified>
</cp:coreProperties>
</file>