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69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53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53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09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64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5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68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39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04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101EA-1443-4271-90A3-433981FDF980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05E27-8352-4F53-A59A-6A1A2FFC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95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46339" y="909935"/>
            <a:ext cx="4594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Slide Number 1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665139" y="4000500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(Don’t press it)</a:t>
            </a:r>
            <a:endParaRPr lang="en-US" dirty="0"/>
          </a:p>
        </p:txBody>
      </p:sp>
      <p:sp>
        <p:nvSpPr>
          <p:cNvPr id="7" name="Oval 6">
            <a:hlinkClick r:id="rId3" action="ppaction://hlinksldjump"/>
          </p:cNvPr>
          <p:cNvSpPr/>
          <p:nvPr/>
        </p:nvSpPr>
        <p:spPr>
          <a:xfrm>
            <a:off x="4953003" y="4000500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 (you can press this one)</a:t>
            </a:r>
            <a:endParaRPr lang="en-US" dirty="0"/>
          </a:p>
        </p:txBody>
      </p:sp>
      <p:sp>
        <p:nvSpPr>
          <p:cNvPr id="8" name="Oval 7">
            <a:hlinkClick r:id="rId4" action="ppaction://hlinksldjump"/>
          </p:cNvPr>
          <p:cNvSpPr/>
          <p:nvPr/>
        </p:nvSpPr>
        <p:spPr>
          <a:xfrm>
            <a:off x="8240867" y="4000500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(This one has math)</a:t>
            </a:r>
            <a:endParaRPr lang="en-US" dirty="0"/>
          </a:p>
        </p:txBody>
      </p:sp>
      <p:sp>
        <p:nvSpPr>
          <p:cNvPr id="9" name="Pentagon 8">
            <a:hlinkClick r:id="rId5" action="ppaction://hlinksldjump"/>
          </p:cNvPr>
          <p:cNvSpPr/>
          <p:nvPr/>
        </p:nvSpPr>
        <p:spPr>
          <a:xfrm>
            <a:off x="9105900" y="1833265"/>
            <a:ext cx="2997200" cy="1227435"/>
          </a:xfrm>
          <a:prstGeom prst="homePlat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More Buttons this direction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896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71000" y="782935"/>
            <a:ext cx="44246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Side Number 2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2349504" y="1854200"/>
            <a:ext cx="7467600" cy="3886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Back button</a:t>
            </a:r>
            <a:endParaRPr lang="en-US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73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2527300" y="292100"/>
            <a:ext cx="7277100" cy="6108700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You did it. Now You can go back</a:t>
            </a:r>
            <a:endParaRPr lang="en-US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5891" y="805934"/>
            <a:ext cx="1651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Slide Number 3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005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9208" y="1722232"/>
            <a:ext cx="5339923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1+1=</a:t>
            </a:r>
            <a:endParaRPr lang="en-US" sz="20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32-Point Star 6">
            <a:hlinkClick r:id="rId2" action="ppaction://hlinksldjump"/>
          </p:cNvPr>
          <p:cNvSpPr/>
          <p:nvPr/>
        </p:nvSpPr>
        <p:spPr>
          <a:xfrm>
            <a:off x="6886363" y="1966016"/>
            <a:ext cx="2698489" cy="2682532"/>
          </a:xfrm>
          <a:prstGeom prst="star32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2</a:t>
            </a:r>
            <a:endParaRPr lang="en-US" sz="20000" dirty="0"/>
          </a:p>
        </p:txBody>
      </p:sp>
      <p:cxnSp>
        <p:nvCxnSpPr>
          <p:cNvPr id="13" name="Elbow Connector 12"/>
          <p:cNvCxnSpPr/>
          <p:nvPr/>
        </p:nvCxnSpPr>
        <p:spPr>
          <a:xfrm rot="5400000">
            <a:off x="8394700" y="812800"/>
            <a:ext cx="1092200" cy="939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448800" y="3175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this to go back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23738" y="359370"/>
            <a:ext cx="4594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Slide Number 4</a:t>
            </a:r>
            <a:endParaRPr lang="en-US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0218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8093" y="236835"/>
            <a:ext cx="85988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This is the more buttons slide </a:t>
            </a:r>
          </a:p>
          <a:p>
            <a:pPr algn="ctr"/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(Slide Number 5)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098093" y="4216400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(Leads to more buttons)</a:t>
            </a:r>
            <a:endParaRPr lang="en-US" dirty="0"/>
          </a:p>
        </p:txBody>
      </p:sp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4406907" y="4216400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(Happy guy inside)</a:t>
            </a:r>
            <a:endParaRPr lang="en-US" dirty="0"/>
          </a:p>
        </p:txBody>
      </p:sp>
      <p:sp>
        <p:nvSpPr>
          <p:cNvPr id="7" name="Oval 6">
            <a:hlinkClick r:id="rId4" action="ppaction://hlinksldjump"/>
          </p:cNvPr>
          <p:cNvSpPr/>
          <p:nvPr/>
        </p:nvSpPr>
        <p:spPr>
          <a:xfrm>
            <a:off x="7715722" y="4216400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(Storm inside)</a:t>
            </a:r>
            <a:endParaRPr lang="en-US" dirty="0"/>
          </a:p>
        </p:txBody>
      </p:sp>
      <p:sp>
        <p:nvSpPr>
          <p:cNvPr id="8" name="Pentagon 7">
            <a:hlinkClick r:id="rId5" action="ppaction://hlinksldjump"/>
          </p:cNvPr>
          <p:cNvSpPr/>
          <p:nvPr/>
        </p:nvSpPr>
        <p:spPr>
          <a:xfrm flipH="1">
            <a:off x="158520" y="2525930"/>
            <a:ext cx="3219679" cy="1155700"/>
          </a:xfrm>
          <a:prstGeom prst="homePlate">
            <a:avLst>
              <a:gd name="adj" fmla="val 93956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previous (less cool) Buttons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50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44738" y="846435"/>
            <a:ext cx="4594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Slide Number 6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3544738" y="1769765"/>
            <a:ext cx="4594528" cy="449133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/>
              <a:t>THIS IS THE BACK BUTTON</a:t>
            </a:r>
            <a:endParaRPr lang="en-US" sz="6600" dirty="0"/>
          </a:p>
        </p:txBody>
      </p:sp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183693" y="846435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not a functioning button</a:t>
            </a:r>
            <a:endParaRPr lang="en-US" dirty="0"/>
          </a:p>
        </p:txBody>
      </p:sp>
      <p:sp>
        <p:nvSpPr>
          <p:cNvPr id="7" name="Oval 6">
            <a:hlinkClick r:id="rId3" action="ppaction://hlinksldjump"/>
          </p:cNvPr>
          <p:cNvSpPr/>
          <p:nvPr/>
        </p:nvSpPr>
        <p:spPr>
          <a:xfrm>
            <a:off x="1098093" y="4216400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(Leads to more buttons)</a:t>
            </a:r>
            <a:endParaRPr lang="en-US" dirty="0"/>
          </a:p>
        </p:txBody>
      </p:sp>
      <p:sp>
        <p:nvSpPr>
          <p:cNvPr id="8" name="Oval 7">
            <a:hlinkClick r:id="rId3" action="ppaction://hlinksldjump"/>
          </p:cNvPr>
          <p:cNvSpPr/>
          <p:nvPr/>
        </p:nvSpPr>
        <p:spPr>
          <a:xfrm>
            <a:off x="9519111" y="779165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(Leads to more buttons)</a:t>
            </a:r>
            <a:endParaRPr lang="en-US" dirty="0"/>
          </a:p>
        </p:txBody>
      </p:sp>
      <p:sp>
        <p:nvSpPr>
          <p:cNvPr id="9" name="Oval 8">
            <a:hlinkClick r:id="rId3" action="ppaction://hlinksldjump"/>
          </p:cNvPr>
          <p:cNvSpPr/>
          <p:nvPr/>
        </p:nvSpPr>
        <p:spPr>
          <a:xfrm>
            <a:off x="9519111" y="4279900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(Leads to more buttons)</a:t>
            </a:r>
            <a:endParaRPr lang="en-US" dirty="0"/>
          </a:p>
        </p:txBody>
      </p:sp>
      <p:sp>
        <p:nvSpPr>
          <p:cNvPr id="10" name="Oval 9">
            <a:hlinkClick r:id="rId3" action="ppaction://hlinksldjump"/>
          </p:cNvPr>
          <p:cNvSpPr/>
          <p:nvPr/>
        </p:nvSpPr>
        <p:spPr>
          <a:xfrm>
            <a:off x="-582429" y="3024832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(Leads to more buttons)</a:t>
            </a:r>
            <a:endParaRPr lang="en-US" dirty="0"/>
          </a:p>
        </p:txBody>
      </p:sp>
      <p:sp>
        <p:nvSpPr>
          <p:cNvPr id="11" name="Oval 10">
            <a:hlinkClick r:id="rId3" action="ppaction://hlinksldjump"/>
          </p:cNvPr>
          <p:cNvSpPr/>
          <p:nvPr/>
        </p:nvSpPr>
        <p:spPr>
          <a:xfrm>
            <a:off x="7703011" y="-1009302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(Leads to more buttons)</a:t>
            </a:r>
            <a:endParaRPr lang="en-US" dirty="0"/>
          </a:p>
        </p:txBody>
      </p:sp>
      <p:sp>
        <p:nvSpPr>
          <p:cNvPr id="12" name="Oval 11">
            <a:hlinkClick r:id="rId3" action="ppaction://hlinksldjump"/>
          </p:cNvPr>
          <p:cNvSpPr/>
          <p:nvPr/>
        </p:nvSpPr>
        <p:spPr>
          <a:xfrm>
            <a:off x="7148666" y="6068367"/>
            <a:ext cx="1981200" cy="1981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a button (Leads to more buttons)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00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03921" y="681335"/>
            <a:ext cx="4507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Slide Number 7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Smiley Face 5">
            <a:hlinkClick r:id="rId2" action="ppaction://hlinksldjump"/>
          </p:cNvPr>
          <p:cNvSpPr/>
          <p:nvPr/>
        </p:nvSpPr>
        <p:spPr>
          <a:xfrm>
            <a:off x="3924300" y="1854200"/>
            <a:ext cx="4102100" cy="4051300"/>
          </a:xfrm>
          <a:prstGeom prst="smileyFac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5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ghtning Bolt 10">
            <a:hlinkClick r:id="rId2" action="ppaction://hlinksldjump"/>
          </p:cNvPr>
          <p:cNvSpPr/>
          <p:nvPr/>
        </p:nvSpPr>
        <p:spPr>
          <a:xfrm>
            <a:off x="5994400" y="3517900"/>
            <a:ext cx="1879600" cy="3340100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23703" y="706735"/>
            <a:ext cx="986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Slide Number 8 (THE FINAL SLIDE)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0" name="Cloud 9"/>
          <p:cNvSpPr/>
          <p:nvPr/>
        </p:nvSpPr>
        <p:spPr>
          <a:xfrm>
            <a:off x="3098800" y="1739900"/>
            <a:ext cx="5588000" cy="2438400"/>
          </a:xfrm>
          <a:prstGeom prst="cloud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Click the lightning bolt to return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78111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203</Words>
  <Application>Microsoft Office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Kuehne, Emerson</dc:creator>
  <cp:lastModifiedBy>Kuehne, Emerson</cp:lastModifiedBy>
  <cp:revision>5</cp:revision>
  <dcterms:created xsi:type="dcterms:W3CDTF">2017-01-19T14:15:13Z</dcterms:created>
  <dcterms:modified xsi:type="dcterms:W3CDTF">2017-01-19T15:01:31Z</dcterms:modified>
</cp:coreProperties>
</file>