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1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24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6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1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0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54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1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1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1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6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1CA94-38D6-4DB6-9EB0-BD16A114096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1DE8-F3BA-4305-BF3F-1C3572E29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8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4700" y="0"/>
            <a:ext cx="3797300" cy="42037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General Portrait (if found)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100" y="381000"/>
            <a:ext cx="726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PanRoman" panose="00000400000000000000" pitchFamily="2" charset="2"/>
              </a:rPr>
              <a:t>Name</a:t>
            </a:r>
            <a:endParaRPr lang="en-US" sz="4400" dirty="0">
              <a:latin typeface="PanRoman" panose="00000400000000000000" pitchFamily="2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94700" y="4203700"/>
            <a:ext cx="3797300" cy="26543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Return button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6702" y="1150441"/>
            <a:ext cx="3296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PanRoman" panose="00000400000000000000" pitchFamily="2" charset="2"/>
              </a:rPr>
              <a:t>Position and Army fought for.</a:t>
            </a:r>
            <a:endParaRPr lang="en-US" sz="2000" dirty="0">
              <a:latin typeface="PanRoman" panose="000004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100" y="2319992"/>
            <a:ext cx="721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nRoman" panose="00000400000000000000" pitchFamily="2" charset="2"/>
              </a:rPr>
              <a:t>Past experiences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PanRoman" panose="00000400000000000000" pitchFamily="2" charset="2"/>
              </a:rPr>
              <a:t>1</a:t>
            </a:r>
            <a:endParaRPr lang="en-US" dirty="0" smtClean="0">
              <a:latin typeface="PanRoman" panose="00000400000000000000" pitchFamily="2" charset="2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2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3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4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5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6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7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8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823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PanRoman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Kuehne, Emerson</dc:creator>
  <cp:lastModifiedBy>Kuehne, Emerson</cp:lastModifiedBy>
  <cp:revision>1</cp:revision>
  <dcterms:created xsi:type="dcterms:W3CDTF">2017-04-06T13:04:47Z</dcterms:created>
  <dcterms:modified xsi:type="dcterms:W3CDTF">2017-04-06T13:14:49Z</dcterms:modified>
</cp:coreProperties>
</file>