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650-16C9-4D8A-A118-2E6D9348DC74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9344E-90F5-481F-8D52-E27FEB6E3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92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650-16C9-4D8A-A118-2E6D9348DC74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9344E-90F5-481F-8D52-E27FEB6E3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207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650-16C9-4D8A-A118-2E6D9348DC74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9344E-90F5-481F-8D52-E27FEB6E3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719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650-16C9-4D8A-A118-2E6D9348DC74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9344E-90F5-481F-8D52-E27FEB6E3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625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650-16C9-4D8A-A118-2E6D9348DC74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9344E-90F5-481F-8D52-E27FEB6E3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627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650-16C9-4D8A-A118-2E6D9348DC74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9344E-90F5-481F-8D52-E27FEB6E3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746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650-16C9-4D8A-A118-2E6D9348DC74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9344E-90F5-481F-8D52-E27FEB6E3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24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650-16C9-4D8A-A118-2E6D9348DC74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9344E-90F5-481F-8D52-E27FEB6E3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339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650-16C9-4D8A-A118-2E6D9348DC74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9344E-90F5-481F-8D52-E27FEB6E3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527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650-16C9-4D8A-A118-2E6D9348DC74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9344E-90F5-481F-8D52-E27FEB6E3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483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650-16C9-4D8A-A118-2E6D9348DC74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9344E-90F5-481F-8D52-E27FEB6E3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363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6C650-16C9-4D8A-A118-2E6D9348DC74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9344E-90F5-481F-8D52-E27FEB6E3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899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slide" Target="slide5.xml"/><Relationship Id="rId2" Type="http://schemas.openxmlformats.org/officeDocument/2006/relationships/hyperlink" Target="http://www.everydayinterviewtips.com/wp-content/uploads/2014/10/65975854-Marek-question-mark-on-post-it-note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i.ytimg.com/vi/jOz4ezUe-Rc/maxresdefault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apaddy.com/wp-content/uploads/2016/09/Live-Music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images2.alphacoders.com/706/thumb-1920-706162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slide1.xml"/><Relationship Id="rId2" Type="http://schemas.openxmlformats.org/officeDocument/2006/relationships/hyperlink" Target="http://images.askmen.com/1200x600/video/sex-and-dating/being-single-is-awesome-4-time-with-friends-1091206-TwoByOne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7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static.pexels.com/photos/5317/food-salad-restaurant-person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iso.500px.com/wp-content/uploads/2016/05/stock-photo-136664977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eknowyourdreams.com/image.php?pic=/images/family/family-05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410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8400" y="-1311276"/>
            <a:ext cx="9144000" cy="2387600"/>
          </a:xfrm>
        </p:spPr>
        <p:txBody>
          <a:bodyPr/>
          <a:lstStyle/>
          <a:p>
            <a:r>
              <a:rPr lang="en-US" dirty="0" smtClean="0"/>
              <a:t>Slide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8400" y="2185193"/>
            <a:ext cx="9144000" cy="1655762"/>
          </a:xfrm>
        </p:spPr>
        <p:txBody>
          <a:bodyPr/>
          <a:lstStyle/>
          <a:p>
            <a:r>
              <a:rPr lang="en-US" dirty="0" smtClean="0"/>
              <a:t>7 Things That I Love</a:t>
            </a:r>
            <a:endParaRPr lang="en-US" dirty="0"/>
          </a:p>
        </p:txBody>
      </p:sp>
      <p:sp>
        <p:nvSpPr>
          <p:cNvPr id="4" name="Right Arrow 3">
            <a:hlinkClick r:id="rId4" action="ppaction://hlinksldjump"/>
          </p:cNvPr>
          <p:cNvSpPr/>
          <p:nvPr/>
        </p:nvSpPr>
        <p:spPr>
          <a:xfrm flipH="1">
            <a:off x="127000" y="5854700"/>
            <a:ext cx="1841500" cy="800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2</a:t>
            </a:r>
            <a:endParaRPr lang="en-US" dirty="0"/>
          </a:p>
        </p:txBody>
      </p:sp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4794250" y="6051550"/>
            <a:ext cx="2603500" cy="40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3</a:t>
            </a:r>
            <a:endParaRPr lang="en-US" dirty="0"/>
          </a:p>
        </p:txBody>
      </p:sp>
      <p:sp>
        <p:nvSpPr>
          <p:cNvPr id="10" name="Right Arrow 9">
            <a:hlinkClick r:id="rId6" action="ppaction://hlinksldjump"/>
          </p:cNvPr>
          <p:cNvSpPr/>
          <p:nvPr/>
        </p:nvSpPr>
        <p:spPr>
          <a:xfrm>
            <a:off x="9829800" y="5854700"/>
            <a:ext cx="2235200" cy="8064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4</a:t>
            </a:r>
            <a:endParaRPr lang="en-US" dirty="0"/>
          </a:p>
        </p:txBody>
      </p:sp>
      <p:sp>
        <p:nvSpPr>
          <p:cNvPr id="11" name="Right Arrow 10">
            <a:hlinkClick r:id="rId7" action="ppaction://hlinksldjump"/>
          </p:cNvPr>
          <p:cNvSpPr/>
          <p:nvPr/>
        </p:nvSpPr>
        <p:spPr>
          <a:xfrm>
            <a:off x="9715500" y="3238499"/>
            <a:ext cx="2349500" cy="6794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973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-381000"/>
            <a:ext cx="9144000" cy="2387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Slide 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948657"/>
            <a:ext cx="9144000" cy="1655762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Sports Cars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ight Arrow 3">
            <a:hlinkClick r:id="rId4" action="ppaction://hlinksldjump"/>
          </p:cNvPr>
          <p:cNvSpPr/>
          <p:nvPr/>
        </p:nvSpPr>
        <p:spPr>
          <a:xfrm flipH="1">
            <a:off x="177800" y="368300"/>
            <a:ext cx="1981200" cy="889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879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972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-586581"/>
            <a:ext cx="9144000" cy="2387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Slide 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103240"/>
            <a:ext cx="9144000" cy="1655762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Music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ight Arrow 3">
            <a:hlinkClick r:id="rId4" action="ppaction://hlinksldjump"/>
          </p:cNvPr>
          <p:cNvSpPr/>
          <p:nvPr/>
        </p:nvSpPr>
        <p:spPr>
          <a:xfrm flipH="1">
            <a:off x="177800" y="368300"/>
            <a:ext cx="1981200" cy="889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002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-586581"/>
            <a:ext cx="9144000" cy="2387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Slide 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845866"/>
            <a:ext cx="9144000" cy="1655762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Video Games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ight Arrow 3">
            <a:hlinkClick r:id="rId4" action="ppaction://hlinksldjump"/>
          </p:cNvPr>
          <p:cNvSpPr/>
          <p:nvPr/>
        </p:nvSpPr>
        <p:spPr>
          <a:xfrm flipH="1">
            <a:off x="177800" y="368300"/>
            <a:ext cx="1981200" cy="889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213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575"/>
            <a:ext cx="12192000" cy="67651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4150" y="-1341437"/>
            <a:ext cx="9144000" cy="2387600"/>
          </a:xfrm>
        </p:spPr>
        <p:txBody>
          <a:bodyPr/>
          <a:lstStyle/>
          <a:p>
            <a:r>
              <a:rPr lang="en-US" dirty="0" smtClean="0"/>
              <a:t>Slide 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3341689"/>
            <a:ext cx="9144000" cy="1655762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Being with friends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ight Arrow 3">
            <a:hlinkClick r:id="rId4" action="ppaction://hlinksldjump"/>
          </p:cNvPr>
          <p:cNvSpPr/>
          <p:nvPr/>
        </p:nvSpPr>
        <p:spPr>
          <a:xfrm>
            <a:off x="9309100" y="5791200"/>
            <a:ext cx="2717800" cy="901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8</a:t>
            </a:r>
            <a:endParaRPr lang="en-US" dirty="0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4813300" y="6026150"/>
            <a:ext cx="317500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7</a:t>
            </a:r>
            <a:endParaRPr lang="en-US" dirty="0"/>
          </a:p>
        </p:txBody>
      </p:sp>
      <p:sp>
        <p:nvSpPr>
          <p:cNvPr id="6" name="Right Arrow 5">
            <a:hlinkClick r:id="rId6" action="ppaction://hlinksldjump"/>
          </p:cNvPr>
          <p:cNvSpPr/>
          <p:nvPr/>
        </p:nvSpPr>
        <p:spPr>
          <a:xfrm flipH="1">
            <a:off x="127000" y="5840413"/>
            <a:ext cx="2654300" cy="8032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6</a:t>
            </a:r>
            <a:endParaRPr lang="en-US" dirty="0"/>
          </a:p>
        </p:txBody>
      </p:sp>
      <p:sp>
        <p:nvSpPr>
          <p:cNvPr id="7" name="Right Arrow 6">
            <a:hlinkClick r:id="rId7" action="ppaction://hlinksldjump"/>
          </p:cNvPr>
          <p:cNvSpPr/>
          <p:nvPr/>
        </p:nvSpPr>
        <p:spPr>
          <a:xfrm flipH="1">
            <a:off x="127000" y="2973389"/>
            <a:ext cx="2654300" cy="8032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105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456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-408781"/>
            <a:ext cx="9144000" cy="2387600"/>
          </a:xfrm>
        </p:spPr>
        <p:txBody>
          <a:bodyPr/>
          <a:lstStyle/>
          <a:p>
            <a:r>
              <a:rPr lang="en-US" dirty="0" smtClean="0"/>
              <a:t>Slide 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7000" y="3957638"/>
            <a:ext cx="9144000" cy="1655762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Food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ight Arrow 3">
            <a:hlinkClick r:id="rId4" action="ppaction://hlinksldjump"/>
          </p:cNvPr>
          <p:cNvSpPr/>
          <p:nvPr/>
        </p:nvSpPr>
        <p:spPr>
          <a:xfrm flipH="1">
            <a:off x="292100" y="220663"/>
            <a:ext cx="2209800" cy="901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442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1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Slide 7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Photography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ight Arrow 3">
            <a:hlinkClick r:id="rId4" action="ppaction://hlinksldjump"/>
          </p:cNvPr>
          <p:cNvSpPr/>
          <p:nvPr/>
        </p:nvSpPr>
        <p:spPr>
          <a:xfrm flipH="1">
            <a:off x="292100" y="220663"/>
            <a:ext cx="2209800" cy="901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985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7000" y="-1362074"/>
            <a:ext cx="9144000" cy="2387600"/>
          </a:xfrm>
        </p:spPr>
        <p:txBody>
          <a:bodyPr/>
          <a:lstStyle/>
          <a:p>
            <a:r>
              <a:rPr lang="en-US" dirty="0" smtClean="0"/>
              <a:t>Slide 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6250782"/>
            <a:ext cx="9144000" cy="1655762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Being with Family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ight Arrow 3">
            <a:hlinkClick r:id="rId4" action="ppaction://hlinksldjump"/>
          </p:cNvPr>
          <p:cNvSpPr/>
          <p:nvPr/>
        </p:nvSpPr>
        <p:spPr>
          <a:xfrm flipH="1">
            <a:off x="292100" y="220663"/>
            <a:ext cx="2209800" cy="901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6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62</Words>
  <Application>Microsoft Office PowerPoint</Application>
  <PresentationFormat>Widescreen</PresentationFormat>
  <Paragraphs>30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Jimenez, Redentor</dc:creator>
  <cp:lastModifiedBy>Jimenez, Redentor</cp:lastModifiedBy>
  <cp:revision>5</cp:revision>
  <dcterms:created xsi:type="dcterms:W3CDTF">2017-01-19T14:15:26Z</dcterms:created>
  <dcterms:modified xsi:type="dcterms:W3CDTF">2017-01-19T14:58:28Z</dcterms:modified>
</cp:coreProperties>
</file>