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1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82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63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7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6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266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34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9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06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568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FB2C5-BAD9-4249-B9FF-E4B109C3F561}" type="datetimeFigureOut">
              <a:rPr lang="en-US" smtClean="0"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A065B-B06C-476E-97D2-951289539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53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4hdv_6gl4gk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Category:Oscar_statuettes#/media/File:Academy_Award_Silhouette.svg" TargetMode="External"/><Relationship Id="rId7" Type="http://schemas.openxmlformats.org/officeDocument/2006/relationships/slide" Target="slide5.xml"/><Relationship Id="rId2" Type="http://schemas.openxmlformats.org/officeDocument/2006/relationships/hyperlink" Target="http://www.bobrosslipsum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duGqrYw4usE" TargetMode="External"/><Relationship Id="rId5" Type="http://schemas.openxmlformats.org/officeDocument/2006/relationships/hyperlink" Target="http://soundbible.com/529-Pager-Beeps.html" TargetMode="External"/><Relationship Id="rId4" Type="http://schemas.openxmlformats.org/officeDocument/2006/relationships/hyperlink" Target="https://commons.wikimedia.org/wiki/Category:Oscar_statuettes#/media/File:Oscars_for_sale_(6952722855)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Unorthodox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Ben Parsons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6419851" y="952500"/>
            <a:ext cx="203835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685800" y="4962523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3675459" y="4962523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6665119" y="4962523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7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>
                <a:latin typeface="Elephant" panose="02020904090505020303" pitchFamily="18" charset="0"/>
              </a:rPr>
              <a:t>We'll do another happy little painting. Just let this happen. We just let this flow right out of our minds. We want to use a lot pressure while using no pressure at all. Don't fiddle with it all day.</a:t>
            </a:r>
          </a:p>
          <a:p>
            <a:endParaRPr lang="en-US" dirty="0">
              <a:latin typeface="Elephant" panose="02020904090505020303" pitchFamily="18" charset="0"/>
            </a:endParaRPr>
          </a:p>
          <a:p>
            <a:r>
              <a:rPr lang="en-US" dirty="0">
                <a:latin typeface="Elephant" panose="02020904090505020303" pitchFamily="18" charset="0"/>
              </a:rPr>
              <a:t>That's a crooked tree. We'll send him to Washington. Little trees and bushes grow however makes them happy. It's amazing what you can do with a little love in your heart. This piece of canvas is your world.</a:t>
            </a:r>
          </a:p>
          <a:p>
            <a:endParaRPr lang="en-US" dirty="0">
              <a:latin typeface="Elephant" panose="02020904090505020303" pitchFamily="18" charset="0"/>
            </a:endParaRPr>
          </a:p>
          <a:p>
            <a:r>
              <a:rPr lang="en-US" dirty="0">
                <a:latin typeface="Elephant" panose="02020904090505020303" pitchFamily="18" charset="0"/>
              </a:rPr>
              <a:t>In your world you can create anything you desire. Now we don't want him to get lonely, so we'll give him a little friend. Only think about one thing at a time. Don't get greedy. This is truly an almighty mountain.</a:t>
            </a:r>
            <a:endParaRPr lang="en-US" dirty="0">
              <a:latin typeface="Elephant" panose="02020904090505020303" pitchFamily="18" charset="0"/>
            </a:endParaRPr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 rot="10800000">
            <a:off x="480893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3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Images Slide</a:t>
            </a:r>
            <a:endParaRPr lang="en-US" dirty="0"/>
          </a:p>
        </p:txBody>
      </p:sp>
      <p:pic>
        <p:nvPicPr>
          <p:cNvPr id="1026" name="Picture 2" descr="Academy Award Silhouette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475" y="1825625"/>
            <a:ext cx="141922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scars for sale (6952722855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33" y="2328865"/>
            <a:ext cx="4560734" cy="305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>
            <a:hlinkClick r:id="rId4" action="ppaction://hlinksldjump"/>
          </p:cNvPr>
          <p:cNvSpPr/>
          <p:nvPr/>
        </p:nvSpPr>
        <p:spPr>
          <a:xfrm rot="10800000">
            <a:off x="480893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Slide</a:t>
            </a:r>
            <a:endParaRPr lang="en-US" dirty="0"/>
          </a:p>
        </p:txBody>
      </p:sp>
      <p:pic>
        <p:nvPicPr>
          <p:cNvPr id="4" name="Pager Beeps-SoundBible.com-26075172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270250"/>
            <a:ext cx="609600" cy="609600"/>
          </a:xfrm>
          <a:prstGeom prst="rect">
            <a:avLst/>
          </a:prstGeom>
        </p:spPr>
      </p:pic>
      <p:sp>
        <p:nvSpPr>
          <p:cNvPr id="5" name="Down Arrow 4">
            <a:hlinkClick r:id="rId5" action="ppaction://hlinksldjump"/>
          </p:cNvPr>
          <p:cNvSpPr/>
          <p:nvPr/>
        </p:nvSpPr>
        <p:spPr>
          <a:xfrm rot="10800000">
            <a:off x="480893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2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0723" y="2805214"/>
            <a:ext cx="7886700" cy="1325563"/>
          </a:xfrm>
        </p:spPr>
        <p:txBody>
          <a:bodyPr/>
          <a:lstStyle/>
          <a:p>
            <a:r>
              <a:rPr lang="en-US" dirty="0" smtClean="0"/>
              <a:t>PowerPoint Continued…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419099" y="843064"/>
            <a:ext cx="1971675" cy="111908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685800" y="4962525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3729037" y="496252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>
            <a:off x="6715125" y="496252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Slide</a:t>
            </a:r>
            <a:br>
              <a:rPr lang="en-US" dirty="0" smtClean="0"/>
            </a:br>
            <a:r>
              <a:rPr lang="en-US" dirty="0" smtClean="0"/>
              <a:t>(Click to play)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2145777" y="2430685"/>
            <a:ext cx="4852445" cy="21580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2" action="ppaction://hlinksldjump"/>
          </p:cNvPr>
          <p:cNvSpPr/>
          <p:nvPr/>
        </p:nvSpPr>
        <p:spPr>
          <a:xfrm rot="10800000">
            <a:off x="480893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0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C -4.72222E-6 0.0331 0.02709 0.05996 0.06007 0.05996 C 0.09896 0.05996 0.11303 0.0301 0.11893 0.01204 L 0.125 -0.01203 C 0.13108 -0.03009 0.14601 -0.05995 0.18994 -0.05995 C 0.21806 -0.05995 0.25 -0.0331 0.25 -2.96296E-6 C 0.25 0.0331 0.21806 0.05996 0.18994 0.05996 C 0.14601 0.05996 0.13108 0.0301 0.125 0.01204 L 0.11893 -0.01203 C 0.11303 -0.03009 0.09896 -0.05995 0.06007 -0.05995 C 0.02709 -0.05995 -4.72222E-6 -0.0331 -4.72222E-6 -2.96296E-6 Z " pathEditMode="relative" rAng="0" ptsTypes="AAAAAAAAA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Slide</a:t>
            </a:r>
            <a:endParaRPr lang="en-US" dirty="0"/>
          </a:p>
        </p:txBody>
      </p:sp>
      <p:pic>
        <p:nvPicPr>
          <p:cNvPr id="4" name="4hdv_6gl4g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83848" y="1817226"/>
            <a:ext cx="6661230" cy="3746942"/>
          </a:xfrm>
          <a:prstGeom prst="rect">
            <a:avLst/>
          </a:prstGeom>
        </p:spPr>
      </p:pic>
      <p:sp>
        <p:nvSpPr>
          <p:cNvPr id="5" name="Down Arrow 4">
            <a:hlinkClick r:id="rId4" action="ppaction://hlinksldjump"/>
          </p:cNvPr>
          <p:cNvSpPr/>
          <p:nvPr/>
        </p:nvSpPr>
        <p:spPr>
          <a:xfrm rot="10800000">
            <a:off x="480893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0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Lorem </a:t>
            </a:r>
            <a:r>
              <a:rPr lang="en-US" dirty="0"/>
              <a:t>Ipsum Text: </a:t>
            </a:r>
            <a:r>
              <a:rPr lang="en-US" dirty="0">
                <a:hlinkClick r:id="rId2"/>
              </a:rPr>
              <a:t>http://www.bobrosslipsum.com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/>
              <a:t>Images Slide: 	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://commons.wikimedia.org/wiki/Category:Oscar_statuettes#/</a:t>
            </a:r>
            <a:r>
              <a:rPr lang="en-US" dirty="0" smtClean="0">
                <a:hlinkClick r:id="rId3"/>
              </a:rPr>
              <a:t>media/File:Academy_Award_Silhouette.svg</a:t>
            </a:r>
            <a:endParaRPr lang="en-US" dirty="0" smtClean="0"/>
          </a:p>
          <a:p>
            <a:pPr lvl="1"/>
            <a:r>
              <a:rPr lang="en-US" dirty="0">
                <a:hlinkClick r:id="rId4"/>
              </a:rPr>
              <a:t>https://commons.wikimedia.org/wiki/Category:Oscar_statuettes#/media/File:Oscars_for_sale_(6952722855).</a:t>
            </a:r>
            <a:r>
              <a:rPr lang="en-US" dirty="0" smtClean="0">
                <a:hlinkClick r:id="rId4"/>
              </a:rPr>
              <a:t>jpg</a:t>
            </a:r>
            <a:endParaRPr lang="en-US" dirty="0" smtClean="0"/>
          </a:p>
          <a:p>
            <a:r>
              <a:rPr lang="en-US" dirty="0"/>
              <a:t>Audio Slide: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soundbible.com/529-Pager-Beeps.html</a:t>
            </a:r>
            <a:endParaRPr lang="en-US" dirty="0" smtClean="0"/>
          </a:p>
          <a:p>
            <a:r>
              <a:rPr lang="en-US" dirty="0"/>
              <a:t>Video Slide: </a:t>
            </a: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www.youtube.com/watch?v=duGqrYw4usE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own Arrow 3">
            <a:hlinkClick r:id="rId7" action="ppaction://hlinksldjump"/>
          </p:cNvPr>
          <p:cNvSpPr/>
          <p:nvPr/>
        </p:nvSpPr>
        <p:spPr>
          <a:xfrm rot="10800000">
            <a:off x="5094684" y="61914"/>
            <a:ext cx="1362075" cy="16287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17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164</Words>
  <Application>Microsoft Office PowerPoint</Application>
  <PresentationFormat>On-screen Show (4:3)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Elephant</vt:lpstr>
      <vt:lpstr>Office Theme</vt:lpstr>
      <vt:lpstr>Unorthodox PowerPoint</vt:lpstr>
      <vt:lpstr>Text Slide</vt:lpstr>
      <vt:lpstr>Images Slide</vt:lpstr>
      <vt:lpstr>Audio Slide</vt:lpstr>
      <vt:lpstr>PowerPoint Continued…</vt:lpstr>
      <vt:lpstr>Animation Slide (Click to play)</vt:lpstr>
      <vt:lpstr>Video Slide</vt:lpstr>
      <vt:lpstr>Citations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Parsons, Benjamin</dc:creator>
  <cp:lastModifiedBy>Parsons, Benjamin</cp:lastModifiedBy>
  <cp:revision>5</cp:revision>
  <dcterms:created xsi:type="dcterms:W3CDTF">2017-03-02T14:23:14Z</dcterms:created>
  <dcterms:modified xsi:type="dcterms:W3CDTF">2017-03-02T15:13:56Z</dcterms:modified>
</cp:coreProperties>
</file>