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63" r:id="rId4"/>
    <p:sldId id="265" r:id="rId5"/>
    <p:sldId id="264" r:id="rId6"/>
    <p:sldId id="266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80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93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377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5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87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404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402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172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154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083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7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242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545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33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477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39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28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C9A17-E6CC-4263-ADCB-C48F819BB12B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25E91-21C7-4AB4-B80A-2D60DEB40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724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3.xml"/><Relationship Id="rId7" Type="http://schemas.openxmlformats.org/officeDocument/2006/relationships/slide" Target="slide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slide" Target="slide4.xml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" Target="slide6.xml"/><Relationship Id="rId7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slide" Target="slide7.xml"/><Relationship Id="rId10" Type="http://schemas.openxmlformats.org/officeDocument/2006/relationships/image" Target="../media/image7.png"/><Relationship Id="rId4" Type="http://schemas.openxmlformats.org/officeDocument/2006/relationships/image" Target="../media/image8.png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slide" Target="slide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606425"/>
            <a:ext cx="9753600" cy="5391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46500" y="2057405"/>
            <a:ext cx="6134100" cy="18250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Your turn. Choose a shot.</a:t>
            </a:r>
            <a:endParaRPr lang="en-US" dirty="0"/>
          </a:p>
        </p:txBody>
      </p:sp>
      <p:pic>
        <p:nvPicPr>
          <p:cNvPr id="1026" name="Picture 2" descr="2 ball photo 2-Ball-Rea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825" y="4686305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3 ball photo 3-Ball-Real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400" y="4635505"/>
            <a:ext cx="660400" cy="66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4 ball photo 4-Ball-Real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5775" y="4667255"/>
            <a:ext cx="6477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cue ball clip art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825" y="1386691"/>
            <a:ext cx="679839" cy="67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744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606425"/>
            <a:ext cx="9753600" cy="5391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46500" y="2057405"/>
            <a:ext cx="6540500" cy="182509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Hit the cue ball to the next table.</a:t>
            </a:r>
            <a:endParaRPr lang="en-US" dirty="0"/>
          </a:p>
        </p:txBody>
      </p:sp>
      <p:pic>
        <p:nvPicPr>
          <p:cNvPr id="3074" name="Picture 2" descr="6 ball photo 6-Ball-Rea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576" y="1311271"/>
            <a:ext cx="685804" cy="68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7 ball photo 7-Ball-Real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52" y="1371601"/>
            <a:ext cx="644525" cy="64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8 ball photo 8-Ball-Real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075" y="1371601"/>
            <a:ext cx="625474" cy="62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Image result for cue ball clip art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354" y="2966643"/>
            <a:ext cx="679839" cy="67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607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606425"/>
            <a:ext cx="9753600" cy="5391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59200" y="2057405"/>
            <a:ext cx="6146800" cy="1825096"/>
          </a:xfrm>
        </p:spPr>
        <p:txBody>
          <a:bodyPr>
            <a:normAutofit/>
          </a:bodyPr>
          <a:lstStyle/>
          <a:p>
            <a:r>
              <a:rPr lang="en-US" dirty="0" smtClean="0"/>
              <a:t>Got the 2-BALL</a:t>
            </a:r>
            <a:endParaRPr lang="en-US" dirty="0"/>
          </a:p>
        </p:txBody>
      </p:sp>
      <p:pic>
        <p:nvPicPr>
          <p:cNvPr id="1028" name="Picture 4" descr="3 ball photo 3-Ball-Rea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400" y="4635505"/>
            <a:ext cx="660400" cy="66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4 ball photo 4-Ball-Rea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5775" y="4667255"/>
            <a:ext cx="6477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cue ball clip art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586" y="4635505"/>
            <a:ext cx="679839" cy="67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495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606425"/>
            <a:ext cx="9753600" cy="5391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33800" y="2057405"/>
            <a:ext cx="6540500" cy="1825096"/>
          </a:xfrm>
        </p:spPr>
        <p:txBody>
          <a:bodyPr>
            <a:normAutofit/>
          </a:bodyPr>
          <a:lstStyle/>
          <a:p>
            <a:r>
              <a:rPr lang="en-US" dirty="0" smtClean="0"/>
              <a:t>Got the 3-Ball</a:t>
            </a:r>
            <a:endParaRPr lang="en-US" dirty="0"/>
          </a:p>
        </p:txBody>
      </p:sp>
      <p:pic>
        <p:nvPicPr>
          <p:cNvPr id="1026" name="Picture 2" descr="2 ball photo 2-Ball-Rea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825" y="4686305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4 ball photo 4-Ball-Rea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5775" y="4667255"/>
            <a:ext cx="6477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cue ball clip art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680" y="4604681"/>
            <a:ext cx="679839" cy="67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875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606425"/>
            <a:ext cx="9753600" cy="5391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59200" y="2057405"/>
            <a:ext cx="6553200" cy="1825096"/>
          </a:xfrm>
        </p:spPr>
        <p:txBody>
          <a:bodyPr>
            <a:normAutofit/>
          </a:bodyPr>
          <a:lstStyle/>
          <a:p>
            <a:r>
              <a:rPr lang="en-US" dirty="0" smtClean="0"/>
              <a:t>Got the 4-ball</a:t>
            </a:r>
            <a:endParaRPr lang="en-US" dirty="0"/>
          </a:p>
        </p:txBody>
      </p:sp>
      <p:pic>
        <p:nvPicPr>
          <p:cNvPr id="1026" name="Picture 2" descr="2 ball photo 2-Ball-Rea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825" y="4686305"/>
            <a:ext cx="6096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3 ball photo 3-Ball-Rea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400" y="4635505"/>
            <a:ext cx="660400" cy="66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cue ball clip art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1825" y="4686305"/>
            <a:ext cx="679839" cy="67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130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606425"/>
            <a:ext cx="9753600" cy="5391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46500" y="2057405"/>
            <a:ext cx="6553200" cy="1825096"/>
          </a:xfrm>
        </p:spPr>
        <p:txBody>
          <a:bodyPr>
            <a:normAutofit/>
          </a:bodyPr>
          <a:lstStyle/>
          <a:p>
            <a:r>
              <a:rPr lang="en-US" dirty="0" smtClean="0"/>
              <a:t>GOT THE 6-BALL</a:t>
            </a:r>
            <a:endParaRPr lang="en-US" dirty="0"/>
          </a:p>
        </p:txBody>
      </p:sp>
      <p:pic>
        <p:nvPicPr>
          <p:cNvPr id="3076" name="Picture 4" descr="7 ball photo 7-Ball-Rea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52" y="1371601"/>
            <a:ext cx="644525" cy="64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8 ball photo 8-Ball-Rea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075" y="1371601"/>
            <a:ext cx="625474" cy="62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Image result for cue ball clip art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54" y="1326361"/>
            <a:ext cx="679839" cy="67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304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606425"/>
            <a:ext cx="9753600" cy="5391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59200" y="2057405"/>
            <a:ext cx="6527800" cy="1825096"/>
          </a:xfrm>
        </p:spPr>
        <p:txBody>
          <a:bodyPr>
            <a:normAutofit/>
          </a:bodyPr>
          <a:lstStyle/>
          <a:p>
            <a:r>
              <a:rPr lang="en-US" dirty="0" smtClean="0"/>
              <a:t>GOT THE 7-BALL</a:t>
            </a:r>
            <a:endParaRPr lang="en-US" dirty="0"/>
          </a:p>
        </p:txBody>
      </p:sp>
      <p:pic>
        <p:nvPicPr>
          <p:cNvPr id="3074" name="Picture 2" descr="6 ball photo 6-Ball-Re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576" y="1311271"/>
            <a:ext cx="685804" cy="68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8 ball photo 8-Ball-R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3075" y="1371601"/>
            <a:ext cx="625474" cy="625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Image result for cue ball clip art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680" y="1348981"/>
            <a:ext cx="679839" cy="67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278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606425"/>
            <a:ext cx="9753600" cy="5391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71900" y="2057405"/>
            <a:ext cx="6502400" cy="1825096"/>
          </a:xfrm>
        </p:spPr>
        <p:txBody>
          <a:bodyPr>
            <a:normAutofit/>
          </a:bodyPr>
          <a:lstStyle/>
          <a:p>
            <a:r>
              <a:rPr lang="en-US" dirty="0" smtClean="0"/>
              <a:t>GOT THE 8-BALL</a:t>
            </a:r>
            <a:endParaRPr lang="en-US" dirty="0"/>
          </a:p>
        </p:txBody>
      </p:sp>
      <p:pic>
        <p:nvPicPr>
          <p:cNvPr id="3074" name="Picture 2" descr="6 ball photo 6-Ball-Re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576" y="1311271"/>
            <a:ext cx="685804" cy="685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7 ball photo 7-Ball-R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52" y="1371601"/>
            <a:ext cx="644525" cy="64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Image result for cue ball clip art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5454" y="1311271"/>
            <a:ext cx="679839" cy="67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6267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67</TotalTime>
  <Words>34</Words>
  <Application>Microsoft Office PowerPoint</Application>
  <PresentationFormat>Widescreen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Vapor Trail</vt:lpstr>
      <vt:lpstr>Your turn. Choose a shot.</vt:lpstr>
      <vt:lpstr>Hit the cue ball to the next table.</vt:lpstr>
      <vt:lpstr>Got the 2-BALL</vt:lpstr>
      <vt:lpstr>Got the 3-Ball</vt:lpstr>
      <vt:lpstr>Got the 4-ball</vt:lpstr>
      <vt:lpstr>GOT THE 6-BALL</vt:lpstr>
      <vt:lpstr>GOT THE 7-BALL</vt:lpstr>
      <vt:lpstr>GOT THE 8-BALL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Parsons, Benjamin</dc:creator>
  <cp:lastModifiedBy>Parsons, Benjamin</cp:lastModifiedBy>
  <cp:revision>7</cp:revision>
  <dcterms:created xsi:type="dcterms:W3CDTF">2017-01-19T14:14:46Z</dcterms:created>
  <dcterms:modified xsi:type="dcterms:W3CDTF">2017-01-19T15:21:54Z</dcterms:modified>
</cp:coreProperties>
</file>