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3" r:id="rId4"/>
    <p:sldId id="271" r:id="rId5"/>
    <p:sldId id="274" r:id="rId6"/>
    <p:sldId id="276" r:id="rId7"/>
    <p:sldId id="277" r:id="rId8"/>
    <p:sldId id="265" r:id="rId9"/>
    <p:sldId id="266" r:id="rId10"/>
    <p:sldId id="258" r:id="rId11"/>
    <p:sldId id="259" r:id="rId12"/>
    <p:sldId id="261" r:id="rId13"/>
    <p:sldId id="263" r:id="rId14"/>
    <p:sldId id="262" r:id="rId15"/>
    <p:sldId id="260" r:id="rId16"/>
    <p:sldId id="268" r:id="rId17"/>
    <p:sldId id="275" r:id="rId18"/>
    <p:sldId id="264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F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04" y="-7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68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487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966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52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78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21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20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5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95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33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FEB7E-D160-4BA6-93A3-5AF96B4CC991}" type="datetimeFigureOut">
              <a:rPr lang="en-US" smtClean="0"/>
              <a:t>4/20/17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50DFE-853F-454F-96FE-14FB4D935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699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upload.wikimedia.org/wikipedia/commons/thumb/3/33/24-Logo.svg/2000px-24-Logo.svg.png" TargetMode="External"/><Relationship Id="rId4" Type="http://schemas.openxmlformats.org/officeDocument/2006/relationships/hyperlink" Target="https://upload.wikimedia.org/wikipedia/en/8/8b/24_Season_1_poster.jpg" TargetMode="External"/><Relationship Id="rId5" Type="http://schemas.openxmlformats.org/officeDocument/2006/relationships/hyperlink" Target="https://www.youtube.com/watch?v=N-ulN92NDvQ" TargetMode="External"/><Relationship Id="rId6" Type="http://schemas.openxmlformats.org/officeDocument/2006/relationships/hyperlink" Target="https://vignette4.wikia.nocookie.net/24wikia/images/e/ee/Fox_Sports_World.jpg/revision/latest?cb=20111016154601" TargetMode="External"/><Relationship Id="rId7" Type="http://schemas.openxmlformats.org/officeDocument/2006/relationships/hyperlink" Target="https://vignette3.wikia.nocookie.net/24wikia/images/e/e0/1x01ss04.jpg/revision/latest?cb=20091214080449" TargetMode="External"/><Relationship Id="rId8" Type="http://schemas.openxmlformats.org/officeDocument/2006/relationships/hyperlink" Target="https://vignette3.wikia.nocookie.net/24wikia/images/c/cc/1x05ss02.jpg/revision/latest?cb=20091214083412" TargetMode="External"/><Relationship Id="rId9" Type="http://schemas.openxmlformats.org/officeDocument/2006/relationships/hyperlink" Target="http://www.24spoilers.com/wp-content/uploads/2012/03/20206_24s1promopics_24s01promo_set04_kiefer_sutherland_01_122_3lo.jpg" TargetMode="External"/><Relationship Id="rId10" Type="http://schemas.openxmlformats.org/officeDocument/2006/relationships/hyperlink" Target="https://upload.wikimedia.org/wikipedia/en/7/73/David_Palmer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mg2.tvtome.com/i/u/5fa976679ba54373c3a26e64ed0b1c1c.gif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1" Type="http://schemas.openxmlformats.org/officeDocument/2006/relationships/video" Target="NULL" TargetMode="External"/><Relationship Id="rId2" Type="http://schemas.microsoft.com/office/2007/relationships/media" Target="https://www.youtube.com/embed/N-ulN92NDv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934025"/>
            <a:ext cx="9144000" cy="957263"/>
          </a:xfrm>
        </p:spPr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Introduction to 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37138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FBEF9C"/>
                </a:solidFill>
                <a:latin typeface="BankGothic"/>
              </a:rPr>
              <a:t>B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y Ben Parsons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2050" name="Picture 2" descr="http://img2.tvtome.com/i/u/5fa976679ba54373c3a26e64ed0b1c1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844963"/>
            <a:ext cx="48768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3881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Character Bios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3" name="Picture 2" descr="https://upload.wikimedia.org/wikipedia/commons/thumb/3/33/24-Logo.svg/2000px-24-Logo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9013" y="2313564"/>
            <a:ext cx="5133974" cy="2723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/>
          <p:cNvSpPr/>
          <p:nvPr/>
        </p:nvSpPr>
        <p:spPr>
          <a:xfrm>
            <a:off x="9053115" y="2318615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Jack Bauer</a:t>
            </a:r>
            <a:endParaRPr lang="en-US" dirty="0">
              <a:solidFill>
                <a:srgbClr val="FBEF9C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4129087" y="1323758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Teri Bauer</a:t>
            </a:r>
            <a:endParaRPr lang="en-US" dirty="0">
              <a:solidFill>
                <a:srgbClr val="FBEF9C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6752430" y="1449964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Kim Bauer</a:t>
            </a:r>
            <a:endParaRPr lang="en-US" dirty="0">
              <a:solidFill>
                <a:srgbClr val="FBEF9C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714500" y="2465964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Senator David Palmer</a:t>
            </a:r>
            <a:endParaRPr lang="en-US" dirty="0">
              <a:solidFill>
                <a:srgbClr val="FBEF9C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707607" y="4599564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Tony Almeida</a:t>
            </a:r>
            <a:endParaRPr lang="en-US" dirty="0">
              <a:solidFill>
                <a:srgbClr val="FBEF9C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7543800" y="4652528"/>
            <a:ext cx="1966913" cy="135673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BEF9C"/>
                </a:solidFill>
              </a:rPr>
              <a:t>Nina Myers</a:t>
            </a:r>
            <a:endParaRPr lang="en-US" dirty="0">
              <a:solidFill>
                <a:srgbClr val="FBEF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10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Jack Bauer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Protagonist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Special Agent of CTU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His motto could be that the “end justifies the means”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Extremely loyal agent, but his methods are questionable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Will use torture to get information from his enemies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Trying to prevent the assassination of President-elect David Palmer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Had an affair with Nina Myers, a co-worker at CTU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Which strained his relationship with his wife and daughter, Teri and Kim</a:t>
            </a:r>
          </a:p>
        </p:txBody>
      </p:sp>
      <p:pic>
        <p:nvPicPr>
          <p:cNvPr id="1028" name="Picture 4" descr="http://www.24spoilers.com/wp-content/uploads/2012/03/20206_24s1promopics_24s01promo_set04_kiefer_sutherland_01_122_3l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4935" y="1825625"/>
            <a:ext cx="3496130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312400" y="0"/>
            <a:ext cx="1879600" cy="908446"/>
          </a:xfrm>
          <a:prstGeom prst="rect">
            <a:avLst/>
          </a:prstGeom>
          <a:solidFill>
            <a:srgbClr val="FBE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ADVANCE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879600" cy="908446"/>
          </a:xfrm>
          <a:prstGeom prst="rect">
            <a:avLst/>
          </a:prstGeom>
          <a:solidFill>
            <a:srgbClr val="FBEF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BIOS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217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Senator David Palmer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Senator from Maryland running for President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Campaigning for the California Democratic Primary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His son, Keith, is a murder suspect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This could damage not only the election, but Palmer’s entire political career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His wife, Sherry, tries to convince him to cover it up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But he decides to cooperate with the investigation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Works with Jack Bauer to uncover any links between a past covert mission and an assassination attempt on Palmer</a:t>
            </a:r>
          </a:p>
          <a:p>
            <a:endParaRPr lang="en-US" dirty="0"/>
          </a:p>
        </p:txBody>
      </p:sp>
      <p:pic>
        <p:nvPicPr>
          <p:cNvPr id="2050" name="Picture 2" descr="https://upload.wikimedia.org/wikipedia/en/7/73/David_Palm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6511" y="1825625"/>
            <a:ext cx="309297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562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Teri Bauer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Jack’s wife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Her daughter is Kim Bauer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725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Kim Bauer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571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Nina Myers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Had an affair with Jack Bauer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Also an agent at CTU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Has access to top secret information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Which makes Bauer suspicious of her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412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Tony Almeida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194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Relevance to Today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362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Sources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BEF9C"/>
                </a:solidFill>
                <a:latin typeface="BankGothic"/>
              </a:rPr>
              <a:t>“24” Animated GIF: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2"/>
              </a:rPr>
              <a:t>http://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2"/>
              </a:rPr>
              <a:t>img2.tvtome.com/i/u/5fa976679ba54373c3a26e64ed0b1c1c.gif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“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24” Logo: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3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3"/>
              </a:rPr>
              <a:t>upload.wikimedia.org/wikipedia/commons/thumb/3/33/24-Logo.svg/2000px-24-Logo.svg.png</a:t>
            </a:r>
            <a:endParaRPr lang="en-US" dirty="0" smtClean="0">
              <a:solidFill>
                <a:srgbClr val="FBEF9C"/>
              </a:solidFill>
              <a:latin typeface="BankGothic"/>
            </a:endParaRP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Concept Slide – Season 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1 Poster: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4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4"/>
              </a:rPr>
              <a:t>upload.wikimedia.org/wikipedia/en/8/8b/24_Season_1_poster.jpg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  <a:endParaRPr lang="en-US" dirty="0">
              <a:solidFill>
                <a:srgbClr val="FBEF9C"/>
              </a:solidFill>
              <a:latin typeface="BankGothic"/>
            </a:endParaRP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Detail Slide – “24” Season 1 Trailer: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5"/>
              </a:rPr>
              <a:t>https://www.youtube.com/watch?v=N-ulN92NDvQ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 </a:t>
            </a:r>
            <a:endParaRPr lang="en-US" dirty="0" smtClean="0">
              <a:solidFill>
                <a:srgbClr val="FBEF9C"/>
              </a:solidFill>
              <a:latin typeface="BankGothic"/>
            </a:endParaRP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Style – CTU Location and 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Time Picture: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6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6"/>
              </a:rPr>
              <a:t>vignette4.wikia.nocookie.net/24wikia/images/e/ee/Fox_Sports_World.jpg/revision/latest?cb=20111016154601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Style – 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Split Screen: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7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7"/>
              </a:rPr>
              <a:t>vignette3.wikia.nocookie.net/24wikia/images/e/e0/1x01ss04.jpg/revision/latest?cb=20091214080449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Style – 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Split 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Screen with Timer: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8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8"/>
              </a:rPr>
              <a:t>vignette3.wikia.nocookie.net/24wikia/images/c/cc/1x05ss02.jpg/revision/latest?cb=20091214083412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Jack </a:t>
            </a:r>
            <a:r>
              <a:rPr lang="en-US" dirty="0">
                <a:solidFill>
                  <a:srgbClr val="FBEF9C"/>
                </a:solidFill>
                <a:latin typeface="BankGothic"/>
              </a:rPr>
              <a:t>Bauer – Picture: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9"/>
              </a:rPr>
              <a:t>http://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9"/>
              </a:rPr>
              <a:t>www.24spoilers.com/wp-content/uploads/2012/03/20206_24s1promopics_24s01promo_set04_kiefer_sutherland_01_122_3lo.jpg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David Palmer - Picture: </a:t>
            </a:r>
            <a:r>
              <a:rPr lang="en-US" dirty="0">
                <a:solidFill>
                  <a:srgbClr val="FBEF9C"/>
                </a:solidFill>
                <a:latin typeface="BankGothic"/>
                <a:hlinkClick r:id="rId10"/>
              </a:rPr>
              <a:t>https://</a:t>
            </a:r>
            <a:r>
              <a:rPr lang="en-US" dirty="0" smtClean="0">
                <a:solidFill>
                  <a:srgbClr val="FBEF9C"/>
                </a:solidFill>
                <a:latin typeface="BankGothic"/>
                <a:hlinkClick r:id="rId10"/>
              </a:rPr>
              <a:t>upload.wikimedia.org/wikipedia/en/7/73/David_Palmer.jpg</a:t>
            </a:r>
            <a:r>
              <a:rPr lang="en-US" dirty="0" smtClean="0">
                <a:solidFill>
                  <a:srgbClr val="FBEF9C"/>
                </a:solidFill>
                <a:latin typeface="BankGothic"/>
              </a:rPr>
              <a:t> 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</p:spTree>
    <p:extLst>
      <p:ext uri="{BB962C8B-B14F-4D97-AF65-F5344CB8AC3E}">
        <p14:creationId xmlns:p14="http://schemas.microsoft.com/office/powerpoint/2010/main" val="78405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Character Bio Sources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3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Concept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“24” is an hour long, crime TV show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Show takes place in real time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There are 24 episodes each season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One season takes place in one day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(Minus commercial breaks…)</a:t>
            </a:r>
          </a:p>
        </p:txBody>
      </p:sp>
      <p:pic>
        <p:nvPicPr>
          <p:cNvPr id="1026" name="Picture 2" descr="https://upload.wikimedia.org/wikipedia/en/8/8b/24_Season_1_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100" y="1027906"/>
            <a:ext cx="3540125" cy="523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1063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Style - Time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BEF9C"/>
                </a:solidFill>
                <a:latin typeface="BankGothic"/>
              </a:rPr>
              <a:t>There’s a heavy emphasis on time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Timers are shown at the start and end of each episode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And in between commercial breaks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Split screens sometimes accompany timers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These show overlapping stories</a:t>
            </a:r>
          </a:p>
        </p:txBody>
      </p:sp>
    </p:spTree>
    <p:extLst>
      <p:ext uri="{BB962C8B-B14F-4D97-AF65-F5344CB8AC3E}">
        <p14:creationId xmlns:p14="http://schemas.microsoft.com/office/powerpoint/2010/main" val="2876726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Time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5" name="Picture 2" descr="https://vignette4.wikia.nocookie.net/24wikia/images/e/ee/Fox_Sports_World.jpg/revision/latest?cb=201110161546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183" y="1371600"/>
            <a:ext cx="8349545" cy="4696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7242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Style – Split Screens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BEF9C"/>
                </a:solidFill>
                <a:latin typeface="BankGothic"/>
              </a:rPr>
              <a:t>Split screens sometimes accompany timers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These show overlapping stories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Characters in different locations</a:t>
            </a:r>
          </a:p>
          <a:p>
            <a:r>
              <a:rPr lang="en-US" dirty="0">
                <a:solidFill>
                  <a:srgbClr val="FBEF9C"/>
                </a:solidFill>
                <a:latin typeface="BankGothic"/>
              </a:rPr>
              <a:t>Or to emphasize a specific important event</a:t>
            </a:r>
          </a:p>
        </p:txBody>
      </p:sp>
    </p:spTree>
    <p:extLst>
      <p:ext uri="{BB962C8B-B14F-4D97-AF65-F5344CB8AC3E}">
        <p14:creationId xmlns:p14="http://schemas.microsoft.com/office/powerpoint/2010/main" val="1715886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5200" y="261937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Split Screens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8194" name="Picture 2" descr="https://vignette3.wikia.nocookie.net/24wikia/images/e/e0/1x01ss04.jpg/revision/latest?cb=200912140804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192" y="1168400"/>
            <a:ext cx="9249616" cy="520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15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571" y="5532437"/>
            <a:ext cx="10515600" cy="1325563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FBEF9C"/>
                </a:solidFill>
                <a:latin typeface="BankGothic"/>
              </a:rPr>
              <a:t>Split Screens with Time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4" name="Picture 2" descr="https://vignette3.wikia.nocookie.net/24wikia/images/c/cc/1x05ss02.jpg/revision/latest?cb=2009121408341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0144" y="127000"/>
            <a:ext cx="8194455" cy="461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277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Plot of First Season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The show follows Counter Terrorist Unit (CTU) agent Jack Bauer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Trying to prevent the assassination of Presidential candidate David Palmer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Takes place in Los Angeles, on the day of the California Primary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On the same day, Bauer’s wife and daughter are kidnapped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Bauer believes people in his own agency may be holding them hostage</a:t>
            </a:r>
          </a:p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Trying to implicate him in Palmer’s assassination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29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BEF9C"/>
                </a:solidFill>
                <a:latin typeface="BankGothic"/>
              </a:rPr>
              <a:t>Season 1 Trailer</a:t>
            </a:r>
            <a:endParaRPr lang="en-US" dirty="0">
              <a:solidFill>
                <a:srgbClr val="FBEF9C"/>
              </a:solidFill>
              <a:latin typeface="BankGothic"/>
            </a:endParaRPr>
          </a:p>
        </p:txBody>
      </p:sp>
      <p:pic>
        <p:nvPicPr>
          <p:cNvPr id="4" name="N-ulN92NDvQ"/>
          <p:cNvPicPr>
            <a:picLocks noGrp="1" noRot="1" noChangeAspect="1"/>
          </p:cNvPicPr>
          <p:nvPr>
            <p:ph idx="1"/>
            <a:vide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10000" y="27146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587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254</TotalTime>
  <Words>629</Words>
  <Application>Microsoft Macintosh PowerPoint</Application>
  <PresentationFormat>Custom</PresentationFormat>
  <Paragraphs>78</Paragraphs>
  <Slides>19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Introduction to </vt:lpstr>
      <vt:lpstr>Concept</vt:lpstr>
      <vt:lpstr>Style - Time</vt:lpstr>
      <vt:lpstr>Time</vt:lpstr>
      <vt:lpstr>Style – Split Screens</vt:lpstr>
      <vt:lpstr>Split Screens</vt:lpstr>
      <vt:lpstr>Split Screens with Time</vt:lpstr>
      <vt:lpstr>Plot of First Season</vt:lpstr>
      <vt:lpstr>Season 1 Trailer</vt:lpstr>
      <vt:lpstr>Character Bios</vt:lpstr>
      <vt:lpstr>Jack Bauer</vt:lpstr>
      <vt:lpstr>Senator David Palmer</vt:lpstr>
      <vt:lpstr>Teri Bauer</vt:lpstr>
      <vt:lpstr>Kim Bauer</vt:lpstr>
      <vt:lpstr>Nina Myers</vt:lpstr>
      <vt:lpstr>Tony Almeida</vt:lpstr>
      <vt:lpstr>Relevance to Today</vt:lpstr>
      <vt:lpstr>Sources</vt:lpstr>
      <vt:lpstr>Character Bio Sources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</dc:title>
  <dc:creator>Parsons, Benjamin</dc:creator>
  <cp:lastModifiedBy>Best Buy</cp:lastModifiedBy>
  <cp:revision>37</cp:revision>
  <dcterms:created xsi:type="dcterms:W3CDTF">2017-04-11T13:38:01Z</dcterms:created>
  <dcterms:modified xsi:type="dcterms:W3CDTF">2017-04-21T01:05:50Z</dcterms:modified>
</cp:coreProperties>
</file>