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9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4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75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9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1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0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2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8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5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1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7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A0477-AEEA-4AF9-972E-D3FFFBBF768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6A8E8-5CF0-42C5-ABA5-8FD8376D7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Block Diagrams for “24”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Ben Parsons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7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530350" y="3810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Slide:</a:t>
            </a:r>
          </a:p>
          <a:p>
            <a:pPr algn="ctr"/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292725" y="29845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Premise/Set-up of the Show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076616" y="29845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Character Tree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8415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Jack Bauer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292725" y="49403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Sources</a:t>
            </a:r>
          </a:p>
        </p:txBody>
      </p:sp>
      <p:sp>
        <p:nvSpPr>
          <p:cNvPr id="7" name="Oval 6"/>
          <p:cNvSpPr/>
          <p:nvPr/>
        </p:nvSpPr>
        <p:spPr>
          <a:xfrm>
            <a:off x="217170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Teri Bauer</a:t>
            </a:r>
          </a:p>
        </p:txBody>
      </p:sp>
      <p:sp>
        <p:nvSpPr>
          <p:cNvPr id="8" name="Oval 7"/>
          <p:cNvSpPr/>
          <p:nvPr/>
        </p:nvSpPr>
        <p:spPr>
          <a:xfrm>
            <a:off x="415925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Kim Bauer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13410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Nina Myers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12165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Senator David Palmer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0350500" y="2489200"/>
            <a:ext cx="1587500" cy="1282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Villains</a:t>
            </a:r>
          </a:p>
        </p:txBody>
      </p:sp>
      <p:cxnSp>
        <p:nvCxnSpPr>
          <p:cNvPr id="14" name="Straight Arrow Connector 13"/>
          <p:cNvCxnSpPr>
            <a:stCxn id="2" idx="6"/>
            <a:endCxn id="3" idx="2"/>
          </p:cNvCxnSpPr>
          <p:nvPr/>
        </p:nvCxnSpPr>
        <p:spPr>
          <a:xfrm flipV="1">
            <a:off x="3117850" y="939800"/>
            <a:ext cx="2174875" cy="82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" idx="6"/>
            <a:endCxn id="4" idx="2"/>
          </p:cNvCxnSpPr>
          <p:nvPr/>
        </p:nvCxnSpPr>
        <p:spPr>
          <a:xfrm>
            <a:off x="6880225" y="939800"/>
            <a:ext cx="21963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2" idx="3"/>
            <a:endCxn id="6" idx="6"/>
          </p:cNvCxnSpPr>
          <p:nvPr/>
        </p:nvCxnSpPr>
        <p:spPr>
          <a:xfrm flipH="1">
            <a:off x="6880225" y="3584053"/>
            <a:ext cx="3702759" cy="1997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  <a:endCxn id="5" idx="0"/>
          </p:cNvCxnSpPr>
          <p:nvPr/>
        </p:nvCxnSpPr>
        <p:spPr>
          <a:xfrm flipH="1">
            <a:off x="977900" y="1393303"/>
            <a:ext cx="8331200" cy="1095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7" idx="7"/>
          </p:cNvCxnSpPr>
          <p:nvPr/>
        </p:nvCxnSpPr>
        <p:spPr>
          <a:xfrm flipH="1">
            <a:off x="3526716" y="1393303"/>
            <a:ext cx="5782384" cy="12837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4"/>
            <a:endCxn id="8" idx="7"/>
          </p:cNvCxnSpPr>
          <p:nvPr/>
        </p:nvCxnSpPr>
        <p:spPr>
          <a:xfrm flipH="1">
            <a:off x="5514266" y="1581150"/>
            <a:ext cx="4356100" cy="1095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4"/>
            <a:endCxn id="9" idx="7"/>
          </p:cNvCxnSpPr>
          <p:nvPr/>
        </p:nvCxnSpPr>
        <p:spPr>
          <a:xfrm flipH="1">
            <a:off x="7489116" y="1581150"/>
            <a:ext cx="2381250" cy="1095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5"/>
            <a:endCxn id="10" idx="7"/>
          </p:cNvCxnSpPr>
          <p:nvPr/>
        </p:nvCxnSpPr>
        <p:spPr>
          <a:xfrm flipH="1">
            <a:off x="9476666" y="1393303"/>
            <a:ext cx="954966" cy="12837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5"/>
            <a:endCxn id="12" idx="0"/>
          </p:cNvCxnSpPr>
          <p:nvPr/>
        </p:nvCxnSpPr>
        <p:spPr>
          <a:xfrm>
            <a:off x="10431632" y="1393303"/>
            <a:ext cx="712618" cy="10958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" idx="6"/>
            <a:endCxn id="7" idx="2"/>
          </p:cNvCxnSpPr>
          <p:nvPr/>
        </p:nvCxnSpPr>
        <p:spPr>
          <a:xfrm>
            <a:off x="1771650" y="3130550"/>
            <a:ext cx="4000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6"/>
            <a:endCxn id="8" idx="2"/>
          </p:cNvCxnSpPr>
          <p:nvPr/>
        </p:nvCxnSpPr>
        <p:spPr>
          <a:xfrm>
            <a:off x="3759200" y="3130550"/>
            <a:ext cx="4000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6"/>
            <a:endCxn id="9" idx="2"/>
          </p:cNvCxnSpPr>
          <p:nvPr/>
        </p:nvCxnSpPr>
        <p:spPr>
          <a:xfrm>
            <a:off x="5746750" y="3130550"/>
            <a:ext cx="3873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6"/>
            <a:endCxn id="10" idx="2"/>
          </p:cNvCxnSpPr>
          <p:nvPr/>
        </p:nvCxnSpPr>
        <p:spPr>
          <a:xfrm>
            <a:off x="7721600" y="3130550"/>
            <a:ext cx="4000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0" idx="6"/>
            <a:endCxn id="12" idx="2"/>
          </p:cNvCxnSpPr>
          <p:nvPr/>
        </p:nvCxnSpPr>
        <p:spPr>
          <a:xfrm>
            <a:off x="9709150" y="3130550"/>
            <a:ext cx="6413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33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Block Diagrams for “24”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Diagrams for “24” Presentation</dc:title>
  <dc:creator>Parsons, Benjamin</dc:creator>
  <cp:lastModifiedBy>Parsons, Benjamin</cp:lastModifiedBy>
  <cp:revision>5</cp:revision>
  <dcterms:created xsi:type="dcterms:W3CDTF">2017-04-06T13:34:44Z</dcterms:created>
  <dcterms:modified xsi:type="dcterms:W3CDTF">2017-04-06T14:27:12Z</dcterms:modified>
</cp:coreProperties>
</file>