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0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5940-D8CA-44FD-9675-D614042EB78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7061A-AA18-4F79-94E3-7D402CCCE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806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5940-D8CA-44FD-9675-D614042EB78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7061A-AA18-4F79-94E3-7D402CCCE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21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5940-D8CA-44FD-9675-D614042EB78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7061A-AA18-4F79-94E3-7D402CCCE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98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5940-D8CA-44FD-9675-D614042EB78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7061A-AA18-4F79-94E3-7D402CCCE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420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5940-D8CA-44FD-9675-D614042EB78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7061A-AA18-4F79-94E3-7D402CCCE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015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5940-D8CA-44FD-9675-D614042EB78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7061A-AA18-4F79-94E3-7D402CCCE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858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5940-D8CA-44FD-9675-D614042EB78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7061A-AA18-4F79-94E3-7D402CCCE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403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5940-D8CA-44FD-9675-D614042EB78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7061A-AA18-4F79-94E3-7D402CCCE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90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5940-D8CA-44FD-9675-D614042EB78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7061A-AA18-4F79-94E3-7D402CCCE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6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5940-D8CA-44FD-9675-D614042EB78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7061A-AA18-4F79-94E3-7D402CCCE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743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5940-D8CA-44FD-9675-D614042EB78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7061A-AA18-4F79-94E3-7D402CCCE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32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95940-D8CA-44FD-9675-D614042EB78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7061A-AA18-4F79-94E3-7D402CCCE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35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N-ulN92NDvQ" TargetMode="Externa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-ulN92NDvQ" TargetMode="External"/><Relationship Id="rId2" Type="http://schemas.openxmlformats.org/officeDocument/2006/relationships/hyperlink" Target="https://upload.wikimedia.org/wikipedia/commons/thumb/3/33/24-Logo.svg/2000px-24-Logo.svg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hyperlink" Target="https://s-media-cache-ak0.pinimg.com/originals/e4/09/8f/e4098f8fe838ba5713ba92c1a248875c.jpg" TargetMode="External"/><Relationship Id="rId4" Type="http://schemas.openxmlformats.org/officeDocument/2006/relationships/hyperlink" Target="http://24.wikia.com/wiki/Season_1?file=Season1-036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Screen Wireframes</a:t>
            </a:r>
            <a:r>
              <a:rPr lang="en-US" dirty="0"/>
              <a:t> </a:t>
            </a:r>
            <a:r>
              <a:rPr lang="en-US" dirty="0" smtClean="0"/>
              <a:t>for</a:t>
            </a:r>
            <a:br>
              <a:rPr lang="en-US" dirty="0" smtClean="0"/>
            </a:br>
            <a:r>
              <a:rPr lang="en-US" dirty="0" smtClean="0"/>
              <a:t>“24”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Ben Parsons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58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4800" y="38100"/>
            <a:ext cx="9144000" cy="2387600"/>
          </a:xfrm>
        </p:spPr>
        <p:txBody>
          <a:bodyPr/>
          <a:lstStyle/>
          <a:p>
            <a:r>
              <a:rPr lang="en-US" dirty="0" smtClean="0"/>
              <a:t>Title Slide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999038"/>
            <a:ext cx="9144000" cy="1655762"/>
          </a:xfrm>
        </p:spPr>
        <p:txBody>
          <a:bodyPr/>
          <a:lstStyle/>
          <a:p>
            <a:r>
              <a:rPr lang="en-US" dirty="0" smtClean="0"/>
              <a:t>By Ben Parsons</a:t>
            </a:r>
            <a:endParaRPr lang="en-US" dirty="0"/>
          </a:p>
        </p:txBody>
      </p:sp>
      <p:pic>
        <p:nvPicPr>
          <p:cNvPr id="1026" name="Picture 2" descr="https://upload.wikimedia.org/wikipedia/commons/thumb/3/33/24-Logo.svg/2000px-24-Logo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813" y="2275464"/>
            <a:ext cx="5133974" cy="272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68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 Slide – Premise of the Show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This slide will introduce the show</a:t>
            </a:r>
          </a:p>
          <a:p>
            <a:r>
              <a:rPr lang="en-US" dirty="0" smtClean="0"/>
              <a:t>Specifically the concept</a:t>
            </a:r>
          </a:p>
          <a:p>
            <a:pPr lvl="1"/>
            <a:r>
              <a:rPr lang="en-US" dirty="0" smtClean="0"/>
              <a:t>That each episode is an hour long, totally 24 episodes to cover 24 hours in real time</a:t>
            </a:r>
          </a:p>
          <a:p>
            <a:r>
              <a:rPr lang="en-US" dirty="0" smtClean="0"/>
              <a:t>And explaining the setup for the first season</a:t>
            </a:r>
          </a:p>
          <a:p>
            <a:r>
              <a:rPr lang="en-US" dirty="0" smtClean="0"/>
              <a:t>A trailer video that corresponds with the text will be provided</a:t>
            </a:r>
            <a:endParaRPr lang="en-US" dirty="0"/>
          </a:p>
        </p:txBody>
      </p:sp>
      <p:pic>
        <p:nvPicPr>
          <p:cNvPr id="5" name="N-ulN92NDvQ"/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477000" y="2714625"/>
            <a:ext cx="4572000" cy="2571750"/>
          </a:xfrm>
          <a:prstGeom prst="rect">
            <a:avLst/>
          </a:prstGeom>
        </p:spPr>
      </p:pic>
      <p:sp>
        <p:nvSpPr>
          <p:cNvPr id="6" name="Right Arrow 5">
            <a:hlinkClick r:id="rId4" action="ppaction://hlinksldjump"/>
          </p:cNvPr>
          <p:cNvSpPr/>
          <p:nvPr/>
        </p:nvSpPr>
        <p:spPr>
          <a:xfrm>
            <a:off x="8864600" y="319088"/>
            <a:ext cx="2489200" cy="1155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4" action="ppaction://hlinksldjump"/>
              </a:rPr>
              <a:t>Advance Slide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7771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Navigation Screen/Character Tree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90688"/>
            <a:ext cx="4279900" cy="1839912"/>
          </a:xfrm>
        </p:spPr>
        <p:txBody>
          <a:bodyPr/>
          <a:lstStyle/>
          <a:p>
            <a:r>
              <a:rPr lang="en-US" dirty="0" smtClean="0"/>
              <a:t>The names will link to character bios</a:t>
            </a:r>
          </a:p>
        </p:txBody>
      </p:sp>
      <p:pic>
        <p:nvPicPr>
          <p:cNvPr id="3074" name="Picture 2" descr="https://vignette1.wikia.nocookie.net/24wikia/images/1/12/Season1-036.jpg/revision/latest?cb=200705022143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610644"/>
            <a:ext cx="3571875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6096000" y="2476500"/>
            <a:ext cx="1803400" cy="124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Nina Myers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153400" y="2476500"/>
            <a:ext cx="1803400" cy="124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Senator </a:t>
            </a:r>
          </a:p>
          <a:p>
            <a:pPr algn="ctr"/>
            <a:r>
              <a:rPr lang="en-US" dirty="0" smtClean="0"/>
              <a:t>David Palmer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194300" y="4191000"/>
            <a:ext cx="1803400" cy="124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3" action="ppaction://hlinksldjump"/>
              </a:rPr>
              <a:t>Jack Bauer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378700" y="4191000"/>
            <a:ext cx="1803400" cy="124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Teri Bauer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550400" y="4191000"/>
            <a:ext cx="1803400" cy="124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Kim Bauer</a:t>
            </a:r>
            <a:endParaRPr lang="en-US" dirty="0"/>
          </a:p>
        </p:txBody>
      </p:sp>
      <p:sp>
        <p:nvSpPr>
          <p:cNvPr id="6" name="Left Arrow 5"/>
          <p:cNvSpPr/>
          <p:nvPr/>
        </p:nvSpPr>
        <p:spPr>
          <a:xfrm>
            <a:off x="152400" y="417116"/>
            <a:ext cx="1790700" cy="102433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4" action="ppaction://hlinksldjump"/>
              </a:rPr>
              <a:t>Previous Slide</a:t>
            </a:r>
            <a:endParaRPr lang="en-US" dirty="0"/>
          </a:p>
        </p:txBody>
      </p:sp>
      <p:sp>
        <p:nvSpPr>
          <p:cNvPr id="11" name="Right Arrow 10">
            <a:hlinkClick r:id="rId5" action="ppaction://hlinksldjump"/>
          </p:cNvPr>
          <p:cNvSpPr/>
          <p:nvPr/>
        </p:nvSpPr>
        <p:spPr>
          <a:xfrm>
            <a:off x="9956800" y="417116"/>
            <a:ext cx="2082800" cy="1155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3" action="ppaction://hlinksldjump"/>
              </a:rPr>
              <a:t>Advance Slide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4508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Character Bios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will detail the character’s history</a:t>
            </a:r>
          </a:p>
          <a:p>
            <a:r>
              <a:rPr lang="en-US" dirty="0" smtClean="0"/>
              <a:t>List the relationships between characters</a:t>
            </a:r>
          </a:p>
          <a:p>
            <a:pPr lvl="1"/>
            <a:r>
              <a:rPr lang="en-US" dirty="0" smtClean="0"/>
              <a:t>Will include hyperlinks between characters</a:t>
            </a:r>
          </a:p>
          <a:p>
            <a:pPr lvl="1"/>
            <a:r>
              <a:rPr lang="en-US" dirty="0" smtClean="0"/>
              <a:t>For example, linking Jack Bauer (right) to </a:t>
            </a:r>
            <a:r>
              <a:rPr lang="en-US" dirty="0" smtClean="0">
                <a:hlinkClick r:id="rId2" action="ppaction://hlinksldjump"/>
              </a:rPr>
              <a:t>Teri Bauer</a:t>
            </a:r>
            <a:endParaRPr lang="en-US" dirty="0" smtClean="0"/>
          </a:p>
          <a:p>
            <a:r>
              <a:rPr lang="en-US" dirty="0" smtClean="0"/>
              <a:t>And the characters relevance to the plot</a:t>
            </a:r>
          </a:p>
          <a:p>
            <a:r>
              <a:rPr lang="en-US" dirty="0" smtClean="0"/>
              <a:t>This slide will include an image of the character</a:t>
            </a:r>
          </a:p>
          <a:p>
            <a:r>
              <a:rPr lang="en-US" dirty="0" smtClean="0"/>
              <a:t>And a button linking back to the character tree</a:t>
            </a:r>
          </a:p>
          <a:p>
            <a:pPr lvl="1"/>
            <a:r>
              <a:rPr lang="en-US" dirty="0" smtClean="0"/>
              <a:t>Which be in the same place every slide</a:t>
            </a:r>
          </a:p>
          <a:p>
            <a:endParaRPr lang="en-US" dirty="0"/>
          </a:p>
        </p:txBody>
      </p:sp>
      <p:pic>
        <p:nvPicPr>
          <p:cNvPr id="2050" name="Picture 2" descr="https://s-media-cache-ak0.pinimg.com/originals/e4/09/8f/e4098f8fe838ba5713ba92c1a248875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5200" y="2028386"/>
            <a:ext cx="2628900" cy="394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Left Arrow 3"/>
          <p:cNvSpPr/>
          <p:nvPr/>
        </p:nvSpPr>
        <p:spPr>
          <a:xfrm>
            <a:off x="419100" y="365124"/>
            <a:ext cx="2489200" cy="110807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Back to Character Tree</a:t>
            </a:r>
            <a:endParaRPr lang="en-US" dirty="0"/>
          </a:p>
        </p:txBody>
      </p:sp>
      <p:sp>
        <p:nvSpPr>
          <p:cNvPr id="6" name="Right Arrow 5">
            <a:hlinkClick r:id="rId2" action="ppaction://hlinksldjump"/>
          </p:cNvPr>
          <p:cNvSpPr/>
          <p:nvPr/>
        </p:nvSpPr>
        <p:spPr>
          <a:xfrm>
            <a:off x="9004300" y="341311"/>
            <a:ext cx="2489200" cy="1155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4" action="ppaction://hlinksldjump"/>
              </a:rPr>
              <a:t>Advance Slide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7707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Title Slide - “24” Logo: </a:t>
            </a:r>
            <a:r>
              <a:rPr lang="en-US" dirty="0" smtClean="0">
                <a:hlinkClick r:id="rId2"/>
              </a:rPr>
              <a:t>https://upload.wikimedia.org/wikipedia/commons/thumb/3/33/24-Logo.svg/2000px-24-Logo.svg.png</a:t>
            </a:r>
            <a:endParaRPr lang="en-US" dirty="0" smtClean="0"/>
          </a:p>
          <a:p>
            <a:r>
              <a:rPr lang="en-US" dirty="0" smtClean="0"/>
              <a:t>Detail Slide – “24” Season 1 Trailer: </a:t>
            </a:r>
            <a:r>
              <a:rPr lang="en-US" dirty="0" smtClean="0">
                <a:hlinkClick r:id="rId3"/>
              </a:rPr>
              <a:t>https://www.youtube.com/watch?v=N-ulN92NDvQ</a:t>
            </a:r>
            <a:r>
              <a:rPr lang="en-US" dirty="0" smtClean="0"/>
              <a:t> </a:t>
            </a:r>
          </a:p>
          <a:p>
            <a:r>
              <a:rPr lang="en-US" dirty="0" smtClean="0"/>
              <a:t>Navigation Screen – Main Cast Picture:  </a:t>
            </a:r>
            <a:r>
              <a:rPr lang="en-US" dirty="0" smtClean="0">
                <a:hlinkClick r:id="rId4"/>
              </a:rPr>
              <a:t>http://24.wikia.com/wiki/Season_1?file=Season1-036.jpg</a:t>
            </a:r>
            <a:r>
              <a:rPr lang="en-US" dirty="0" smtClean="0"/>
              <a:t> </a:t>
            </a:r>
          </a:p>
          <a:p>
            <a:r>
              <a:rPr lang="en-US" dirty="0" smtClean="0"/>
              <a:t>Character Bios – Jack Bauer: </a:t>
            </a:r>
            <a:r>
              <a:rPr lang="en-US" dirty="0" smtClean="0">
                <a:hlinkClick r:id="rId5"/>
              </a:rPr>
              <a:t>https://s-media-cache-ak0.pinimg.com/originals/e4/09/8f/e4098f8fe838ba5713ba92c1a248875c.jpg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5" name="Left Arrow 4"/>
          <p:cNvSpPr/>
          <p:nvPr/>
        </p:nvSpPr>
        <p:spPr>
          <a:xfrm>
            <a:off x="152400" y="417116"/>
            <a:ext cx="1790700" cy="102433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6" action="ppaction://hlinksldjump"/>
              </a:rPr>
              <a:t>Previous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6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206</Words>
  <Application>Microsoft Office PowerPoint</Application>
  <PresentationFormat>Widescreen</PresentationFormat>
  <Paragraphs>38</Paragraphs>
  <Slides>6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Screen Wireframes for “24” Presentation</vt:lpstr>
      <vt:lpstr>Title Slide</vt:lpstr>
      <vt:lpstr>Detail Slide – Premise of the Show</vt:lpstr>
      <vt:lpstr>Navigation Screen/Character Tree</vt:lpstr>
      <vt:lpstr>Character Bios</vt:lpstr>
      <vt:lpstr>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Screen Wireframes</dc:title>
  <dc:creator>Parsons, Benjamin</dc:creator>
  <cp:lastModifiedBy>Parsons, Benjamin</cp:lastModifiedBy>
  <cp:revision>8</cp:revision>
  <dcterms:created xsi:type="dcterms:W3CDTF">2017-04-04T14:06:02Z</dcterms:created>
  <dcterms:modified xsi:type="dcterms:W3CDTF">2017-04-06T14:38:44Z</dcterms:modified>
</cp:coreProperties>
</file>