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3E9F832-FE15-44FA-9A3B-1FC1D4CCAA10}">
          <p14:sldIdLst>
            <p14:sldId id="256"/>
            <p14:sldId id="257"/>
            <p14:sldId id="258"/>
            <p14:sldId id="259"/>
            <p14:sldId id="260"/>
            <p14:sldId id="261"/>
            <p14:sldId id="262"/>
            <p14:sldId id="263"/>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loyd, Alexander" initials="FA" lastIdx="1" clrIdx="0">
    <p:extLst>
      <p:ext uri="{19B8F6BF-5375-455C-9EA6-DF929625EA0E}">
        <p15:presenceInfo xmlns:p15="http://schemas.microsoft.com/office/powerpoint/2012/main" userId="S-1-5-21-1992517756-754463450-1116685130-23129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63" d="100"/>
          <a:sy n="63" d="100"/>
        </p:scale>
        <p:origin x="78" y="10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EC2573D-F1B1-4A0D-BD59-493F9262380E}"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3FA4D758-3482-437A-8F67-673D32811EFD}" type="slidenum">
              <a:rPr lang="en-US" smtClean="0"/>
              <a:t>‹#›</a:t>
            </a:fld>
            <a:endParaRPr lang="en-US"/>
          </a:p>
        </p:txBody>
      </p:sp>
    </p:spTree>
    <p:extLst>
      <p:ext uri="{BB962C8B-B14F-4D97-AF65-F5344CB8AC3E}">
        <p14:creationId xmlns:p14="http://schemas.microsoft.com/office/powerpoint/2010/main" val="336146325"/>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EC2573D-F1B1-4A0D-BD59-493F9262380E}"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FA4D758-3482-437A-8F67-673D32811EFD}" type="slidenum">
              <a:rPr lang="en-US" smtClean="0"/>
              <a:t>‹#›</a:t>
            </a:fld>
            <a:endParaRPr lang="en-US"/>
          </a:p>
        </p:txBody>
      </p:sp>
    </p:spTree>
    <p:extLst>
      <p:ext uri="{BB962C8B-B14F-4D97-AF65-F5344CB8AC3E}">
        <p14:creationId xmlns:p14="http://schemas.microsoft.com/office/powerpoint/2010/main" val="1053972718"/>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EC2573D-F1B1-4A0D-BD59-493F9262380E}"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FA4D758-3482-437A-8F67-673D32811EFD}"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26785363"/>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9EC2573D-F1B1-4A0D-BD59-493F9262380E}"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FA4D758-3482-437A-8F67-673D32811EFD}" type="slidenum">
              <a:rPr lang="en-US" smtClean="0"/>
              <a:t>‹#›</a:t>
            </a:fld>
            <a:endParaRPr lang="en-US"/>
          </a:p>
        </p:txBody>
      </p:sp>
    </p:spTree>
    <p:extLst>
      <p:ext uri="{BB962C8B-B14F-4D97-AF65-F5344CB8AC3E}">
        <p14:creationId xmlns:p14="http://schemas.microsoft.com/office/powerpoint/2010/main" val="1555149241"/>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9EC2573D-F1B1-4A0D-BD59-493F9262380E}"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FA4D758-3482-437A-8F67-673D32811EFD}"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93451527"/>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9EC2573D-F1B1-4A0D-BD59-493F9262380E}"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FA4D758-3482-437A-8F67-673D32811EFD}" type="slidenum">
              <a:rPr lang="en-US" smtClean="0"/>
              <a:t>‹#›</a:t>
            </a:fld>
            <a:endParaRPr lang="en-US"/>
          </a:p>
        </p:txBody>
      </p:sp>
    </p:spTree>
    <p:extLst>
      <p:ext uri="{BB962C8B-B14F-4D97-AF65-F5344CB8AC3E}">
        <p14:creationId xmlns:p14="http://schemas.microsoft.com/office/powerpoint/2010/main" val="2811802061"/>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EC2573D-F1B1-4A0D-BD59-493F9262380E}"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FA4D758-3482-437A-8F67-673D32811EFD}" type="slidenum">
              <a:rPr lang="en-US" smtClean="0"/>
              <a:t>‹#›</a:t>
            </a:fld>
            <a:endParaRPr lang="en-US"/>
          </a:p>
        </p:txBody>
      </p:sp>
    </p:spTree>
    <p:extLst>
      <p:ext uri="{BB962C8B-B14F-4D97-AF65-F5344CB8AC3E}">
        <p14:creationId xmlns:p14="http://schemas.microsoft.com/office/powerpoint/2010/main" val="2098000336"/>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EC2573D-F1B1-4A0D-BD59-493F9262380E}"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FA4D758-3482-437A-8F67-673D32811EFD}" type="slidenum">
              <a:rPr lang="en-US" smtClean="0"/>
              <a:t>‹#›</a:t>
            </a:fld>
            <a:endParaRPr lang="en-US"/>
          </a:p>
        </p:txBody>
      </p:sp>
    </p:spTree>
    <p:extLst>
      <p:ext uri="{BB962C8B-B14F-4D97-AF65-F5344CB8AC3E}">
        <p14:creationId xmlns:p14="http://schemas.microsoft.com/office/powerpoint/2010/main" val="3334496746"/>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EC2573D-F1B1-4A0D-BD59-493F9262380E}"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FA4D758-3482-437A-8F67-673D32811EFD}" type="slidenum">
              <a:rPr lang="en-US" smtClean="0"/>
              <a:t>‹#›</a:t>
            </a:fld>
            <a:endParaRPr lang="en-US"/>
          </a:p>
        </p:txBody>
      </p:sp>
    </p:spTree>
    <p:extLst>
      <p:ext uri="{BB962C8B-B14F-4D97-AF65-F5344CB8AC3E}">
        <p14:creationId xmlns:p14="http://schemas.microsoft.com/office/powerpoint/2010/main" val="2136425958"/>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EC2573D-F1B1-4A0D-BD59-493F9262380E}"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FA4D758-3482-437A-8F67-673D32811EFD}" type="slidenum">
              <a:rPr lang="en-US" smtClean="0"/>
              <a:t>‹#›</a:t>
            </a:fld>
            <a:endParaRPr lang="en-US"/>
          </a:p>
        </p:txBody>
      </p:sp>
    </p:spTree>
    <p:extLst>
      <p:ext uri="{BB962C8B-B14F-4D97-AF65-F5344CB8AC3E}">
        <p14:creationId xmlns:p14="http://schemas.microsoft.com/office/powerpoint/2010/main" val="1586652271"/>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EC2573D-F1B1-4A0D-BD59-493F9262380E}"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3FA4D758-3482-437A-8F67-673D32811EFD}" type="slidenum">
              <a:rPr lang="en-US" smtClean="0"/>
              <a:t>‹#›</a:t>
            </a:fld>
            <a:endParaRPr lang="en-US"/>
          </a:p>
        </p:txBody>
      </p:sp>
    </p:spTree>
    <p:extLst>
      <p:ext uri="{BB962C8B-B14F-4D97-AF65-F5344CB8AC3E}">
        <p14:creationId xmlns:p14="http://schemas.microsoft.com/office/powerpoint/2010/main" val="1099750863"/>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EC2573D-F1B1-4A0D-BD59-493F9262380E}" type="datetimeFigureOut">
              <a:rPr lang="en-US" smtClean="0"/>
              <a:t>3/2/2017</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3FA4D758-3482-437A-8F67-673D32811EFD}" type="slidenum">
              <a:rPr lang="en-US" smtClean="0"/>
              <a:t>‹#›</a:t>
            </a:fld>
            <a:endParaRPr lang="en-US"/>
          </a:p>
        </p:txBody>
      </p:sp>
    </p:spTree>
    <p:extLst>
      <p:ext uri="{BB962C8B-B14F-4D97-AF65-F5344CB8AC3E}">
        <p14:creationId xmlns:p14="http://schemas.microsoft.com/office/powerpoint/2010/main" val="1998880498"/>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EC2573D-F1B1-4A0D-BD59-493F9262380E}" type="datetimeFigureOut">
              <a:rPr lang="en-US" smtClean="0"/>
              <a:t>3/2/2017</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3FA4D758-3482-437A-8F67-673D32811EFD}" type="slidenum">
              <a:rPr lang="en-US" smtClean="0"/>
              <a:t>‹#›</a:t>
            </a:fld>
            <a:endParaRPr lang="en-US"/>
          </a:p>
        </p:txBody>
      </p:sp>
    </p:spTree>
    <p:extLst>
      <p:ext uri="{BB962C8B-B14F-4D97-AF65-F5344CB8AC3E}">
        <p14:creationId xmlns:p14="http://schemas.microsoft.com/office/powerpoint/2010/main" val="1125714714"/>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C2573D-F1B1-4A0D-BD59-493F9262380E}" type="datetimeFigureOut">
              <a:rPr lang="en-US" smtClean="0"/>
              <a:t>3/2/2017</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3FA4D758-3482-437A-8F67-673D32811EFD}" type="slidenum">
              <a:rPr lang="en-US" smtClean="0"/>
              <a:t>‹#›</a:t>
            </a:fld>
            <a:endParaRPr lang="en-US"/>
          </a:p>
        </p:txBody>
      </p:sp>
    </p:spTree>
    <p:extLst>
      <p:ext uri="{BB962C8B-B14F-4D97-AF65-F5344CB8AC3E}">
        <p14:creationId xmlns:p14="http://schemas.microsoft.com/office/powerpoint/2010/main" val="2715865918"/>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EC2573D-F1B1-4A0D-BD59-493F9262380E}"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3FA4D758-3482-437A-8F67-673D32811EFD}" type="slidenum">
              <a:rPr lang="en-US" smtClean="0"/>
              <a:t>‹#›</a:t>
            </a:fld>
            <a:endParaRPr lang="en-US"/>
          </a:p>
        </p:txBody>
      </p:sp>
    </p:spTree>
    <p:extLst>
      <p:ext uri="{BB962C8B-B14F-4D97-AF65-F5344CB8AC3E}">
        <p14:creationId xmlns:p14="http://schemas.microsoft.com/office/powerpoint/2010/main" val="864237866"/>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EC2573D-F1B1-4A0D-BD59-493F9262380E}"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FA4D758-3482-437A-8F67-673D32811EFD}" type="slidenum">
              <a:rPr lang="en-US" smtClean="0"/>
              <a:t>‹#›</a:t>
            </a:fld>
            <a:endParaRPr lang="en-US"/>
          </a:p>
        </p:txBody>
      </p:sp>
    </p:spTree>
    <p:extLst>
      <p:ext uri="{BB962C8B-B14F-4D97-AF65-F5344CB8AC3E}">
        <p14:creationId xmlns:p14="http://schemas.microsoft.com/office/powerpoint/2010/main" val="811297940"/>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9EC2573D-F1B1-4A0D-BD59-493F9262380E}" type="datetimeFigureOut">
              <a:rPr lang="en-US" smtClean="0"/>
              <a:t>3/2/2017</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3FA4D758-3482-437A-8F67-673D32811EFD}" type="slidenum">
              <a:rPr lang="en-US" smtClean="0"/>
              <a:t>‹#›</a:t>
            </a:fld>
            <a:endParaRPr lang="en-US"/>
          </a:p>
        </p:txBody>
      </p:sp>
    </p:spTree>
    <p:extLst>
      <p:ext uri="{BB962C8B-B14F-4D97-AF65-F5344CB8AC3E}">
        <p14:creationId xmlns:p14="http://schemas.microsoft.com/office/powerpoint/2010/main" val="15591294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xml"/><Relationship Id="rId1" Type="http://schemas.openxmlformats.org/officeDocument/2006/relationships/slideLayout" Target="../slideLayouts/slideLayout1.xml"/><Relationship Id="rId5" Type="http://schemas.openxmlformats.org/officeDocument/2006/relationships/slide" Target="slide5.xml"/><Relationship Id="rId4" Type="http://schemas.openxmlformats.org/officeDocument/2006/relationships/slide" Target="slide4.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slide" Target="slide1.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7.xml"/><Relationship Id="rId1" Type="http://schemas.openxmlformats.org/officeDocument/2006/relationships/slideLayout" Target="../slideLayouts/slideLayout2.xml"/><Relationship Id="rId5" Type="http://schemas.openxmlformats.org/officeDocument/2006/relationships/slide" Target="slide8.xml"/><Relationship Id="rId4" Type="http://schemas.openxmlformats.org/officeDocument/2006/relationships/slide" Target="slide1.xml"/></Relationships>
</file>

<file path=ppt/slides/_rels/slide6.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https://www.youtube.com/embed/a7mnftJ2wUE" TargetMode="External"/><Relationship Id="rId4" Type="http://schemas.openxmlformats.org/officeDocument/2006/relationships/slide" Target="slide5.xml"/></Relationships>
</file>

<file path=ppt/slides/_rels/slide8.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hyperlink" Target="https://cdn-images-1.medium.com/max/800/0*h6H0OAeyQGuWzKQ8.jpg" TargetMode="External"/><Relationship Id="rId7" Type="http://schemas.openxmlformats.org/officeDocument/2006/relationships/hyperlink" Target="https://www.youtube.com/watch?v=a7mnftJ2wUE" TargetMode="External"/><Relationship Id="rId2" Type="http://schemas.openxmlformats.org/officeDocument/2006/relationships/hyperlink" Target="https://pbs.twimg.com/profile_images/498860581072273408/q5v6iWVw.jpeg" TargetMode="External"/><Relationship Id="rId1" Type="http://schemas.openxmlformats.org/officeDocument/2006/relationships/slideLayout" Target="../slideLayouts/slideLayout2.xml"/><Relationship Id="rId6" Type="http://schemas.openxmlformats.org/officeDocument/2006/relationships/hyperlink" Target="http://www.soundbible.com/" TargetMode="External"/><Relationship Id="rId5" Type="http://schemas.openxmlformats.org/officeDocument/2006/relationships/hyperlink" Target="http://pngimg.com/uploads/explosion/explosion_PNG15371.png" TargetMode="External"/><Relationship Id="rId4" Type="http://schemas.openxmlformats.org/officeDocument/2006/relationships/hyperlink" Target="https://img.clipartfest.com/1710ab2984c70006323775679b3ffac4_astrohawk-snes-homebrew-game-clipart-laser-beam_934-447.p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26921" y="1307844"/>
            <a:ext cx="8915399" cy="2262781"/>
          </a:xfrm>
        </p:spPr>
        <p:txBody>
          <a:bodyPr>
            <a:normAutofit fontScale="90000"/>
          </a:bodyPr>
          <a:lstStyle/>
          <a:p>
            <a:r>
              <a:rPr lang="en-US" dirty="0" smtClean="0"/>
              <a:t>Seriously you’re going to have a great time I promise</a:t>
            </a:r>
            <a:endParaRPr lang="en-US" dirty="0"/>
          </a:p>
        </p:txBody>
      </p:sp>
      <p:sp>
        <p:nvSpPr>
          <p:cNvPr id="4" name="Vertical Scroll 3">
            <a:hlinkClick r:id="rId2" action="ppaction://hlinksldjump"/>
          </p:cNvPr>
          <p:cNvSpPr/>
          <p:nvPr/>
        </p:nvSpPr>
        <p:spPr>
          <a:xfrm>
            <a:off x="342900" y="4282440"/>
            <a:ext cx="2362200" cy="2179320"/>
          </a:xfrm>
          <a:prstGeom prst="verticalScroll">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entire script of the Bee Movie</a:t>
            </a:r>
            <a:endParaRPr lang="en-US" dirty="0"/>
          </a:p>
        </p:txBody>
      </p:sp>
      <p:sp>
        <p:nvSpPr>
          <p:cNvPr id="6" name="Frame 5">
            <a:hlinkClick r:id="rId3" action="ppaction://hlinksldjump"/>
          </p:cNvPr>
          <p:cNvSpPr/>
          <p:nvPr/>
        </p:nvSpPr>
        <p:spPr>
          <a:xfrm>
            <a:off x="4922520" y="4198620"/>
            <a:ext cx="2346960" cy="2346960"/>
          </a:xfrm>
          <a:prstGeom prst="frame">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p:cNvSpPr txBox="1"/>
          <p:nvPr/>
        </p:nvSpPr>
        <p:spPr>
          <a:xfrm>
            <a:off x="5326380" y="4910435"/>
            <a:ext cx="1539240" cy="923330"/>
          </a:xfrm>
          <a:prstGeom prst="rect">
            <a:avLst/>
          </a:prstGeom>
          <a:noFill/>
        </p:spPr>
        <p:txBody>
          <a:bodyPr wrap="square" rtlCol="0">
            <a:spAutoFit/>
          </a:bodyPr>
          <a:lstStyle/>
          <a:p>
            <a:r>
              <a:rPr lang="en-US" dirty="0" smtClean="0"/>
              <a:t>It’s a picture frame! You’ll get it.</a:t>
            </a:r>
            <a:endParaRPr lang="en-US" dirty="0"/>
          </a:p>
        </p:txBody>
      </p:sp>
      <p:sp>
        <p:nvSpPr>
          <p:cNvPr id="8" name="Sun 7">
            <a:hlinkClick r:id="rId4" action="ppaction://hlinksldjump"/>
          </p:cNvPr>
          <p:cNvSpPr/>
          <p:nvPr/>
        </p:nvSpPr>
        <p:spPr>
          <a:xfrm>
            <a:off x="9220200" y="4008120"/>
            <a:ext cx="2895600" cy="2537460"/>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There was no music note :c</a:t>
            </a:r>
            <a:endParaRPr lang="en-US" dirty="0"/>
          </a:p>
        </p:txBody>
      </p:sp>
      <p:sp>
        <p:nvSpPr>
          <p:cNvPr id="9" name="Right Arrow 8">
            <a:hlinkClick r:id="rId5" action="ppaction://hlinksldjump"/>
          </p:cNvPr>
          <p:cNvSpPr/>
          <p:nvPr/>
        </p:nvSpPr>
        <p:spPr>
          <a:xfrm>
            <a:off x="9768840" y="131763"/>
            <a:ext cx="2346960" cy="1209357"/>
          </a:xfrm>
          <a:prstGeom prst="rightArrow">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Click here to move on!</a:t>
            </a:r>
            <a:endParaRPr lang="en-US" dirty="0"/>
          </a:p>
        </p:txBody>
      </p:sp>
    </p:spTree>
    <p:extLst>
      <p:ext uri="{BB962C8B-B14F-4D97-AF65-F5344CB8AC3E}">
        <p14:creationId xmlns:p14="http://schemas.microsoft.com/office/powerpoint/2010/main" val="3003695933"/>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Ipsum for your thoughts</a:t>
            </a:r>
            <a:endParaRPr lang="en-US" dirty="0"/>
          </a:p>
        </p:txBody>
      </p:sp>
      <p:sp>
        <p:nvSpPr>
          <p:cNvPr id="3" name="Content Placeholder 2"/>
          <p:cNvSpPr>
            <a:spLocks noGrp="1"/>
          </p:cNvSpPr>
          <p:nvPr>
            <p:ph idx="1"/>
          </p:nvPr>
        </p:nvSpPr>
        <p:spPr/>
        <p:txBody>
          <a:bodyPr/>
          <a:lstStyle/>
          <a:p>
            <a:r>
              <a:rPr lang="en-US" dirty="0"/>
              <a:t>Yellow, black. Yellow, black. Yellow, black. Yellow, black. Wait a minute. I think I'm feeling something. Like a 27-million-year-old instinct. Bob Bumble at the anchor desk. Wait a minute. I think I'm feeling something. Like a 27-million-year-old instinct. So those aren't your real parents! </a:t>
            </a:r>
            <a:r>
              <a:rPr lang="en-US" dirty="0" smtClean="0"/>
              <a:t/>
            </a:r>
            <a:br>
              <a:rPr lang="en-US" dirty="0" smtClean="0"/>
            </a:br>
            <a:r>
              <a:rPr lang="en-US" dirty="0" smtClean="0"/>
              <a:t/>
            </a:r>
            <a:br>
              <a:rPr lang="en-US" dirty="0" smtClean="0"/>
            </a:br>
            <a:r>
              <a:rPr lang="en-US" dirty="0"/>
              <a:t>Barry, I told you, stop flying in the house! Flying is exhausting. Why don't you humans just run everywhere, isn't that faster? It's not just flowers. Fruits, vegetables, they all need bees. Weather with Storm Stinger. You got lint on your fuzz. </a:t>
            </a:r>
          </a:p>
        </p:txBody>
      </p:sp>
      <p:pic>
        <p:nvPicPr>
          <p:cNvPr id="1026" name="Picture 2" descr="https://pbs.twimg.com/profile_images/498860581072273408/q5v6iWVw.jpeg">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2438400" cy="184690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621280" y="228600"/>
            <a:ext cx="2255520" cy="369332"/>
          </a:xfrm>
          <a:prstGeom prst="rect">
            <a:avLst/>
          </a:prstGeom>
          <a:noFill/>
        </p:spPr>
        <p:txBody>
          <a:bodyPr wrap="square" rtlCol="0">
            <a:spAutoFit/>
          </a:bodyPr>
          <a:lstStyle/>
          <a:p>
            <a:r>
              <a:rPr lang="en-US" dirty="0" smtClean="0">
                <a:sym typeface="Wingdings" panose="05000000000000000000" pitchFamily="2" charset="2"/>
              </a:rPr>
              <a:t> Click me to go back</a:t>
            </a:r>
            <a:endParaRPr lang="en-US" dirty="0"/>
          </a:p>
        </p:txBody>
      </p:sp>
    </p:spTree>
    <p:extLst>
      <p:ext uri="{BB962C8B-B14F-4D97-AF65-F5344CB8AC3E}">
        <p14:creationId xmlns:p14="http://schemas.microsoft.com/office/powerpoint/2010/main" val="1285662861"/>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8" descr="http://pngimg.com/uploads/explosion/explosion_PNG1537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6771" y="3233510"/>
            <a:ext cx="6316663" cy="420288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676400" y="203541"/>
            <a:ext cx="10515600" cy="1325563"/>
          </a:xfrm>
        </p:spPr>
        <p:txBody>
          <a:bodyPr/>
          <a:lstStyle/>
          <a:p>
            <a:pPr algn="ctr"/>
            <a:r>
              <a:rPr lang="en-US" dirty="0" smtClean="0"/>
              <a:t>This…might have something to do with one of my future projects</a:t>
            </a:r>
            <a:endParaRPr lang="en-US" dirty="0"/>
          </a:p>
        </p:txBody>
      </p:sp>
      <p:pic>
        <p:nvPicPr>
          <p:cNvPr id="2050" name="Picture 2" descr="https://cdn-images-1.medium.com/max/800/0*h6H0OAeyQGuWzKQ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791622">
            <a:off x="714375" y="1492787"/>
            <a:ext cx="2473325" cy="227236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img.clipartfest.com/1710ab2984c70006323775679b3ffac4_astrohawk-snes-homebrew-game-clipart-laser-beam_934-447.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4786610">
            <a:off x="2667809" y="2303258"/>
            <a:ext cx="1669636" cy="79906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img.clipartfest.com/1710ab2984c70006323775679b3ffac4_astrohawk-snes-homebrew-game-clipart-laser-beam_934-447.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5569695">
            <a:off x="1973486" y="2181535"/>
            <a:ext cx="1658529" cy="79375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pngimg.com/uploads/explosion/explosion_PNG1537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51037" y="3233510"/>
            <a:ext cx="6316663" cy="4202884"/>
          </a:xfrm>
          <a:prstGeom prst="rect">
            <a:avLst/>
          </a:prstGeom>
          <a:noFill/>
          <a:extLst>
            <a:ext uri="{909E8E84-426E-40DD-AFC4-6F175D3DCCD1}">
              <a14:hiddenFill xmlns:a14="http://schemas.microsoft.com/office/drawing/2010/main">
                <a:solidFill>
                  <a:srgbClr val="FFFFFF"/>
                </a:solidFill>
              </a14:hiddenFill>
            </a:ext>
          </a:extLst>
        </p:spPr>
      </p:pic>
      <p:sp>
        <p:nvSpPr>
          <p:cNvPr id="4" name="Curved Left Arrow 3">
            <a:hlinkClick r:id="rId6" action="ppaction://hlinksldjump"/>
          </p:cNvPr>
          <p:cNvSpPr/>
          <p:nvPr/>
        </p:nvSpPr>
        <p:spPr>
          <a:xfrm>
            <a:off x="10519168" y="4922520"/>
            <a:ext cx="1417320" cy="181356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TextBox 4"/>
          <p:cNvSpPr txBox="1"/>
          <p:nvPr/>
        </p:nvSpPr>
        <p:spPr>
          <a:xfrm>
            <a:off x="9667455" y="4419600"/>
            <a:ext cx="2282484" cy="369332"/>
          </a:xfrm>
          <a:prstGeom prst="rect">
            <a:avLst/>
          </a:prstGeom>
          <a:noFill/>
        </p:spPr>
        <p:txBody>
          <a:bodyPr wrap="none" rtlCol="0">
            <a:spAutoFit/>
          </a:bodyPr>
          <a:lstStyle/>
          <a:p>
            <a:r>
              <a:rPr lang="en-US" dirty="0" smtClean="0"/>
              <a:t>Universal undo button</a:t>
            </a:r>
            <a:endParaRPr lang="en-US" dirty="0"/>
          </a:p>
        </p:txBody>
      </p:sp>
    </p:spTree>
    <p:extLst>
      <p:ext uri="{BB962C8B-B14F-4D97-AF65-F5344CB8AC3E}">
        <p14:creationId xmlns:p14="http://schemas.microsoft.com/office/powerpoint/2010/main" val="3607918614"/>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-Insert overplayed radio music-</a:t>
            </a:r>
            <a:br>
              <a:rPr lang="en-US" dirty="0" smtClean="0"/>
            </a:br>
            <a:r>
              <a:rPr lang="en-US" dirty="0" smtClean="0"/>
              <a:t>Is it a flashlight? An audio cue? Click it to find out.</a:t>
            </a:r>
            <a:endParaRPr lang="en-US" dirty="0"/>
          </a:p>
        </p:txBody>
      </p:sp>
      <p:sp>
        <p:nvSpPr>
          <p:cNvPr id="5" name="Rectangle 4"/>
          <p:cNvSpPr/>
          <p:nvPr/>
        </p:nvSpPr>
        <p:spPr>
          <a:xfrm rot="1782637">
            <a:off x="2307233" y="2441990"/>
            <a:ext cx="2105105" cy="539992"/>
          </a:xfrm>
          <a:prstGeom prst="rect">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erman-shephard-daniel_sim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rot="1838766">
            <a:off x="4025900" y="2717285"/>
            <a:ext cx="2184400" cy="2184400"/>
          </a:xfrm>
          <a:prstGeom prst="rect">
            <a:avLst/>
          </a:prstGeom>
        </p:spPr>
      </p:pic>
      <p:sp>
        <p:nvSpPr>
          <p:cNvPr id="6" name="Explosion 1 5">
            <a:hlinkClick r:id="rId5" action="ppaction://hlinksldjump"/>
          </p:cNvPr>
          <p:cNvSpPr/>
          <p:nvPr/>
        </p:nvSpPr>
        <p:spPr>
          <a:xfrm>
            <a:off x="6614487" y="4117152"/>
            <a:ext cx="2697480" cy="237744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Not a dog! Run!</a:t>
            </a:r>
            <a:endParaRPr lang="en-US" dirty="0"/>
          </a:p>
        </p:txBody>
      </p:sp>
    </p:spTree>
    <p:extLst>
      <p:ext uri="{BB962C8B-B14F-4D97-AF65-F5344CB8AC3E}">
        <p14:creationId xmlns:p14="http://schemas.microsoft.com/office/powerpoint/2010/main" val="3047296552"/>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7160"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4343400" y="2669937"/>
            <a:ext cx="3505200" cy="4188063"/>
            <a:chOff x="4495800" y="2669937"/>
            <a:chExt cx="3505200" cy="4188063"/>
          </a:xfrm>
          <a:solidFill>
            <a:schemeClr val="accent2">
              <a:lumMod val="75000"/>
            </a:schemeClr>
          </a:solidFill>
        </p:grpSpPr>
        <p:cxnSp>
          <p:nvCxnSpPr>
            <p:cNvPr id="10" name="Straight Connector 9"/>
            <p:cNvCxnSpPr/>
            <p:nvPr/>
          </p:nvCxnSpPr>
          <p:spPr>
            <a:xfrm flipH="1">
              <a:off x="6179820" y="2669937"/>
              <a:ext cx="1173480" cy="1642983"/>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Frame 6">
              <a:hlinkClick r:id="rId2" action="ppaction://hlinksldjump"/>
            </p:cNvPr>
            <p:cNvSpPr/>
            <p:nvPr/>
          </p:nvSpPr>
          <p:spPr>
            <a:xfrm>
              <a:off x="4495800" y="4160520"/>
              <a:ext cx="3505200" cy="2697480"/>
            </a:xfrm>
            <a:prstGeom prst="fram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9" name="Straight Connector 8"/>
            <p:cNvCxnSpPr>
              <a:endCxn id="7" idx="0"/>
            </p:cNvCxnSpPr>
            <p:nvPr/>
          </p:nvCxnSpPr>
          <p:spPr>
            <a:xfrm>
              <a:off x="5013960" y="2669937"/>
              <a:ext cx="1234440" cy="1490583"/>
            </a:xfrm>
            <a:prstGeom prst="line">
              <a:avLst/>
            </a:prstGeom>
            <a:grpFill/>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pPr algn="ctr"/>
            <a:r>
              <a:rPr lang="en-US" dirty="0" smtClean="0"/>
              <a:t>You made it this far? Boy I'm sorry.</a:t>
            </a:r>
            <a:endParaRPr lang="en-US" dirty="0"/>
          </a:p>
        </p:txBody>
      </p:sp>
      <p:sp>
        <p:nvSpPr>
          <p:cNvPr id="4" name="Bevel 3">
            <a:hlinkClick r:id="rId3" action="ppaction://hlinksldjump"/>
          </p:cNvPr>
          <p:cNvSpPr/>
          <p:nvPr/>
        </p:nvSpPr>
        <p:spPr>
          <a:xfrm>
            <a:off x="0" y="4160520"/>
            <a:ext cx="3017520" cy="2697480"/>
          </a:xfrm>
          <a:prstGeom prst="bevel">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Lets watch a movie!</a:t>
            </a:r>
            <a:endParaRPr lang="en-US" dirty="0"/>
          </a:p>
        </p:txBody>
      </p:sp>
      <p:sp>
        <p:nvSpPr>
          <p:cNvPr id="5" name="Curved Left Arrow 4">
            <a:hlinkClick r:id="rId4" action="ppaction://hlinksldjump"/>
          </p:cNvPr>
          <p:cNvSpPr/>
          <p:nvPr/>
        </p:nvSpPr>
        <p:spPr>
          <a:xfrm>
            <a:off x="624840" y="205105"/>
            <a:ext cx="1463040" cy="193548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p:cNvSpPr txBox="1"/>
          <p:nvPr/>
        </p:nvSpPr>
        <p:spPr>
          <a:xfrm>
            <a:off x="624840" y="2102802"/>
            <a:ext cx="1813560" cy="646331"/>
          </a:xfrm>
          <a:prstGeom prst="rect">
            <a:avLst/>
          </a:prstGeom>
          <a:noFill/>
        </p:spPr>
        <p:txBody>
          <a:bodyPr wrap="square" rtlCol="0">
            <a:spAutoFit/>
          </a:bodyPr>
          <a:lstStyle/>
          <a:p>
            <a:r>
              <a:rPr lang="en-US" dirty="0" smtClean="0"/>
              <a:t>You want to…go back?</a:t>
            </a:r>
            <a:endParaRPr lang="en-US" dirty="0"/>
          </a:p>
        </p:txBody>
      </p:sp>
      <p:sp>
        <p:nvSpPr>
          <p:cNvPr id="13" name="TextBox 12"/>
          <p:cNvSpPr txBox="1"/>
          <p:nvPr/>
        </p:nvSpPr>
        <p:spPr>
          <a:xfrm>
            <a:off x="5067624" y="5400794"/>
            <a:ext cx="2184572" cy="369332"/>
          </a:xfrm>
          <a:prstGeom prst="rect">
            <a:avLst/>
          </a:prstGeom>
          <a:noFill/>
        </p:spPr>
        <p:txBody>
          <a:bodyPr wrap="none" rtlCol="0">
            <a:spAutoFit/>
          </a:bodyPr>
          <a:lstStyle/>
          <a:p>
            <a:r>
              <a:rPr lang="en-US" dirty="0" smtClean="0"/>
              <a:t>Here's the real movie</a:t>
            </a:r>
            <a:endParaRPr lang="en-US" dirty="0"/>
          </a:p>
        </p:txBody>
      </p:sp>
      <p:sp>
        <p:nvSpPr>
          <p:cNvPr id="14" name="Horizontal Scroll 13">
            <a:hlinkClick r:id="rId5" action="ppaction://hlinksldjump"/>
          </p:cNvPr>
          <p:cNvSpPr/>
          <p:nvPr/>
        </p:nvSpPr>
        <p:spPr>
          <a:xfrm>
            <a:off x="8884920" y="4158734"/>
            <a:ext cx="3032760" cy="2484120"/>
          </a:xfrm>
          <a:prstGeom prst="horizontalScroll">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Roll the credits</a:t>
            </a:r>
            <a:endParaRPr lang="en-US" dirty="0"/>
          </a:p>
        </p:txBody>
      </p:sp>
    </p:spTree>
    <p:extLst>
      <p:ext uri="{BB962C8B-B14F-4D97-AF65-F5344CB8AC3E}">
        <p14:creationId xmlns:p14="http://schemas.microsoft.com/office/powerpoint/2010/main" val="3406892725"/>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loud 14"/>
          <p:cNvSpPr/>
          <p:nvPr/>
        </p:nvSpPr>
        <p:spPr>
          <a:xfrm>
            <a:off x="6675120" y="5372100"/>
            <a:ext cx="3261360" cy="1219200"/>
          </a:xfrm>
          <a:prstGeom prst="cloud">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83920" y="15081"/>
            <a:ext cx="10515600" cy="1325563"/>
          </a:xfrm>
        </p:spPr>
        <p:txBody>
          <a:bodyPr/>
          <a:lstStyle/>
          <a:p>
            <a:pPr algn="ctr"/>
            <a:r>
              <a:rPr lang="en-US" dirty="0" smtClean="0"/>
              <a:t>Anime? No. </a:t>
            </a:r>
            <a:r>
              <a:rPr lang="en-US" dirty="0" err="1" smtClean="0"/>
              <a:t>Anim</a:t>
            </a:r>
            <a:r>
              <a:rPr lang="en-US" dirty="0" smtClean="0"/>
              <a:t>(ATION) Poor </a:t>
            </a:r>
            <a:r>
              <a:rPr lang="en-US" dirty="0" err="1" smtClean="0"/>
              <a:t>gregg</a:t>
            </a:r>
            <a:endParaRPr lang="en-US" dirty="0"/>
          </a:p>
        </p:txBody>
      </p:sp>
      <p:grpSp>
        <p:nvGrpSpPr>
          <p:cNvPr id="13" name="Group 12"/>
          <p:cNvGrpSpPr/>
          <p:nvPr/>
        </p:nvGrpSpPr>
        <p:grpSpPr>
          <a:xfrm>
            <a:off x="1511300" y="4038600"/>
            <a:ext cx="889000" cy="2228850"/>
            <a:chOff x="2349500" y="3695700"/>
            <a:chExt cx="889000" cy="2228850"/>
          </a:xfrm>
        </p:grpSpPr>
        <p:sp>
          <p:nvSpPr>
            <p:cNvPr id="4" name="Smiley Face 3"/>
            <p:cNvSpPr/>
            <p:nvPr/>
          </p:nvSpPr>
          <p:spPr>
            <a:xfrm>
              <a:off x="2349500" y="3695700"/>
              <a:ext cx="889000" cy="8636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flipV="1">
              <a:off x="2781300" y="4559300"/>
              <a:ext cx="12700" cy="838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374900" y="4800600"/>
              <a:ext cx="812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2374900" y="5353050"/>
              <a:ext cx="406400" cy="571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781300" y="5353050"/>
              <a:ext cx="317500" cy="57150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4" name="Rectangle 13"/>
          <p:cNvSpPr/>
          <p:nvPr/>
        </p:nvSpPr>
        <p:spPr>
          <a:xfrm>
            <a:off x="7254240" y="-2682875"/>
            <a:ext cx="2682240" cy="2393156"/>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BRICK</a:t>
            </a:r>
            <a:endParaRPr lang="en-US" dirty="0"/>
          </a:p>
        </p:txBody>
      </p:sp>
      <p:sp>
        <p:nvSpPr>
          <p:cNvPr id="16" name="Cloud 15">
            <a:hlinkClick r:id="rId2" action="ppaction://hlinksldjump"/>
          </p:cNvPr>
          <p:cNvSpPr/>
          <p:nvPr/>
        </p:nvSpPr>
        <p:spPr>
          <a:xfrm>
            <a:off x="0" y="251222"/>
            <a:ext cx="1798320" cy="1524000"/>
          </a:xfrm>
          <a:prstGeom prst="clou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It was all a dream!</a:t>
            </a:r>
            <a:endParaRPr lang="en-US" dirty="0">
              <a:solidFill>
                <a:schemeClr val="tx1"/>
              </a:solidFill>
            </a:endParaRPr>
          </a:p>
        </p:txBody>
      </p:sp>
    </p:spTree>
    <p:extLst>
      <p:ext uri="{BB962C8B-B14F-4D97-AF65-F5344CB8AC3E}">
        <p14:creationId xmlns:p14="http://schemas.microsoft.com/office/powerpoint/2010/main" val="1426591746"/>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3.33333E-6 1.11111E-6 L 0.48463 -0.00139 " pathEditMode="relative" rAng="0" ptsTypes="AA">
                                      <p:cBhvr>
                                        <p:cTn id="6" dur="2000" fill="hold"/>
                                        <p:tgtEl>
                                          <p:spTgt spid="13"/>
                                        </p:tgtEl>
                                        <p:attrNameLst>
                                          <p:attrName>ppt_x</p:attrName>
                                          <p:attrName>ppt_y</p:attrName>
                                        </p:attrNameLst>
                                      </p:cBhvr>
                                      <p:rCtr x="24232" y="-69"/>
                                    </p:animMotion>
                                  </p:childTnLst>
                                </p:cTn>
                              </p:par>
                            </p:childTnLst>
                          </p:cTn>
                        </p:par>
                        <p:par>
                          <p:cTn id="7" fill="hold">
                            <p:stCondLst>
                              <p:cond delay="2000"/>
                            </p:stCondLst>
                            <p:childTnLst>
                              <p:par>
                                <p:cTn id="8" presetID="42" presetClass="path" presetSubtype="0" accel="50000" decel="50000" fill="hold" grpId="0" nodeType="afterEffect">
                                  <p:stCondLst>
                                    <p:cond delay="0"/>
                                  </p:stCondLst>
                                  <p:childTnLst>
                                    <p:animMotion origin="layout" path="M 2.08333E-6 -3.33333E-6 L -0.0224 0.96667 " pathEditMode="relative" rAng="0" ptsTypes="AA">
                                      <p:cBhvr>
                                        <p:cTn id="9" dur="2000" fill="hold"/>
                                        <p:tgtEl>
                                          <p:spTgt spid="14"/>
                                        </p:tgtEl>
                                        <p:attrNameLst>
                                          <p:attrName>ppt_x</p:attrName>
                                          <p:attrName>ppt_y</p:attrName>
                                        </p:attrNameLst>
                                      </p:cBhvr>
                                      <p:rCtr x="-1120" y="48333"/>
                                    </p:animMotion>
                                  </p:childTnLst>
                                </p:cTn>
                              </p:par>
                            </p:childTnLst>
                          </p:cTn>
                        </p:par>
                        <p:par>
                          <p:cTn id="10" fill="hold">
                            <p:stCondLst>
                              <p:cond delay="400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6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Get me partnered on YouTube, watch this.</a:t>
            </a:r>
            <a:endParaRPr lang="en-US" dirty="0"/>
          </a:p>
        </p:txBody>
      </p:sp>
      <p:pic>
        <p:nvPicPr>
          <p:cNvPr id="5" name="a7mnftJ2wUE"/>
          <p:cNvPicPr>
            <a:picLocks noRot="1" noChangeAspect="1"/>
          </p:cNvPicPr>
          <p:nvPr>
            <a:videoFile r:link="rId1"/>
          </p:nvPr>
        </p:nvPicPr>
        <p:blipFill>
          <a:blip r:embed="rId3"/>
          <a:stretch>
            <a:fillRect/>
          </a:stretch>
        </p:blipFill>
        <p:spPr>
          <a:xfrm>
            <a:off x="2438400" y="1860232"/>
            <a:ext cx="7528560" cy="4234815"/>
          </a:xfrm>
          <a:prstGeom prst="rect">
            <a:avLst/>
          </a:prstGeom>
        </p:spPr>
      </p:pic>
      <p:sp>
        <p:nvSpPr>
          <p:cNvPr id="6" name="Folded Corner 5">
            <a:hlinkClick r:id="rId4" action="ppaction://hlinksldjump"/>
          </p:cNvPr>
          <p:cNvSpPr/>
          <p:nvPr/>
        </p:nvSpPr>
        <p:spPr>
          <a:xfrm>
            <a:off x="0" y="4434840"/>
            <a:ext cx="2026920" cy="2423160"/>
          </a:xfrm>
          <a:prstGeom prst="foldedCorner">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Thanks for watching!</a:t>
            </a:r>
            <a:endParaRPr lang="en-US" dirty="0">
              <a:solidFill>
                <a:schemeClr val="tx1"/>
              </a:solidFill>
            </a:endParaRPr>
          </a:p>
        </p:txBody>
      </p:sp>
    </p:spTree>
    <p:extLst>
      <p:ext uri="{BB962C8B-B14F-4D97-AF65-F5344CB8AC3E}">
        <p14:creationId xmlns:p14="http://schemas.microsoft.com/office/powerpoint/2010/main" val="2502499022"/>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That thing that prevents me from getting sued.</a:t>
            </a:r>
            <a:endParaRPr lang="en-US" dirty="0"/>
          </a:p>
        </p:txBody>
      </p:sp>
      <p:sp>
        <p:nvSpPr>
          <p:cNvPr id="3" name="Content Placeholder 2"/>
          <p:cNvSpPr>
            <a:spLocks noGrp="1"/>
          </p:cNvSpPr>
          <p:nvPr>
            <p:ph idx="1"/>
          </p:nvPr>
        </p:nvSpPr>
        <p:spPr/>
        <p:txBody>
          <a:bodyPr>
            <a:normAutofit/>
          </a:bodyPr>
          <a:lstStyle/>
          <a:p>
            <a:r>
              <a:rPr lang="en-US" dirty="0" smtClean="0"/>
              <a:t>Bee movie picture: </a:t>
            </a:r>
            <a:r>
              <a:rPr lang="en-US" dirty="0" smtClean="0">
                <a:hlinkClick r:id="rId2"/>
              </a:rPr>
              <a:t>https://pbs.twimg.com/profile_images/498860581072273408/q5v6iWVw.jpeg</a:t>
            </a:r>
            <a:endParaRPr lang="en-US" dirty="0" smtClean="0"/>
          </a:p>
          <a:p>
            <a:r>
              <a:rPr lang="en-US" dirty="0" smtClean="0"/>
              <a:t>Spaghetti monster: </a:t>
            </a:r>
            <a:r>
              <a:rPr lang="en-US" dirty="0" smtClean="0">
                <a:hlinkClick r:id="rId3"/>
              </a:rPr>
              <a:t>https://cdn-images-1.medium.com/max/800/0*h6H0OAeyQGuWzKQ8.jpg</a:t>
            </a:r>
            <a:endParaRPr lang="en-US" dirty="0" smtClean="0"/>
          </a:p>
          <a:p>
            <a:r>
              <a:rPr lang="en-US" dirty="0" smtClean="0"/>
              <a:t>Laser beams: </a:t>
            </a:r>
            <a:r>
              <a:rPr lang="en-US" dirty="0" smtClean="0">
                <a:hlinkClick r:id="rId4"/>
              </a:rPr>
              <a:t>https://img.clipartfest.com/1710ab2984c70006323775679b3ffac4_astrohawk-snes-homebrew-game-clipart-laser-beam_934-447.png</a:t>
            </a:r>
            <a:endParaRPr lang="en-US" dirty="0" smtClean="0"/>
          </a:p>
          <a:p>
            <a:r>
              <a:rPr lang="en-US" dirty="0" smtClean="0"/>
              <a:t>Explosion: </a:t>
            </a:r>
            <a:r>
              <a:rPr lang="en-US" dirty="0" smtClean="0">
                <a:hlinkClick r:id="rId5"/>
              </a:rPr>
              <a:t>http://pngimg.com/uploads/explosion/explosion_PNG15371.png</a:t>
            </a:r>
            <a:endParaRPr lang="en-US" dirty="0" smtClean="0"/>
          </a:p>
          <a:p>
            <a:r>
              <a:rPr lang="en-US" dirty="0" smtClean="0"/>
              <a:t>Audio que: </a:t>
            </a:r>
            <a:r>
              <a:rPr lang="en-US" dirty="0" smtClean="0">
                <a:hlinkClick r:id="rId6"/>
              </a:rPr>
              <a:t>www.soundbible.com</a:t>
            </a:r>
            <a:endParaRPr lang="en-US" dirty="0" smtClean="0"/>
          </a:p>
          <a:p>
            <a:r>
              <a:rPr lang="en-US" dirty="0" err="1" smtClean="0"/>
              <a:t>Thedanchronicles</a:t>
            </a:r>
            <a:r>
              <a:rPr lang="en-US" dirty="0" smtClean="0"/>
              <a:t>: </a:t>
            </a:r>
            <a:r>
              <a:rPr lang="en-US" dirty="0" smtClean="0">
                <a:hlinkClick r:id="rId7"/>
              </a:rPr>
              <a:t>https://www.youtube.com/watch?v=a7mnftJ2wUE</a:t>
            </a:r>
            <a:endParaRPr lang="en-US" dirty="0" smtClean="0"/>
          </a:p>
          <a:p>
            <a:endParaRPr lang="en-US" dirty="0" smtClean="0"/>
          </a:p>
          <a:p>
            <a:endParaRPr lang="en-US" dirty="0"/>
          </a:p>
        </p:txBody>
      </p:sp>
      <p:sp>
        <p:nvSpPr>
          <p:cNvPr id="4" name="Curved Left Arrow 3">
            <a:hlinkClick r:id="rId8" action="ppaction://hlinksldjump"/>
          </p:cNvPr>
          <p:cNvSpPr/>
          <p:nvPr/>
        </p:nvSpPr>
        <p:spPr>
          <a:xfrm>
            <a:off x="320040" y="0"/>
            <a:ext cx="670560" cy="624110"/>
          </a:xfrm>
          <a:prstGeom prst="curved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TextBox 4"/>
          <p:cNvSpPr txBox="1"/>
          <p:nvPr/>
        </p:nvSpPr>
        <p:spPr>
          <a:xfrm>
            <a:off x="1143000" y="26178"/>
            <a:ext cx="2225040" cy="369332"/>
          </a:xfrm>
          <a:prstGeom prst="rect">
            <a:avLst/>
          </a:prstGeom>
          <a:noFill/>
        </p:spPr>
        <p:txBody>
          <a:bodyPr wrap="square" rtlCol="0">
            <a:spAutoFit/>
          </a:bodyPr>
          <a:lstStyle/>
          <a:p>
            <a:r>
              <a:rPr lang="en-US" dirty="0" smtClean="0"/>
              <a:t>Go back and…..enjoy?</a:t>
            </a:r>
            <a:endParaRPr lang="en-US" dirty="0"/>
          </a:p>
        </p:txBody>
      </p:sp>
    </p:spTree>
    <p:extLst>
      <p:ext uri="{BB962C8B-B14F-4D97-AF65-F5344CB8AC3E}">
        <p14:creationId xmlns:p14="http://schemas.microsoft.com/office/powerpoint/2010/main" val="776718881"/>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70</TotalTime>
  <Words>237</Words>
  <Application>Microsoft Office PowerPoint</Application>
  <PresentationFormat>Widescreen</PresentationFormat>
  <Paragraphs>30</Paragraphs>
  <Slides>8</Slides>
  <Notes>0</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Century Gothic</vt:lpstr>
      <vt:lpstr>Wingdings</vt:lpstr>
      <vt:lpstr>Wingdings 3</vt:lpstr>
      <vt:lpstr>Wisp</vt:lpstr>
      <vt:lpstr>Seriously you’re going to have a great time I promise</vt:lpstr>
      <vt:lpstr>Ipsum for your thoughts</vt:lpstr>
      <vt:lpstr>This…might have something to do with one of my future projects</vt:lpstr>
      <vt:lpstr>-Insert overplayed radio music- Is it a flashlight? An audio cue? Click it to find out.</vt:lpstr>
      <vt:lpstr>You made it this far? Boy I'm sorry.</vt:lpstr>
      <vt:lpstr>Anime? No. Anim(ATION) Poor gregg</vt:lpstr>
      <vt:lpstr>Get me partnered on YouTube, watch this.</vt:lpstr>
      <vt:lpstr>That thing that prevents me from getting sued.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Floyd, Alexander</dc:creator>
  <cp:lastModifiedBy>Floyd, Alexander</cp:lastModifiedBy>
  <cp:revision>8</cp:revision>
  <dcterms:created xsi:type="dcterms:W3CDTF">2017-03-02T14:21:27Z</dcterms:created>
  <dcterms:modified xsi:type="dcterms:W3CDTF">2017-03-02T15:31:54Z</dcterms:modified>
</cp:coreProperties>
</file>