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59" d="100"/>
          <a:sy n="59" d="100"/>
        </p:scale>
        <p:origin x="84" y="11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8ACC1-1DB2-4955-960E-0A68259620A9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2E4D5-2A14-4645-80A5-1821DD5C04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36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8ACC1-1DB2-4955-960E-0A68259620A9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2E4D5-2A14-4645-80A5-1821DD5C04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9075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8ACC1-1DB2-4955-960E-0A68259620A9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2E4D5-2A14-4645-80A5-1821DD5C04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351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8ACC1-1DB2-4955-960E-0A68259620A9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2E4D5-2A14-4645-80A5-1821DD5C04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0322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8ACC1-1DB2-4955-960E-0A68259620A9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2E4D5-2A14-4645-80A5-1821DD5C04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571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8ACC1-1DB2-4955-960E-0A68259620A9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2E4D5-2A14-4645-80A5-1821DD5C04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1046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8ACC1-1DB2-4955-960E-0A68259620A9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2E4D5-2A14-4645-80A5-1821DD5C04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039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8ACC1-1DB2-4955-960E-0A68259620A9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2E4D5-2A14-4645-80A5-1821DD5C04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969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8ACC1-1DB2-4955-960E-0A68259620A9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2E4D5-2A14-4645-80A5-1821DD5C04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3508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8ACC1-1DB2-4955-960E-0A68259620A9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2E4D5-2A14-4645-80A5-1821DD5C04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60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8ACC1-1DB2-4955-960E-0A68259620A9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2E4D5-2A14-4645-80A5-1821DD5C04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522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8ACC1-1DB2-4955-960E-0A68259620A9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92E4D5-2A14-4645-80A5-1821DD5C04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033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" Target="slide2.xml"/><Relationship Id="rId7" Type="http://schemas.openxmlformats.org/officeDocument/2006/relationships/slide" Target="slide4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slide" Target="slide3.xml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openxmlformats.org/officeDocument/2006/relationships/slide" Target="slide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" Target="slide6.xml"/><Relationship Id="rId7" Type="http://schemas.openxmlformats.org/officeDocument/2006/relationships/slide" Target="slide7.xm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slide" Target="slide1.xml"/><Relationship Id="rId10" Type="http://schemas.openxmlformats.org/officeDocument/2006/relationships/image" Target="../media/image16.png"/><Relationship Id="rId4" Type="http://schemas.openxmlformats.org/officeDocument/2006/relationships/image" Target="../media/image13.png"/><Relationship Id="rId9" Type="http://schemas.openxmlformats.org/officeDocument/2006/relationships/slide" Target="slide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3000"/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509963"/>
            <a:ext cx="9144000" cy="1655762"/>
          </a:xfrm>
        </p:spPr>
        <p:txBody>
          <a:bodyPr/>
          <a:lstStyle/>
          <a:p>
            <a:r>
              <a:rPr lang="en-US" dirty="0" smtClean="0"/>
              <a:t>No seriously, this is going to be super short. 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 Short Adventure</a:t>
            </a:r>
            <a:endParaRPr lang="en-US" dirty="0"/>
          </a:p>
        </p:txBody>
      </p:sp>
      <p:pic>
        <p:nvPicPr>
          <p:cNvPr id="5" name="Picture 4" descr="download big image png medium image png small image png microsoft ...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034" y="4916008"/>
            <a:ext cx="1038966" cy="1941992"/>
          </a:xfrm>
          <a:prstGeom prst="rect">
            <a:avLst/>
          </a:prstGeom>
        </p:spPr>
      </p:pic>
      <p:pic>
        <p:nvPicPr>
          <p:cNvPr id="6" name="Picture 5" descr="Download Small PNG Medium PNG Large PNG SVG Edit Clipart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9142" y="5343968"/>
            <a:ext cx="1993715" cy="1335789"/>
          </a:xfrm>
          <a:prstGeom prst="rect">
            <a:avLst/>
          </a:prstGeom>
        </p:spPr>
      </p:pic>
      <p:pic>
        <p:nvPicPr>
          <p:cNvPr id="8" name="Picture 7" descr="bicycle by lescinqailes - A red bicycle.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0978" y="5420904"/>
            <a:ext cx="2276588" cy="1437096"/>
          </a:xfrm>
          <a:prstGeom prst="rect">
            <a:avLst/>
          </a:prstGeom>
        </p:spPr>
      </p:pic>
      <p:pic>
        <p:nvPicPr>
          <p:cNvPr id="9" name="Picture 8" descr="Free vector graphic: Car, Vehicle, Automobile, One Door - Free Image ...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0858" y="2922270"/>
            <a:ext cx="2051142" cy="1028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7357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3000"/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You Try to Climb a Tree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You got scared by an acorn and fell. Your leg is now broken </a:t>
            </a:r>
            <a:r>
              <a:rPr lang="en-US" dirty="0" smtClean="0">
                <a:sym typeface="Wingdings" panose="05000000000000000000" pitchFamily="2" charset="2"/>
              </a:rPr>
              <a:t></a:t>
            </a:r>
            <a:endParaRPr lang="en-US" dirty="0"/>
          </a:p>
        </p:txBody>
      </p:sp>
      <p:pic>
        <p:nvPicPr>
          <p:cNvPr id="4" name="Picture 3" descr="Bring water. Lots of water . Enough to pour on your head repeatedly ...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4566" y="4427621"/>
            <a:ext cx="1491645" cy="2430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7162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3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 take a leisurely stroll inside a cave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noFill/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Bad choice, there was a bear. Now you only have 1 arm.</a:t>
            </a:r>
            <a:endParaRPr lang="en-US" dirty="0"/>
          </a:p>
        </p:txBody>
      </p:sp>
      <p:pic>
        <p:nvPicPr>
          <p:cNvPr id="5" name="Picture 4" descr="St Patricks Girl Right Arm by Merlin2525 - St Patrick's Girl right arm ...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7781" y="4974919"/>
            <a:ext cx="1612388" cy="1883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125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 begin jogging down the bike trail.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Bad choice nerd. You got hit by and oncoming biker. Say goodbye to those ribs.</a:t>
            </a:r>
            <a:endParaRPr lang="en-US" dirty="0"/>
          </a:p>
        </p:txBody>
      </p:sp>
      <p:pic>
        <p:nvPicPr>
          <p:cNvPr id="4" name="Picture 3" descr="Free vector graphic: Bones, Dog, Chicken, Comic - Free Image on ...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1280" y="5335254"/>
            <a:ext cx="2989440" cy="1522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259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3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 made it to the road, finally!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Congrats. You made it to the road in…well at least you’re alive! You can now keep venturing!</a:t>
            </a:r>
            <a:endParaRPr lang="en-US" dirty="0"/>
          </a:p>
        </p:txBody>
      </p:sp>
      <p:pic>
        <p:nvPicPr>
          <p:cNvPr id="4" name="Picture 3" descr="Chrisdesign-Beetle-car.png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75733"/>
            <a:ext cx="2184559" cy="1082267"/>
          </a:xfrm>
          <a:prstGeom prst="rect">
            <a:avLst/>
          </a:prstGeom>
        </p:spPr>
      </p:pic>
      <p:pic>
        <p:nvPicPr>
          <p:cNvPr id="5" name="Picture 4" descr="File File history File usage Global file usage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3391694"/>
            <a:ext cx="1219200" cy="1219200"/>
          </a:xfrm>
          <a:prstGeom prst="rect">
            <a:avLst/>
          </a:prstGeom>
        </p:spPr>
      </p:pic>
      <p:pic>
        <p:nvPicPr>
          <p:cNvPr id="6" name="Picture 5" descr="gurica-tree.png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3791" y="5195757"/>
            <a:ext cx="1990710" cy="1662243"/>
          </a:xfrm>
          <a:prstGeom prst="rect">
            <a:avLst/>
          </a:prstGeom>
        </p:spPr>
      </p:pic>
      <p:pic>
        <p:nvPicPr>
          <p:cNvPr id="7" name="Picture 6" descr="Send Up A Flare – Blue Ink Alchemy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5524" y="5018230"/>
            <a:ext cx="2017295" cy="2017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4342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3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 keep walking down the road.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You’re stupid right? Hit by an oncoming car. DEAD</a:t>
            </a:r>
            <a:endParaRPr lang="en-US" dirty="0"/>
          </a:p>
        </p:txBody>
      </p:sp>
      <p:pic>
        <p:nvPicPr>
          <p:cNvPr id="4" name="Picture 3" descr="Log in | Sign Up Upload Clipart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9817" y="4722256"/>
            <a:ext cx="1739741" cy="2135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6426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3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 walk back into the forest.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Just stop. Turn around</a:t>
            </a:r>
            <a:endParaRPr lang="en-US" dirty="0"/>
          </a:p>
        </p:txBody>
      </p:sp>
      <p:pic>
        <p:nvPicPr>
          <p:cNvPr id="4" name="Picture 3" descr="Version 0.2 of Human Services Data Specification: what’s new, what ...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8937" y="4764505"/>
            <a:ext cx="2093495" cy="2093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88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3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 shoot a flare gun.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 accidentally light yourself on fire. GG</a:t>
            </a:r>
            <a:endParaRPr lang="en-US" dirty="0"/>
          </a:p>
        </p:txBody>
      </p:sp>
      <p:pic>
        <p:nvPicPr>
          <p:cNvPr id="4" name="Picture 3" descr="Log in | Sign Up Upload Clipart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9750" y="5245501"/>
            <a:ext cx="1612499" cy="1612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720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157</Words>
  <Application>Microsoft Office PowerPoint</Application>
  <PresentationFormat>Widescreen</PresentationFormat>
  <Paragraphs>16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Wingdings</vt:lpstr>
      <vt:lpstr>Office Theme</vt:lpstr>
      <vt:lpstr>A Short Adventure</vt:lpstr>
      <vt:lpstr>You Try to Climb a Tree</vt:lpstr>
      <vt:lpstr>You take a leisurely stroll inside a cave</vt:lpstr>
      <vt:lpstr>You begin jogging down the bike trail.</vt:lpstr>
      <vt:lpstr>You made it to the road, finally!</vt:lpstr>
      <vt:lpstr>You keep walking down the road.</vt:lpstr>
      <vt:lpstr>You walk back into the forest.</vt:lpstr>
      <vt:lpstr>You shoot a flare gun.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Floyd, Alexander</dc:creator>
  <cp:lastModifiedBy>Floyd, Alexander</cp:lastModifiedBy>
  <cp:revision>5</cp:revision>
  <dcterms:created xsi:type="dcterms:W3CDTF">2017-01-19T14:15:14Z</dcterms:created>
  <dcterms:modified xsi:type="dcterms:W3CDTF">2017-01-19T14:59:49Z</dcterms:modified>
</cp:coreProperties>
</file>