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62" r:id="rId6"/>
    <p:sldId id="259" r:id="rId7"/>
    <p:sldId id="261" r:id="rId8"/>
    <p:sldId id="263" r:id="rId9"/>
    <p:sldId id="266" r:id="rId10"/>
    <p:sldId id="265" r:id="rId11"/>
    <p:sldId id="264" r:id="rId12"/>
    <p:sldId id="290" r:id="rId13"/>
    <p:sldId id="267" r:id="rId14"/>
    <p:sldId id="268" r:id="rId15"/>
    <p:sldId id="269" r:id="rId16"/>
    <p:sldId id="270" r:id="rId17"/>
    <p:sldId id="271" r:id="rId18"/>
    <p:sldId id="272" r:id="rId19"/>
    <p:sldId id="274" r:id="rId20"/>
    <p:sldId id="260" r:id="rId21"/>
    <p:sldId id="273" r:id="rId22"/>
    <p:sldId id="276" r:id="rId23"/>
    <p:sldId id="277" r:id="rId24"/>
    <p:sldId id="278" r:id="rId25"/>
    <p:sldId id="279" r:id="rId26"/>
    <p:sldId id="280" r:id="rId27"/>
    <p:sldId id="281" r:id="rId28"/>
    <p:sldId id="286" r:id="rId29"/>
    <p:sldId id="282" r:id="rId30"/>
    <p:sldId id="287" r:id="rId31"/>
    <p:sldId id="288" r:id="rId32"/>
    <p:sldId id="283" r:id="rId33"/>
    <p:sldId id="291" r:id="rId34"/>
    <p:sldId id="292" r:id="rId35"/>
    <p:sldId id="293" r:id="rId36"/>
    <p:sldId id="294" r:id="rId37"/>
    <p:sldId id="295" r:id="rId38"/>
    <p:sldId id="275" r:id="rId39"/>
    <p:sldId id="289" r:id="rId40"/>
    <p:sldId id="285" r:id="rId41"/>
    <p:sldId id="284"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 floyd" initials="af" lastIdx="1" clrIdx="0">
    <p:extLst>
      <p:ext uri="{19B8F6BF-5375-455C-9EA6-DF929625EA0E}">
        <p15:presenceInfo xmlns:p15="http://schemas.microsoft.com/office/powerpoint/2012/main" userId="e445bc25b1b07d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3" autoAdjust="0"/>
    <p:restoredTop sz="94660"/>
  </p:normalViewPr>
  <p:slideViewPr>
    <p:cSldViewPr snapToGrid="0">
      <p:cViewPr varScale="1">
        <p:scale>
          <a:sx n="105" d="100"/>
          <a:sy n="105" d="100"/>
        </p:scale>
        <p:origin x="132"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157759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1943299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168857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3709361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680522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256388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99BB2A8-DD88-4C66-990E-BC297AC05419}"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1453485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99BB2A8-DD88-4C66-990E-BC297AC05419}"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1863110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99BB2A8-DD88-4C66-990E-BC297AC05419}"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30120325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9BB2A8-DD88-4C66-990E-BC297AC05419}"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4721406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99BB2A8-DD88-4C66-990E-BC297AC05419}"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2114836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3267461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99BB2A8-DD88-4C66-990E-BC297AC05419}"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31436686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29281099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4126621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9BB2A8-DD88-4C66-990E-BC297AC05419}"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509174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99BB2A8-DD88-4C66-990E-BC297AC05419}"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655114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99BB2A8-DD88-4C66-990E-BC297AC05419}"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1417648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99BB2A8-DD88-4C66-990E-BC297AC05419}"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3156814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9BB2A8-DD88-4C66-990E-BC297AC05419}"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4183029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99BB2A8-DD88-4C66-990E-BC297AC05419}"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2555837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99BB2A8-DD88-4C66-990E-BC297AC05419}"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21CE9A-42CF-4DB1-9512-4F56DE3B5F22}" type="slidenum">
              <a:rPr lang="en-US" smtClean="0"/>
              <a:t>‹#›</a:t>
            </a:fld>
            <a:endParaRPr lang="en-US"/>
          </a:p>
        </p:txBody>
      </p:sp>
    </p:spTree>
    <p:extLst>
      <p:ext uri="{BB962C8B-B14F-4D97-AF65-F5344CB8AC3E}">
        <p14:creationId xmlns:p14="http://schemas.microsoft.com/office/powerpoint/2010/main" val="265363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9BB2A8-DD88-4C66-990E-BC297AC05419}" type="datetimeFigureOut">
              <a:rPr lang="en-US" smtClean="0"/>
              <a:t>4/20/2017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1CE9A-42CF-4DB1-9512-4F56DE3B5F22}" type="slidenum">
              <a:rPr lang="en-US" smtClean="0"/>
              <a:t>‹#›</a:t>
            </a:fld>
            <a:endParaRPr lang="en-US"/>
          </a:p>
        </p:txBody>
      </p:sp>
    </p:spTree>
    <p:extLst>
      <p:ext uri="{BB962C8B-B14F-4D97-AF65-F5344CB8AC3E}">
        <p14:creationId xmlns:p14="http://schemas.microsoft.com/office/powerpoint/2010/main" val="1619812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9BB2A8-DD88-4C66-990E-BC297AC05419}" type="datetimeFigureOut">
              <a:rPr lang="en-US" smtClean="0"/>
              <a:t>4/20/2017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1CE9A-42CF-4DB1-9512-4F56DE3B5F22}" type="slidenum">
              <a:rPr lang="en-US" smtClean="0"/>
              <a:t>‹#›</a:t>
            </a:fld>
            <a:endParaRPr lang="en-US"/>
          </a:p>
        </p:txBody>
      </p:sp>
    </p:spTree>
    <p:extLst>
      <p:ext uri="{BB962C8B-B14F-4D97-AF65-F5344CB8AC3E}">
        <p14:creationId xmlns:p14="http://schemas.microsoft.com/office/powerpoint/2010/main" val="36132798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jpg"/><Relationship Id="rId1" Type="http://schemas.openxmlformats.org/officeDocument/2006/relationships/slideLayout" Target="../slideLayouts/slideLayout13.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4.jpg"/><Relationship Id="rId1" Type="http://schemas.openxmlformats.org/officeDocument/2006/relationships/slideLayout" Target="../slideLayouts/slideLayout13.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5.jpg"/><Relationship Id="rId1" Type="http://schemas.openxmlformats.org/officeDocument/2006/relationships/slideLayout" Target="../slideLayouts/slideLayout13.xml"/><Relationship Id="rId5" Type="http://schemas.openxmlformats.org/officeDocument/2006/relationships/slide" Target="slide18.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i.huffpost.com/gen/1108134/thumbs/a-ABANDONED-FARMHOUSE-640x468.jpg?4" TargetMode="External"/><Relationship Id="rId3" Type="http://schemas.openxmlformats.org/officeDocument/2006/relationships/hyperlink" Target="https://shikhanogaja.files.wordpress.com/2015/08/tumblr_muvr56ilk01r04l96o1_1280.jpg?w=1024" TargetMode="External"/><Relationship Id="rId7" Type="http://schemas.openxmlformats.org/officeDocument/2006/relationships/hyperlink" Target="https://www.pinterest.com/pin/53058101835676987/" TargetMode="External"/><Relationship Id="rId12" Type="http://schemas.openxmlformats.org/officeDocument/2006/relationships/slide" Target="slide1.xml"/><Relationship Id="rId2" Type="http://schemas.openxmlformats.org/officeDocument/2006/relationships/hyperlink" Target="https://static1.squarespace.com/static/542b1622e4b0ecfba8e8750a/t/584f2d381b631b5affc51b47/1481583933729/" TargetMode="External"/><Relationship Id="rId1" Type="http://schemas.openxmlformats.org/officeDocument/2006/relationships/slideLayout" Target="../slideLayouts/slideLayout2.xml"/><Relationship Id="rId6" Type="http://schemas.openxmlformats.org/officeDocument/2006/relationships/hyperlink" Target="https://thebehenji.files.wordpress.com/2012/02/img_3288-copy.jpg" TargetMode="External"/><Relationship Id="rId11" Type="http://schemas.openxmlformats.org/officeDocument/2006/relationships/hyperlink" Target="http://www.brightideasteaching.co.uk/WebRoot/BT2/Shops/Store2_002E_Shop1767/503C/8AE4/6072/D87B/AAFA/0A0C/05E9/0B8E/EU844010Congratulations_Educational_Reward_Certificates.jpg" TargetMode="External"/><Relationship Id="rId5" Type="http://schemas.openxmlformats.org/officeDocument/2006/relationships/hyperlink" Target="http://i50.tinypic.com/2zykk7n.jpg" TargetMode="External"/><Relationship Id="rId10" Type="http://schemas.openxmlformats.org/officeDocument/2006/relationships/hyperlink" Target="https://s-media-cache-ak0.pinimg.com/originals/35/8c/62/358c62e092c5023cb6140514af2bb97c.jpg" TargetMode="External"/><Relationship Id="rId4" Type="http://schemas.openxmlformats.org/officeDocument/2006/relationships/hyperlink" Target="https://commons.wikimedia.org/w/index.php?title=Special:Search&amp;limit=500&amp;offset=0&amp;profile=images&amp;search=padlock&amp;searchToken=e70gfd9ff6gbfntlj0l21r1mq#/media/File:Padlock_2010.JPG" TargetMode="External"/><Relationship Id="rId9" Type="http://schemas.openxmlformats.org/officeDocument/2006/relationships/hyperlink" Target="http://www.artframingclub.com/wp-content/uploads/2015/03/frame.png" TargetMode="External"/></Relationships>
</file>

<file path=ppt/slides/_rels/slide2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3.xml"/><Relationship Id="rId5" Type="http://schemas.openxmlformats.org/officeDocument/2006/relationships/slide" Target="slide23.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3.xml"/><Relationship Id="rId5" Type="http://schemas.openxmlformats.org/officeDocument/2006/relationships/slide" Target="slide24.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7.jpg"/><Relationship Id="rId1" Type="http://schemas.openxmlformats.org/officeDocument/2006/relationships/slideLayout" Target="../slideLayouts/slideLayout13.x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9.jpg"/><Relationship Id="rId1" Type="http://schemas.openxmlformats.org/officeDocument/2006/relationships/slideLayout" Target="../slideLayouts/slideLayout13.xml"/><Relationship Id="rId5" Type="http://schemas.openxmlformats.org/officeDocument/2006/relationships/slide" Target="slide25.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11.jpg"/><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11.jp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5.jpg"/><Relationship Id="rId1" Type="http://schemas.openxmlformats.org/officeDocument/2006/relationships/slideLayout" Target="../slideLayouts/slideLayout13.xml"/><Relationship Id="rId6" Type="http://schemas.openxmlformats.org/officeDocument/2006/relationships/slide" Target="slide32.xml"/><Relationship Id="rId5" Type="http://schemas.openxmlformats.org/officeDocument/2006/relationships/slide" Target="slide25.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7.JPG"/><Relationship Id="rId1" Type="http://schemas.openxmlformats.org/officeDocument/2006/relationships/slideLayout" Target="../slideLayouts/slideLayout13.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jpg"/><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12000" dirty="0">
                <a:solidFill>
                  <a:srgbClr val="700000"/>
                </a:solidFill>
                <a:latin typeface="YouMurderer BB" panose="02000508000000020004" pitchFamily="2" charset="0"/>
              </a:rPr>
              <a:t>eSCAPE</a:t>
            </a:r>
          </a:p>
        </p:txBody>
      </p:sp>
      <p:sp>
        <p:nvSpPr>
          <p:cNvPr id="5" name="Rectangle: Beveled 4">
            <a:hlinkClick r:id="rId2" action="ppaction://hlinksldjump"/>
          </p:cNvPr>
          <p:cNvSpPr/>
          <p:nvPr/>
        </p:nvSpPr>
        <p:spPr>
          <a:xfrm>
            <a:off x="291885" y="5300878"/>
            <a:ext cx="2464230" cy="1348352"/>
          </a:xfrm>
          <a:prstGeom prst="bevel">
            <a:avLst/>
          </a:prstGeom>
          <a:solidFill>
            <a:schemeClr val="accent2">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Black" panose="020B0A04020102020204" pitchFamily="34" charset="0"/>
              </a:rPr>
              <a:t>Credits</a:t>
            </a:r>
          </a:p>
        </p:txBody>
      </p:sp>
      <p:sp>
        <p:nvSpPr>
          <p:cNvPr id="7" name="Rectangle: Beveled 6">
            <a:hlinkClick r:id="rId3" action="ppaction://hlinksldjump"/>
          </p:cNvPr>
          <p:cNvSpPr/>
          <p:nvPr/>
        </p:nvSpPr>
        <p:spPr>
          <a:xfrm>
            <a:off x="4863885" y="5300878"/>
            <a:ext cx="2464230" cy="1348352"/>
          </a:xfrm>
          <a:prstGeom prst="bevel">
            <a:avLst/>
          </a:prstGeom>
          <a:solidFill>
            <a:schemeClr val="accent2">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Black" panose="020B0A04020102020204" pitchFamily="34" charset="0"/>
              </a:rPr>
              <a:t>Rules</a:t>
            </a:r>
          </a:p>
        </p:txBody>
      </p:sp>
      <p:sp>
        <p:nvSpPr>
          <p:cNvPr id="8" name="Rectangle: Beveled 7">
            <a:hlinkClick r:id="rId4" action="ppaction://hlinksldjump"/>
          </p:cNvPr>
          <p:cNvSpPr/>
          <p:nvPr/>
        </p:nvSpPr>
        <p:spPr>
          <a:xfrm>
            <a:off x="9435885" y="5300878"/>
            <a:ext cx="2464230" cy="1348352"/>
          </a:xfrm>
          <a:prstGeom prst="bevel">
            <a:avLst/>
          </a:prstGeom>
          <a:solidFill>
            <a:srgbClr val="70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Black" panose="020B0A04020102020204" pitchFamily="34" charset="0"/>
              </a:rPr>
              <a:t>Begin Game</a:t>
            </a:r>
          </a:p>
        </p:txBody>
      </p:sp>
    </p:spTree>
    <p:extLst>
      <p:ext uri="{BB962C8B-B14F-4D97-AF65-F5344CB8AC3E}">
        <p14:creationId xmlns:p14="http://schemas.microsoft.com/office/powerpoint/2010/main" val="1887013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Secret ending?</a:t>
            </a:r>
            <a:br>
              <a:rPr lang="en-US" dirty="0">
                <a:solidFill>
                  <a:schemeClr val="bg1"/>
                </a:solidFill>
              </a:rPr>
            </a:br>
            <a:endParaRPr lang="en-US" dirty="0">
              <a:solidFill>
                <a:schemeClr val="bg1"/>
              </a:solidFill>
            </a:endParaRPr>
          </a:p>
        </p:txBody>
      </p:sp>
      <p:sp>
        <p:nvSpPr>
          <p:cNvPr id="3" name="Content Placeholder 2"/>
          <p:cNvSpPr>
            <a:spLocks noGrp="1"/>
          </p:cNvSpPr>
          <p:nvPr>
            <p:ph idx="1"/>
          </p:nvPr>
        </p:nvSpPr>
        <p:spPr>
          <a:xfrm>
            <a:off x="838200" y="3039555"/>
            <a:ext cx="10515600" cy="794258"/>
          </a:xfrm>
        </p:spPr>
        <p:txBody>
          <a:bodyPr>
            <a:normAutofit lnSpcReduction="10000"/>
          </a:bodyPr>
          <a:lstStyle/>
          <a:p>
            <a:pPr marL="0" indent="0">
              <a:buNone/>
            </a:pPr>
            <a:r>
              <a:rPr lang="en-US" dirty="0"/>
              <a:t>You realize there's a crowbar lodged under the seat. You swiftly remove it and pry open the trunk to find a spare battery…</a:t>
            </a:r>
          </a:p>
        </p:txBody>
      </p:sp>
    </p:spTree>
    <p:extLst>
      <p:ext uri="{BB962C8B-B14F-4D97-AF65-F5344CB8AC3E}">
        <p14:creationId xmlns:p14="http://schemas.microsoft.com/office/powerpoint/2010/main" val="2475247662"/>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6" name="TextBox 5"/>
          <p:cNvSpPr txBox="1"/>
          <p:nvPr/>
        </p:nvSpPr>
        <p:spPr>
          <a:xfrm>
            <a:off x="5094830" y="1903413"/>
            <a:ext cx="3288080" cy="707886"/>
          </a:xfrm>
          <a:prstGeom prst="rect">
            <a:avLst/>
          </a:prstGeom>
          <a:noFill/>
        </p:spPr>
        <p:txBody>
          <a:bodyPr wrap="none" rtlCol="0">
            <a:spAutoFit/>
          </a:bodyPr>
          <a:lstStyle/>
          <a:p>
            <a:r>
              <a:rPr lang="en-US" sz="4000" dirty="0">
                <a:solidFill>
                  <a:schemeClr val="bg1"/>
                </a:solidFill>
                <a:latin typeface="Consolas" panose="020B0609020204030204" pitchFamily="49" charset="0"/>
              </a:rPr>
              <a:t>The player!</a:t>
            </a:r>
          </a:p>
        </p:txBody>
      </p:sp>
      <p:sp>
        <p:nvSpPr>
          <p:cNvPr id="7" name="TextBox 6"/>
          <p:cNvSpPr txBox="1"/>
          <p:nvPr/>
        </p:nvSpPr>
        <p:spPr>
          <a:xfrm>
            <a:off x="2381250" y="2531636"/>
            <a:ext cx="4530856" cy="584775"/>
          </a:xfrm>
          <a:prstGeom prst="rect">
            <a:avLst/>
          </a:prstGeom>
          <a:noFill/>
        </p:spPr>
        <p:txBody>
          <a:bodyPr wrap="none" rtlCol="0">
            <a:spAutoFit/>
          </a:bodyPr>
          <a:lstStyle/>
          <a:p>
            <a:r>
              <a:rPr lang="en-US" sz="3200" dirty="0">
                <a:solidFill>
                  <a:schemeClr val="bg1"/>
                </a:solidFill>
              </a:rPr>
              <a:t>Finding the secret ending!</a:t>
            </a:r>
          </a:p>
        </p:txBody>
      </p:sp>
    </p:spTree>
    <p:extLst>
      <p:ext uri="{BB962C8B-B14F-4D97-AF65-F5344CB8AC3E}">
        <p14:creationId xmlns:p14="http://schemas.microsoft.com/office/powerpoint/2010/main" val="297245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73861"/>
          </a:xfrm>
        </p:spPr>
        <p:txBody>
          <a:bodyPr>
            <a:normAutofit fontScale="90000"/>
          </a:bodyPr>
          <a:lstStyle/>
          <a:p>
            <a:r>
              <a:rPr lang="en-US" dirty="0">
                <a:solidFill>
                  <a:schemeClr val="bg1"/>
                </a:solidFill>
              </a:rPr>
              <a:t>Outside car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6" name="Flowchart: Terminator 5">
            <a:hlinkClick r:id="rId3" action="ppaction://hlinksldjump"/>
          </p:cNvPr>
          <p:cNvSpPr/>
          <p:nvPr/>
        </p:nvSpPr>
        <p:spPr>
          <a:xfrm>
            <a:off x="838199" y="537234"/>
            <a:ext cx="1040935"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Search the woods</a:t>
            </a:r>
          </a:p>
        </p:txBody>
      </p:sp>
      <p:sp>
        <p:nvSpPr>
          <p:cNvPr id="7" name="Flowchart: Terminator 6">
            <a:hlinkClick r:id="rId4" action="ppaction://hlinksldjump"/>
          </p:cNvPr>
          <p:cNvSpPr/>
          <p:nvPr/>
        </p:nvSpPr>
        <p:spPr>
          <a:xfrm>
            <a:off x="10377182" y="522053"/>
            <a:ext cx="976618" cy="311179"/>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Walk</a:t>
            </a:r>
          </a:p>
        </p:txBody>
      </p:sp>
      <p:sp>
        <p:nvSpPr>
          <p:cNvPr id="3" name="TextBox 2"/>
          <p:cNvSpPr txBox="1"/>
          <p:nvPr/>
        </p:nvSpPr>
        <p:spPr>
          <a:xfrm>
            <a:off x="3899140" y="5676181"/>
            <a:ext cx="4904869" cy="369332"/>
          </a:xfrm>
          <a:prstGeom prst="rect">
            <a:avLst/>
          </a:prstGeom>
          <a:noFill/>
        </p:spPr>
        <p:txBody>
          <a:bodyPr wrap="none" rtlCol="0">
            <a:spAutoFit/>
          </a:bodyPr>
          <a:lstStyle/>
          <a:p>
            <a:r>
              <a:rPr lang="en-US" dirty="0"/>
              <a:t>Brenden: This isn’t creepy at all. Just my luck right.</a:t>
            </a:r>
          </a:p>
        </p:txBody>
      </p:sp>
    </p:spTree>
    <p:extLst>
      <p:ext uri="{BB962C8B-B14F-4D97-AF65-F5344CB8AC3E}">
        <p14:creationId xmlns:p14="http://schemas.microsoft.com/office/powerpoint/2010/main" val="21384576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
                                        </p:tgtEl>
                                      </p:cBhvr>
                                    </p:animEffect>
                                  </p:childTnLst>
                                </p:cTn>
                              </p:par>
                            </p:childTnLst>
                          </p:cTn>
                        </p:par>
                        <p:par>
                          <p:cTn id="16" fill="hold">
                            <p:stCondLst>
                              <p:cond delay="32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the woods</a:t>
            </a:r>
          </a:p>
        </p:txBody>
      </p:sp>
      <p:sp>
        <p:nvSpPr>
          <p:cNvPr id="3" name="Content Placeholder 2"/>
          <p:cNvSpPr>
            <a:spLocks noGrp="1"/>
          </p:cNvSpPr>
          <p:nvPr>
            <p:ph idx="1"/>
          </p:nvPr>
        </p:nvSpPr>
        <p:spPr>
          <a:xfrm>
            <a:off x="838200" y="5392131"/>
            <a:ext cx="10515600" cy="784831"/>
          </a:xfrm>
        </p:spPr>
        <p:txBody>
          <a:bodyPr>
            <a:normAutofit fontScale="70000" lnSpcReduction="20000"/>
          </a:bodyPr>
          <a:lstStyle/>
          <a:p>
            <a:pPr marL="0" indent="0">
              <a:buNone/>
            </a:pPr>
            <a:r>
              <a:rPr lang="en-US" dirty="0">
                <a:latin typeface="Consolas" panose="020B0609020204030204" pitchFamily="49" charset="0"/>
              </a:rPr>
              <a:t>You decide to search the woods for any signs of life, you spot a bright light in the distance and walk towards it. In only a minute, a house appears before you</a:t>
            </a:r>
          </a:p>
        </p:txBody>
      </p:sp>
      <p:sp>
        <p:nvSpPr>
          <p:cNvPr id="4" name="Arrow: Right 3">
            <a:hlinkClick r:id="rId2" action="ppaction://hlinksldjump"/>
          </p:cNvPr>
          <p:cNvSpPr/>
          <p:nvPr/>
        </p:nvSpPr>
        <p:spPr>
          <a:xfrm>
            <a:off x="11068050" y="6210300"/>
            <a:ext cx="978408" cy="484632"/>
          </a:xfrm>
          <a:prstGeom prst="rightArrow">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6627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3"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
                                            <p:txEl>
                                              <p:pRg st="0" end="0"/>
                                            </p:txEl>
                                          </p:spTgt>
                                        </p:tgtEl>
                                      </p:cBhvr>
                                    </p:animEffect>
                                  </p:childTnLst>
                                </p:cTn>
                              </p:par>
                            </p:childTnLst>
                          </p:cTn>
                        </p:par>
                        <p:par>
                          <p:cTn id="16" fill="hold">
                            <p:stCondLst>
                              <p:cond delay="73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Walking up the </a:t>
            </a:r>
            <a:r>
              <a:rPr lang="en-US" dirty="0">
                <a:latin typeface="Consolas" panose="020B0609020204030204" pitchFamily="49" charset="0"/>
              </a:rPr>
              <a:t>road</a:t>
            </a:r>
          </a:p>
        </p:txBody>
      </p:sp>
      <p:sp>
        <p:nvSpPr>
          <p:cNvPr id="3" name="Content Placeholder 2"/>
          <p:cNvSpPr>
            <a:spLocks noGrp="1"/>
          </p:cNvSpPr>
          <p:nvPr>
            <p:ph idx="1"/>
          </p:nvPr>
        </p:nvSpPr>
        <p:spPr>
          <a:xfrm>
            <a:off x="838200" y="5052767"/>
            <a:ext cx="10515600" cy="1124196"/>
          </a:xfrm>
        </p:spPr>
        <p:txBody>
          <a:bodyPr/>
          <a:lstStyle/>
          <a:p>
            <a:pPr marL="0" indent="0">
              <a:buNone/>
            </a:pPr>
            <a:r>
              <a:rPr lang="en-US" dirty="0">
                <a:latin typeface="Consolas" panose="020B0609020204030204" pitchFamily="49" charset="0"/>
              </a:rPr>
              <a:t>You give it your best effort to walk up the road, but after a minute or two you turn back.</a:t>
            </a:r>
          </a:p>
        </p:txBody>
      </p:sp>
      <p:sp>
        <p:nvSpPr>
          <p:cNvPr id="4" name="Arrow: Curved Left 3">
            <a:hlinkClick r:id="rId2" action="ppaction://hlinksldjump"/>
          </p:cNvPr>
          <p:cNvSpPr/>
          <p:nvPr/>
        </p:nvSpPr>
        <p:spPr>
          <a:xfrm>
            <a:off x="182094" y="5938887"/>
            <a:ext cx="392941" cy="834272"/>
          </a:xfrm>
          <a:prstGeom prst="curvedLef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410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2"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3">
                                            <p:txEl>
                                              <p:pRg st="0" end="0"/>
                                            </p:txEl>
                                          </p:spTgt>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Outside cabin</a:t>
            </a: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10" name="TextBox 9"/>
          <p:cNvSpPr txBox="1"/>
          <p:nvPr/>
        </p:nvSpPr>
        <p:spPr>
          <a:xfrm>
            <a:off x="2571317" y="5947795"/>
            <a:ext cx="7049366" cy="369332"/>
          </a:xfrm>
          <a:prstGeom prst="rect">
            <a:avLst/>
          </a:prstGeom>
          <a:noFill/>
        </p:spPr>
        <p:txBody>
          <a:bodyPr wrap="none" rtlCol="0">
            <a:spAutoFit/>
          </a:bodyPr>
          <a:lstStyle/>
          <a:p>
            <a:r>
              <a:rPr lang="en-US" dirty="0"/>
              <a:t>Brenden: Well, this isn’t creepy at all. Guess I better see if anyone’s home</a:t>
            </a:r>
          </a:p>
        </p:txBody>
      </p:sp>
      <p:sp>
        <p:nvSpPr>
          <p:cNvPr id="11" name="Flowchart: Terminator 10">
            <a:hlinkClick r:id="rId3" action="ppaction://hlinksldjump"/>
          </p:cNvPr>
          <p:cNvSpPr/>
          <p:nvPr/>
        </p:nvSpPr>
        <p:spPr>
          <a:xfrm>
            <a:off x="838200" y="562062"/>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Go to the door</a:t>
            </a:r>
          </a:p>
        </p:txBody>
      </p:sp>
      <p:sp>
        <p:nvSpPr>
          <p:cNvPr id="12" name="Flowchart: Terminator 11">
            <a:hlinkClick r:id="rId4" action="ppaction://hlinksldjump"/>
          </p:cNvPr>
          <p:cNvSpPr/>
          <p:nvPr/>
        </p:nvSpPr>
        <p:spPr>
          <a:xfrm>
            <a:off x="10296787" y="562062"/>
            <a:ext cx="1057013"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Turn around and go home</a:t>
            </a:r>
          </a:p>
        </p:txBody>
      </p:sp>
    </p:spTree>
    <p:extLst>
      <p:ext uri="{BB962C8B-B14F-4D97-AF65-F5344CB8AC3E}">
        <p14:creationId xmlns:p14="http://schemas.microsoft.com/office/powerpoint/2010/main" val="178380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
                                        </p:tgtEl>
                                        <p:attrNameLst>
                                          <p:attrName>ppt_y</p:attrName>
                                        </p:attrNameLst>
                                      </p:cBhvr>
                                      <p:tavLst>
                                        <p:tav tm="0">
                                          <p:val>
                                            <p:strVal val="#ppt_y"/>
                                          </p:val>
                                        </p:tav>
                                        <p:tav tm="100000">
                                          <p:val>
                                            <p:strVal val="#ppt_y"/>
                                          </p:val>
                                        </p:tav>
                                      </p:tavLst>
                                    </p:anim>
                                    <p:anim calcmode="lin" valueType="num">
                                      <p:cBhvr>
                                        <p:cTn id="1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0"/>
                                        </p:tgtEl>
                                      </p:cBhvr>
                                    </p:animEffect>
                                  </p:childTnLst>
                                </p:cTn>
                              </p:par>
                            </p:childTnLst>
                          </p:cTn>
                        </p:par>
                        <p:par>
                          <p:cTn id="16" fill="hold">
                            <p:stCondLst>
                              <p:cond delay="41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74925"/>
            <a:ext cx="10515600" cy="1325563"/>
          </a:xfrm>
        </p:spPr>
        <p:txBody>
          <a:bodyPr/>
          <a:lstStyle/>
          <a:p>
            <a:r>
              <a:rPr lang="en-US" dirty="0"/>
              <a:t>You turn around and try walking back</a:t>
            </a:r>
          </a:p>
        </p:txBody>
      </p:sp>
      <p:sp>
        <p:nvSpPr>
          <p:cNvPr id="3" name="Content Placeholder 2"/>
          <p:cNvSpPr>
            <a:spLocks noGrp="1"/>
          </p:cNvSpPr>
          <p:nvPr>
            <p:ph idx="1"/>
          </p:nvPr>
        </p:nvSpPr>
        <p:spPr>
          <a:xfrm>
            <a:off x="838200" y="5587068"/>
            <a:ext cx="10515600" cy="682174"/>
          </a:xfrm>
        </p:spPr>
        <p:txBody>
          <a:bodyPr/>
          <a:lstStyle/>
          <a:p>
            <a:pPr marL="0" indent="0">
              <a:buNone/>
            </a:pPr>
            <a:r>
              <a:rPr lang="en-US" dirty="0">
                <a:latin typeface="Consolas" panose="020B0609020204030204" pitchFamily="49" charset="0"/>
              </a:rPr>
              <a:t>If only you remembered which way the road was.</a:t>
            </a:r>
          </a:p>
        </p:txBody>
      </p:sp>
      <p:sp>
        <p:nvSpPr>
          <p:cNvPr id="4" name="Arrow: Curved Left 3">
            <a:hlinkClick r:id="rId2" action="ppaction://hlinksldjump"/>
          </p:cNvPr>
          <p:cNvSpPr/>
          <p:nvPr/>
        </p:nvSpPr>
        <p:spPr>
          <a:xfrm>
            <a:off x="106680" y="5928155"/>
            <a:ext cx="377952" cy="820117"/>
          </a:xfrm>
          <a:prstGeom prst="curvedLeftArrow">
            <a:avLst>
              <a:gd name="adj1" fmla="val 25000"/>
              <a:gd name="adj2" fmla="val 48740"/>
              <a:gd name="adj3" fmla="val 25000"/>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24213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9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xEl>
                                              <p:pRg st="0" end="0"/>
                                            </p:txEl>
                                          </p:spTgt>
                                        </p:tgtEl>
                                      </p:cBhvr>
                                    </p:animEffect>
                                  </p:childTnLst>
                                </p:cTn>
                              </p:par>
                            </p:childTnLst>
                          </p:cTn>
                        </p:par>
                        <p:par>
                          <p:cTn id="20" fill="hold">
                            <p:stCondLst>
                              <p:cond delay="43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1316"/>
          </a:xfrm>
        </p:spPr>
      </p:pic>
      <p:sp>
        <p:nvSpPr>
          <p:cNvPr id="2" name="Title 1"/>
          <p:cNvSpPr>
            <a:spLocks noGrp="1"/>
          </p:cNvSpPr>
          <p:nvPr>
            <p:ph type="title"/>
          </p:nvPr>
        </p:nvSpPr>
        <p:spPr/>
        <p:txBody>
          <a:bodyPr/>
          <a:lstStyle/>
          <a:p>
            <a:r>
              <a:rPr lang="en-US" dirty="0"/>
              <a:t>You slowly walk to the door, it looks as if someone might be home</a:t>
            </a:r>
          </a:p>
        </p:txBody>
      </p:sp>
      <p:sp>
        <p:nvSpPr>
          <p:cNvPr id="8" name="TextBox 7"/>
          <p:cNvSpPr txBox="1"/>
          <p:nvPr/>
        </p:nvSpPr>
        <p:spPr>
          <a:xfrm>
            <a:off x="3607722" y="6072997"/>
            <a:ext cx="6516528" cy="369332"/>
          </a:xfrm>
          <a:prstGeom prst="rect">
            <a:avLst/>
          </a:prstGeom>
          <a:noFill/>
        </p:spPr>
        <p:txBody>
          <a:bodyPr wrap="none" rtlCol="0">
            <a:spAutoFit/>
          </a:bodyPr>
          <a:lstStyle/>
          <a:p>
            <a:r>
              <a:rPr lang="en-US" dirty="0">
                <a:latin typeface="Consolas" panose="020B0609020204030204" pitchFamily="49" charset="0"/>
              </a:rPr>
              <a:t>Brenden: Well, hope this works, here goes nothing.</a:t>
            </a:r>
          </a:p>
        </p:txBody>
      </p:sp>
      <p:sp>
        <p:nvSpPr>
          <p:cNvPr id="9" name="Flowchart: Terminator 8">
            <a:hlinkClick r:id="rId3" action="ppaction://hlinksldjump"/>
          </p:cNvPr>
          <p:cNvSpPr/>
          <p:nvPr/>
        </p:nvSpPr>
        <p:spPr>
          <a:xfrm>
            <a:off x="5638800"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Knock</a:t>
            </a:r>
          </a:p>
        </p:txBody>
      </p:sp>
      <p:sp>
        <p:nvSpPr>
          <p:cNvPr id="11" name="Flowchart: Terminator 10">
            <a:hlinkClick r:id="rId4" action="ppaction://hlinksldjump"/>
          </p:cNvPr>
          <p:cNvSpPr/>
          <p:nvPr/>
        </p:nvSpPr>
        <p:spPr>
          <a:xfrm>
            <a:off x="838200" y="365125"/>
            <a:ext cx="1214887" cy="329388"/>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Doorbell</a:t>
            </a:r>
          </a:p>
        </p:txBody>
      </p:sp>
      <p:sp>
        <p:nvSpPr>
          <p:cNvPr id="12" name="Flowchart: Terminator 11">
            <a:hlinkClick r:id="rId5" action="ppaction://hlinksldjump"/>
          </p:cNvPr>
          <p:cNvSpPr/>
          <p:nvPr/>
        </p:nvSpPr>
        <p:spPr>
          <a:xfrm>
            <a:off x="9209850" y="365125"/>
            <a:ext cx="1659433"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F**k it, kick down the door</a:t>
            </a:r>
          </a:p>
        </p:txBody>
      </p:sp>
    </p:spTree>
    <p:extLst>
      <p:ext uri="{BB962C8B-B14F-4D97-AF65-F5344CB8AC3E}">
        <p14:creationId xmlns:p14="http://schemas.microsoft.com/office/powerpoint/2010/main" val="25508499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3050"/>
                            </p:stCondLst>
                            <p:childTnLst>
                              <p:par>
                                <p:cTn id="13" presetID="10" presetClass="exit" presetSubtype="0" fill="hold" grpId="2" nodeType="afterEffect">
                                  <p:stCondLst>
                                    <p:cond delay="1000"/>
                                  </p:stCondLst>
                                  <p:iterate type="lt">
                                    <p:tmPct val="0"/>
                                  </p:iterate>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par>
                          <p:cTn id="16" fill="hold">
                            <p:stCondLst>
                              <p:cond delay="455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41" presetClass="entr" presetSubtype="0" fill="hold" nodeType="withEffect">
                                  <p:stCondLst>
                                    <p:cond delay="0"/>
                                  </p:stCondLst>
                                  <p:iterate type="lt">
                                    <p:tmPct val="10000"/>
                                  </p:iterate>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p:cTn id="22"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8">
                                            <p:txEl>
                                              <p:pRg st="0" end="0"/>
                                            </p:txEl>
                                          </p:spTgt>
                                        </p:tgtEl>
                                      </p:cBhvr>
                                    </p:animEffect>
                                  </p:childTnLst>
                                </p:cTn>
                              </p:par>
                            </p:childTnLst>
                          </p:cTn>
                        </p:par>
                        <p:par>
                          <p:cTn id="27" fill="hold">
                            <p:stCondLst>
                              <p:cond delay="715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2" grpId="2"/>
      <p:bldP spid="9"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30343"/>
            <a:ext cx="10515600" cy="1325563"/>
          </a:xfrm>
        </p:spPr>
        <p:txBody>
          <a:bodyPr>
            <a:normAutofit fontScale="90000"/>
          </a:bodyPr>
          <a:lstStyle/>
          <a:p>
            <a:r>
              <a:rPr lang="en-US" dirty="0"/>
              <a:t>Some sort of manliness grows in you and kicks down the door. Seconds later there is a shotgun pointed at your chest. Everything goes white.</a:t>
            </a:r>
          </a:p>
        </p:txBody>
      </p:sp>
      <p:sp>
        <p:nvSpPr>
          <p:cNvPr id="4" name="Flowchart: Terminator 3">
            <a:hlinkClick r:id="rId2" action="ppaction://hlinksldjump"/>
          </p:cNvPr>
          <p:cNvSpPr/>
          <p:nvPr/>
        </p:nvSpPr>
        <p:spPr>
          <a:xfrm>
            <a:off x="4482860" y="5814204"/>
            <a:ext cx="3226280" cy="750497"/>
          </a:xfrm>
          <a:prstGeom prst="flowChartTerminator">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latin typeface="YouMurderer BB" panose="02000508000000020004" pitchFamily="2" charset="0"/>
              </a:rPr>
              <a:t>Accept fate</a:t>
            </a:r>
          </a:p>
        </p:txBody>
      </p:sp>
    </p:spTree>
    <p:extLst>
      <p:ext uri="{BB962C8B-B14F-4D97-AF65-F5344CB8AC3E}">
        <p14:creationId xmlns:p14="http://schemas.microsoft.com/office/powerpoint/2010/main" val="298158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62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a:t>
            </a:r>
          </a:p>
        </p:txBody>
      </p:sp>
      <p:sp>
        <p:nvSpPr>
          <p:cNvPr id="3" name="Content Placeholder 2"/>
          <p:cNvSpPr>
            <a:spLocks noGrp="1"/>
          </p:cNvSpPr>
          <p:nvPr>
            <p:ph idx="1"/>
          </p:nvPr>
        </p:nvSpPr>
        <p:spPr/>
        <p:txBody>
          <a:bodyPr>
            <a:normAutofit/>
          </a:bodyPr>
          <a:lstStyle/>
          <a:p>
            <a:pPr marL="0" indent="0" algn="ctr">
              <a:buNone/>
            </a:pPr>
            <a:r>
              <a:rPr lang="en-US" sz="15000" dirty="0">
                <a:solidFill>
                  <a:srgbClr val="C00000"/>
                </a:solidFill>
                <a:latin typeface="YouMurderer BB" panose="02000508000000020004" pitchFamily="2" charset="0"/>
              </a:rPr>
              <a:t>You Are Dead</a:t>
            </a:r>
          </a:p>
        </p:txBody>
      </p:sp>
      <p:sp>
        <p:nvSpPr>
          <p:cNvPr id="4" name="TextBox 3"/>
          <p:cNvSpPr txBox="1"/>
          <p:nvPr/>
        </p:nvSpPr>
        <p:spPr>
          <a:xfrm>
            <a:off x="5434642" y="879894"/>
            <a:ext cx="845103" cy="369332"/>
          </a:xfrm>
          <a:prstGeom prst="rect">
            <a:avLst/>
          </a:prstGeom>
          <a:noFill/>
        </p:spPr>
        <p:txBody>
          <a:bodyPr wrap="none" rtlCol="0">
            <a:spAutoFit/>
          </a:bodyPr>
          <a:lstStyle/>
          <a:p>
            <a:r>
              <a:rPr lang="en-US" dirty="0"/>
              <a:t>Dead 1</a:t>
            </a:r>
          </a:p>
        </p:txBody>
      </p:sp>
      <p:sp>
        <p:nvSpPr>
          <p:cNvPr id="5" name="Flowchart: Terminator 4">
            <a:hlinkClick r:id="rId2" action="ppaction://hlinksldjump"/>
          </p:cNvPr>
          <p:cNvSpPr/>
          <p:nvPr/>
        </p:nvSpPr>
        <p:spPr>
          <a:xfrm>
            <a:off x="5638800" y="578142"/>
            <a:ext cx="914400" cy="301752"/>
          </a:xfrm>
          <a:prstGeom prst="flowChartTerminator">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Retry?</a:t>
            </a:r>
          </a:p>
        </p:txBody>
      </p:sp>
    </p:spTree>
    <p:extLst>
      <p:ext uri="{BB962C8B-B14F-4D97-AF65-F5344CB8AC3E}">
        <p14:creationId xmlns:p14="http://schemas.microsoft.com/office/powerpoint/2010/main" val="374444563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slide. But we don’t need that right now</a:t>
            </a:r>
          </a:p>
        </p:txBody>
      </p:sp>
      <p:sp>
        <p:nvSpPr>
          <p:cNvPr id="3" name="Content Placeholder 2"/>
          <p:cNvSpPr>
            <a:spLocks noGrp="1"/>
          </p:cNvSpPr>
          <p:nvPr>
            <p:ph idx="1"/>
          </p:nvPr>
        </p:nvSpPr>
        <p:spPr/>
        <p:txBody>
          <a:bodyPr/>
          <a:lstStyle/>
          <a:p>
            <a:r>
              <a:rPr lang="en-US" sz="800" dirty="0">
                <a:hlinkClick r:id="rId2"/>
              </a:rPr>
              <a:t>Car in woods: https://static1.squarespace.com/static/542b1622e4b0ecfba8e8750a/t/584f2d381b631b5affc51b47/1481583933729/</a:t>
            </a:r>
            <a:endParaRPr lang="en-US" sz="800" dirty="0"/>
          </a:p>
          <a:p>
            <a:r>
              <a:rPr lang="en-US" sz="800" dirty="0">
                <a:hlinkClick r:id="rId3"/>
              </a:rPr>
              <a:t>https://shikhanogaja.files.wordpress.com/2015/08/tumblr_muvr56ilk01r04l96o1_1280.jpg?w=1024</a:t>
            </a:r>
            <a:endParaRPr lang="en-US" sz="800" dirty="0"/>
          </a:p>
          <a:p>
            <a:r>
              <a:rPr lang="en-US" sz="800" dirty="0" err="1"/>
              <a:t>Spooooon</a:t>
            </a:r>
            <a:r>
              <a:rPr lang="en-US" sz="800" dirty="0"/>
              <a:t> Lock </a:t>
            </a:r>
            <a:r>
              <a:rPr lang="en-US" sz="800" dirty="0">
                <a:hlinkClick r:id="rId4"/>
              </a:rPr>
              <a:t>https://commons.wikimedia.org/w/index.php?title=Special:Search&amp;limit=500&amp;offset=0&amp;profile=images&amp;search=padlock&amp;searchToken=e70gfd9ff6gbfntlj0l21r1mq#/media/File:Padlock_2010.JPG</a:t>
            </a:r>
            <a:endParaRPr lang="en-US" sz="800" dirty="0"/>
          </a:p>
          <a:p>
            <a:r>
              <a:rPr lang="en-US" sz="800" dirty="0"/>
              <a:t>Some old door </a:t>
            </a:r>
            <a:r>
              <a:rPr lang="en-US" sz="800" dirty="0">
                <a:hlinkClick r:id="rId5"/>
              </a:rPr>
              <a:t>http://i50.tinypic.com/2zykk7n.jpg</a:t>
            </a:r>
            <a:endParaRPr lang="en-US" sz="800" dirty="0"/>
          </a:p>
          <a:p>
            <a:r>
              <a:rPr lang="en-US" sz="800" dirty="0"/>
              <a:t>Oldman: </a:t>
            </a:r>
            <a:r>
              <a:rPr lang="en-US" sz="800" dirty="0">
                <a:hlinkClick r:id="rId6"/>
              </a:rPr>
              <a:t>https://thebehenji.files.wordpress.com/2012/02/img_3288-copy.jpg</a:t>
            </a:r>
            <a:endParaRPr lang="en-US" sz="800" dirty="0"/>
          </a:p>
          <a:p>
            <a:r>
              <a:rPr lang="en-US" sz="800" dirty="0"/>
              <a:t>Rundown LIVING ROOM: </a:t>
            </a:r>
            <a:r>
              <a:rPr lang="en-US" sz="800" dirty="0">
                <a:hlinkClick r:id="rId7"/>
              </a:rPr>
              <a:t>https://www.pinterest.com/pin/53058101835676987/</a:t>
            </a:r>
            <a:endParaRPr lang="en-US" sz="800" dirty="0"/>
          </a:p>
          <a:p>
            <a:r>
              <a:rPr lang="en-US" sz="800" dirty="0" err="1"/>
              <a:t>Bedroomo</a:t>
            </a:r>
            <a:r>
              <a:rPr lang="en-US" sz="800" dirty="0"/>
              <a:t> </a:t>
            </a:r>
            <a:r>
              <a:rPr lang="en-US" sz="800" dirty="0">
                <a:hlinkClick r:id="rId8"/>
              </a:rPr>
              <a:t>http://i.huffpost.com/gen/1108134/thumbs/a-ABANDONED-FARMHOUSE-640x468.jpg?4</a:t>
            </a:r>
            <a:endParaRPr lang="en-US" sz="800" dirty="0"/>
          </a:p>
          <a:p>
            <a:r>
              <a:rPr lang="en-US" sz="800" dirty="0"/>
              <a:t>Picture frame: </a:t>
            </a:r>
            <a:r>
              <a:rPr lang="en-US" sz="800" dirty="0">
                <a:hlinkClick r:id="rId9"/>
              </a:rPr>
              <a:t>http://www.artframingclub.com/wp-content/uploads/2015/03/frame.png</a:t>
            </a:r>
            <a:endParaRPr lang="en-US" sz="800" dirty="0"/>
          </a:p>
          <a:p>
            <a:r>
              <a:rPr lang="en-US" sz="800" dirty="0"/>
              <a:t>Basement </a:t>
            </a:r>
            <a:r>
              <a:rPr lang="en-US" sz="800" dirty="0">
                <a:hlinkClick r:id="rId10"/>
              </a:rPr>
              <a:t>https://s-media-cache-ak0.pinimg.com/originals/35/8c/62/358c62e092c5023cb6140514af2bb97c.jpg</a:t>
            </a:r>
            <a:endParaRPr lang="en-US" sz="800" dirty="0"/>
          </a:p>
          <a:p>
            <a:r>
              <a:rPr lang="en-US" sz="800" dirty="0"/>
              <a:t>Congrats </a:t>
            </a:r>
            <a:r>
              <a:rPr lang="en-US" sz="800" dirty="0">
                <a:hlinkClick r:id="rId11"/>
              </a:rPr>
              <a:t>http://www.brightideasteaching.co.uk/WebRoot/BT2/Shops/Store2_002E_Shop1767/503C/8AE4/6072/D87B/AAFA/0A0C/05E9/0B8E/EU844010Congratulations_Educational_Reward_Certificates.jpg</a:t>
            </a:r>
            <a:endParaRPr lang="en-US" sz="800" dirty="0"/>
          </a:p>
          <a:p>
            <a:endParaRPr lang="en-US" sz="800" dirty="0"/>
          </a:p>
          <a:p>
            <a:endParaRPr lang="en-US" sz="800" dirty="0"/>
          </a:p>
          <a:p>
            <a:endParaRPr lang="en-US" sz="800" dirty="0"/>
          </a:p>
          <a:p>
            <a:endParaRPr lang="en-US" sz="800" dirty="0"/>
          </a:p>
          <a:p>
            <a:endParaRPr lang="en-US" sz="800" dirty="0"/>
          </a:p>
          <a:p>
            <a:endParaRPr lang="en-US" sz="800" dirty="0"/>
          </a:p>
          <a:p>
            <a:endParaRPr lang="en-US" dirty="0"/>
          </a:p>
          <a:p>
            <a:endParaRPr lang="en-US" dirty="0"/>
          </a:p>
          <a:p>
            <a:endParaRPr lang="en-US" dirty="0"/>
          </a:p>
        </p:txBody>
      </p:sp>
      <p:sp>
        <p:nvSpPr>
          <p:cNvPr id="5" name="Arrow: Curved Left 4">
            <a:hlinkClick r:id="rId12" action="ppaction://hlinksldjump"/>
          </p:cNvPr>
          <p:cNvSpPr/>
          <p:nvPr/>
        </p:nvSpPr>
        <p:spPr>
          <a:xfrm>
            <a:off x="106680" y="6044184"/>
            <a:ext cx="451104" cy="813816"/>
          </a:xfrm>
          <a:prstGeom prst="curvedLeftArrow">
            <a:avLst>
              <a:gd name="adj1" fmla="val 25000"/>
              <a:gd name="adj2" fmla="val 50000"/>
              <a:gd name="adj3" fmla="val 25000"/>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25564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46262"/>
            <a:ext cx="10515600" cy="1325563"/>
          </a:xfrm>
        </p:spPr>
        <p:txBody>
          <a:bodyPr/>
          <a:lstStyle/>
          <a:p>
            <a:r>
              <a:rPr lang="en-US" dirty="0"/>
              <a:t>You reach for the doorbell, but realize there isn’t one there.</a:t>
            </a:r>
          </a:p>
        </p:txBody>
      </p:sp>
      <p:sp>
        <p:nvSpPr>
          <p:cNvPr id="4" name="Arrow: Curved Left 3">
            <a:hlinkClick r:id="rId2" action="ppaction://hlinksldjump"/>
          </p:cNvPr>
          <p:cNvSpPr/>
          <p:nvPr/>
        </p:nvSpPr>
        <p:spPr>
          <a:xfrm>
            <a:off x="106680" y="5641848"/>
            <a:ext cx="731520" cy="1216152"/>
          </a:xfrm>
          <a:prstGeom prst="curvedLeftArrow">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37777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305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89" y="2613374"/>
            <a:ext cx="10515600" cy="1325563"/>
          </a:xfrm>
        </p:spPr>
        <p:txBody>
          <a:bodyPr>
            <a:normAutofit fontScale="90000"/>
          </a:bodyPr>
          <a:lstStyle/>
          <a:p>
            <a:r>
              <a:rPr lang="en-US" dirty="0"/>
              <a:t>You reach out and give the door a few hard knocks, you hear some shuffling, and then the door opens before you…</a:t>
            </a:r>
          </a:p>
        </p:txBody>
      </p:sp>
    </p:spTree>
    <p:extLst>
      <p:ext uri="{BB962C8B-B14F-4D97-AF65-F5344CB8AC3E}">
        <p14:creationId xmlns:p14="http://schemas.microsoft.com/office/powerpoint/2010/main" val="16931615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Old man</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3701"/>
            <a:ext cx="12192000" cy="6858000"/>
          </a:xfrm>
        </p:spPr>
      </p:pic>
      <p:pic>
        <p:nvPicPr>
          <p:cNvPr id="9" name="Picture 8"/>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135084" y="0"/>
            <a:ext cx="6400813" cy="4572009"/>
          </a:xfrm>
          <a:prstGeom prst="rect">
            <a:avLst/>
          </a:prstGeom>
        </p:spPr>
      </p:pic>
      <p:sp>
        <p:nvSpPr>
          <p:cNvPr id="10" name="TextBox 9"/>
          <p:cNvSpPr txBox="1"/>
          <p:nvPr/>
        </p:nvSpPr>
        <p:spPr>
          <a:xfrm>
            <a:off x="1228136" y="5643337"/>
            <a:ext cx="9266684" cy="646331"/>
          </a:xfrm>
          <a:prstGeom prst="rect">
            <a:avLst/>
          </a:prstGeom>
          <a:noFill/>
        </p:spPr>
        <p:txBody>
          <a:bodyPr wrap="square" rtlCol="0">
            <a:spAutoFit/>
          </a:bodyPr>
          <a:lstStyle/>
          <a:p>
            <a:r>
              <a:rPr lang="en-US" dirty="0">
                <a:latin typeface="Consolas" panose="020B0609020204030204" pitchFamily="49" charset="0"/>
              </a:rPr>
              <a:t>Old Man: Who are you? Don’t you know you have no business invading peoples property like this. It’s 3 in the damn morning!</a:t>
            </a:r>
          </a:p>
        </p:txBody>
      </p:sp>
      <p:sp>
        <p:nvSpPr>
          <p:cNvPr id="11" name="TextBox 10"/>
          <p:cNvSpPr txBox="1"/>
          <p:nvPr/>
        </p:nvSpPr>
        <p:spPr>
          <a:xfrm>
            <a:off x="1228136" y="5643336"/>
            <a:ext cx="10644878" cy="646331"/>
          </a:xfrm>
          <a:prstGeom prst="rect">
            <a:avLst/>
          </a:prstGeom>
          <a:noFill/>
        </p:spPr>
        <p:txBody>
          <a:bodyPr wrap="square" rtlCol="0">
            <a:spAutoFit/>
          </a:bodyPr>
          <a:lstStyle/>
          <a:p>
            <a:r>
              <a:rPr lang="en-US" dirty="0">
                <a:latin typeface="Consolas" panose="020B0609020204030204" pitchFamily="49" charset="0"/>
              </a:rPr>
              <a:t>You quickly explain the situation to the now angered old man.  He takes a brief pause, and invites you inside. Thanking him, you follow.</a:t>
            </a:r>
          </a:p>
        </p:txBody>
      </p:sp>
      <p:sp>
        <p:nvSpPr>
          <p:cNvPr id="12" name="Arrow: Right 11">
            <a:hlinkClick r:id="rId5" action="ppaction://hlinksldjump"/>
          </p:cNvPr>
          <p:cNvSpPr/>
          <p:nvPr/>
        </p:nvSpPr>
        <p:spPr>
          <a:xfrm>
            <a:off x="10894606" y="6289667"/>
            <a:ext cx="978408" cy="48463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136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anim calcmode="lin" valueType="num">
                                      <p:cBhvr>
                                        <p:cTn id="1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0"/>
                                        </p:tgtEl>
                                      </p:cBhvr>
                                    </p:animEffect>
                                  </p:childTnLst>
                                </p:cTn>
                              </p:par>
                            </p:childTnLst>
                          </p:cTn>
                        </p:par>
                        <p:par>
                          <p:cTn id="19" fill="hold">
                            <p:stCondLst>
                              <p:cond delay="5950"/>
                            </p:stCondLst>
                            <p:childTnLst>
                              <p:par>
                                <p:cTn id="20" presetID="10" presetClass="exit" presetSubtype="0" fill="hold" grpId="1" nodeType="afterEffect">
                                  <p:stCondLst>
                                    <p:cond delay="1500"/>
                                  </p:stCondLst>
                                  <p:iterate type="lt">
                                    <p:tmPct val="0"/>
                                  </p:iterate>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41" presetClass="entr" presetSubtype="0" fill="hold" grpId="0" nodeType="withEffect">
                                  <p:stCondLst>
                                    <p:cond delay="250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14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Inside the house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2760"/>
          </a:xfrm>
          <a:prstGeom prst="rect">
            <a:avLst/>
          </a:prstGeom>
        </p:spPr>
      </p:pic>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197430" y="0"/>
            <a:ext cx="6400813" cy="4572009"/>
          </a:xfrm>
          <a:prstGeom prst="rect">
            <a:avLst/>
          </a:prstGeom>
        </p:spPr>
      </p:pic>
      <p:sp>
        <p:nvSpPr>
          <p:cNvPr id="8" name="TextBox 7"/>
          <p:cNvSpPr txBox="1"/>
          <p:nvPr/>
        </p:nvSpPr>
        <p:spPr>
          <a:xfrm>
            <a:off x="1856509" y="5412505"/>
            <a:ext cx="8478982" cy="1200329"/>
          </a:xfrm>
          <a:prstGeom prst="rect">
            <a:avLst/>
          </a:prstGeom>
          <a:noFill/>
        </p:spPr>
        <p:txBody>
          <a:bodyPr wrap="square" rtlCol="0">
            <a:spAutoFit/>
          </a:bodyPr>
          <a:lstStyle/>
          <a:p>
            <a:r>
              <a:rPr lang="en-US" dirty="0">
                <a:latin typeface="Consolas" panose="020B0609020204030204" pitchFamily="49" charset="0"/>
              </a:rPr>
              <a:t>Old Man: Alright, you can wait here a little. Should only be an hour. I’ll walk to the road and fix your car while you stay RIGHT, HERE. You should loosen up a little bit. Get nice and comfortable, and I’ll be back real soon for you.</a:t>
            </a:r>
          </a:p>
        </p:txBody>
      </p:sp>
      <p:sp>
        <p:nvSpPr>
          <p:cNvPr id="3" name="Arrow: Right 2">
            <a:hlinkClick r:id="rId5" action="ppaction://hlinksldjump"/>
          </p:cNvPr>
          <p:cNvSpPr/>
          <p:nvPr/>
        </p:nvSpPr>
        <p:spPr>
          <a:xfrm>
            <a:off x="11106150" y="6324600"/>
            <a:ext cx="978408" cy="484632"/>
          </a:xfrm>
          <a:prstGeom prst="rightArrow">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217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8"/>
                                        </p:tgtEl>
                                      </p:cBhvr>
                                    </p:animEffect>
                                  </p:childTnLst>
                                </p:cTn>
                              </p:par>
                            </p:childTnLst>
                          </p:cTn>
                        </p:par>
                        <p:par>
                          <p:cTn id="19" fill="hold">
                            <p:stCondLst>
                              <p:cond delay="103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6" y="2713470"/>
            <a:ext cx="10515600" cy="1325563"/>
          </a:xfrm>
        </p:spPr>
        <p:txBody>
          <a:bodyPr>
            <a:normAutofit fontScale="90000"/>
          </a:bodyPr>
          <a:lstStyle/>
          <a:p>
            <a:r>
              <a:rPr lang="en-US" dirty="0"/>
              <a:t>The old man heads into his room, you hear metal clanging and some odd shuffling before he walks out the front door with a backpack around his shoulder…</a:t>
            </a:r>
          </a:p>
        </p:txBody>
      </p:sp>
      <p:sp>
        <p:nvSpPr>
          <p:cNvPr id="3" name="Arrow: Right 2">
            <a:hlinkClick r:id="rId2" action="ppaction://hlinksldjump"/>
          </p:cNvPr>
          <p:cNvSpPr/>
          <p:nvPr/>
        </p:nvSpPr>
        <p:spPr>
          <a:xfrm>
            <a:off x="11068050" y="6210300"/>
            <a:ext cx="978408" cy="484632"/>
          </a:xfrm>
          <a:prstGeom prst="rightArrow">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14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665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Livingroom hub</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p:cNvSpPr txBox="1"/>
          <p:nvPr/>
        </p:nvSpPr>
        <p:spPr>
          <a:xfrm>
            <a:off x="1414654" y="5569527"/>
            <a:ext cx="9362691" cy="923330"/>
          </a:xfrm>
          <a:prstGeom prst="rect">
            <a:avLst/>
          </a:prstGeom>
          <a:noFill/>
        </p:spPr>
        <p:txBody>
          <a:bodyPr wrap="square" rtlCol="0">
            <a:spAutoFit/>
          </a:bodyPr>
          <a:lstStyle/>
          <a:p>
            <a:r>
              <a:rPr lang="en-US" dirty="0">
                <a:latin typeface="Consolas" panose="020B0609020204030204" pitchFamily="49" charset="0"/>
              </a:rPr>
              <a:t>Brenden: That was a little…weird. Who would leave someone they just met alone in their house? Maybe I should look around and find out who this guy really is. </a:t>
            </a:r>
          </a:p>
        </p:txBody>
      </p:sp>
      <p:sp>
        <p:nvSpPr>
          <p:cNvPr id="7" name="Flowchart: Terminator 6">
            <a:hlinkClick r:id="rId3" action="ppaction://hlinksldjump"/>
          </p:cNvPr>
          <p:cNvSpPr/>
          <p:nvPr/>
        </p:nvSpPr>
        <p:spPr>
          <a:xfrm>
            <a:off x="1164456"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Wait</a:t>
            </a:r>
          </a:p>
        </p:txBody>
      </p:sp>
      <p:sp>
        <p:nvSpPr>
          <p:cNvPr id="8" name="Flowchart: Terminator 7">
            <a:hlinkClick r:id="rId4" action="ppaction://hlinksldjump"/>
          </p:cNvPr>
          <p:cNvSpPr/>
          <p:nvPr/>
        </p:nvSpPr>
        <p:spPr>
          <a:xfrm>
            <a:off x="4083964"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Kitchen</a:t>
            </a:r>
          </a:p>
        </p:txBody>
      </p:sp>
      <p:sp>
        <p:nvSpPr>
          <p:cNvPr id="9" name="Flowchart: Terminator 8">
            <a:hlinkClick r:id="rId5" action="ppaction://hlinksldjump"/>
          </p:cNvPr>
          <p:cNvSpPr/>
          <p:nvPr/>
        </p:nvSpPr>
        <p:spPr>
          <a:xfrm>
            <a:off x="7139709" y="376443"/>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Bedroom</a:t>
            </a:r>
          </a:p>
        </p:txBody>
      </p:sp>
      <p:sp>
        <p:nvSpPr>
          <p:cNvPr id="12" name="Flowchart: Terminator 11">
            <a:hlinkClick r:id="rId6" action="ppaction://hlinksldjump"/>
          </p:cNvPr>
          <p:cNvSpPr/>
          <p:nvPr/>
        </p:nvSpPr>
        <p:spPr>
          <a:xfrm>
            <a:off x="10059217"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Basement</a:t>
            </a:r>
          </a:p>
        </p:txBody>
      </p:sp>
    </p:spTree>
    <p:extLst>
      <p:ext uri="{BB962C8B-B14F-4D97-AF65-F5344CB8AC3E}">
        <p14:creationId xmlns:p14="http://schemas.microsoft.com/office/powerpoint/2010/main" val="194344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69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kitchen</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6" name="TextBox 5"/>
          <p:cNvSpPr txBox="1"/>
          <p:nvPr/>
        </p:nvSpPr>
        <p:spPr>
          <a:xfrm>
            <a:off x="3319695" y="5740401"/>
            <a:ext cx="5552610" cy="369332"/>
          </a:xfrm>
          <a:prstGeom prst="rect">
            <a:avLst/>
          </a:prstGeom>
          <a:noFill/>
        </p:spPr>
        <p:txBody>
          <a:bodyPr wrap="none" rtlCol="0">
            <a:spAutoFit/>
          </a:bodyPr>
          <a:lstStyle/>
          <a:p>
            <a:r>
              <a:rPr lang="en-US" dirty="0"/>
              <a:t>Brenden: Geeze, this kitchen could really use an upgrade.</a:t>
            </a:r>
          </a:p>
        </p:txBody>
      </p:sp>
      <p:pic>
        <p:nvPicPr>
          <p:cNvPr id="8" name="Picture 7">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86591">
            <a:off x="3540340" y="2422476"/>
            <a:ext cx="1072422" cy="1072422"/>
          </a:xfrm>
          <a:prstGeom prst="rect">
            <a:avLst/>
          </a:prstGeom>
          <a:effectLst>
            <a:glow rad="139700">
              <a:schemeClr val="accent4">
                <a:satMod val="175000"/>
                <a:alpha val="40000"/>
              </a:schemeClr>
            </a:glow>
          </a:effectLst>
        </p:spPr>
      </p:pic>
      <p:sp>
        <p:nvSpPr>
          <p:cNvPr id="10" name="Flowchart: Terminator 9">
            <a:hlinkClick r:id="rId5" action="ppaction://hlinksldjump"/>
          </p:cNvPr>
          <p:cNvSpPr/>
          <p:nvPr/>
        </p:nvSpPr>
        <p:spPr>
          <a:xfrm>
            <a:off x="5638800"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Go Back</a:t>
            </a:r>
          </a:p>
        </p:txBody>
      </p:sp>
    </p:spTree>
    <p:extLst>
      <p:ext uri="{BB962C8B-B14F-4D97-AF65-F5344CB8AC3E}">
        <p14:creationId xmlns:p14="http://schemas.microsoft.com/office/powerpoint/2010/main" val="155397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par>
                          <p:cTn id="19" fill="hold">
                            <p:stCondLst>
                              <p:cond delay="34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kitchen</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6" name="TextBox 5"/>
          <p:cNvSpPr txBox="1"/>
          <p:nvPr/>
        </p:nvSpPr>
        <p:spPr>
          <a:xfrm>
            <a:off x="3319695" y="5740401"/>
            <a:ext cx="5970096" cy="369332"/>
          </a:xfrm>
          <a:prstGeom prst="rect">
            <a:avLst/>
          </a:prstGeom>
          <a:noFill/>
        </p:spPr>
        <p:txBody>
          <a:bodyPr wrap="none" rtlCol="0">
            <a:spAutoFit/>
          </a:bodyPr>
          <a:lstStyle/>
          <a:p>
            <a:r>
              <a:rPr lang="en-US" dirty="0"/>
              <a:t>You take the wooden spoon and slip into the loop of your belt.</a:t>
            </a:r>
          </a:p>
        </p:txBody>
      </p:sp>
      <p:sp>
        <p:nvSpPr>
          <p:cNvPr id="7" name="Flowchart: Terminator 6">
            <a:hlinkClick r:id="rId3" action="ppaction://hlinksldjump"/>
          </p:cNvPr>
          <p:cNvSpPr/>
          <p:nvPr/>
        </p:nvSpPr>
        <p:spPr>
          <a:xfrm>
            <a:off x="5638800" y="365125"/>
            <a:ext cx="914400" cy="406400"/>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Go back</a:t>
            </a:r>
          </a:p>
        </p:txBody>
      </p:sp>
    </p:spTree>
    <p:extLst>
      <p:ext uri="{BB962C8B-B14F-4D97-AF65-F5344CB8AC3E}">
        <p14:creationId xmlns:p14="http://schemas.microsoft.com/office/powerpoint/2010/main" val="302451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295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bedroom</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9" name="Flowchart: Terminator 8"/>
          <p:cNvSpPr/>
          <p:nvPr/>
        </p:nvSpPr>
        <p:spPr>
          <a:xfrm>
            <a:off x="5638799" y="214249"/>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Go back</a:t>
            </a:r>
          </a:p>
        </p:txBody>
      </p:sp>
      <p:pic>
        <p:nvPicPr>
          <p:cNvPr id="1028" name="Picture 4" descr="Image result for picture frame 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771650" y="3485170"/>
            <a:ext cx="466725" cy="553429"/>
          </a:xfrm>
          <a:prstGeom prst="rect">
            <a:avLst/>
          </a:prstGeom>
          <a:noFill/>
          <a:effectLst>
            <a:glow rad="177800">
              <a:schemeClr val="accent4">
                <a:alpha val="40000"/>
              </a:schemeClr>
            </a:glo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601660" y="6068291"/>
            <a:ext cx="8988679" cy="369332"/>
          </a:xfrm>
          <a:prstGeom prst="rect">
            <a:avLst/>
          </a:prstGeom>
          <a:noFill/>
        </p:spPr>
        <p:txBody>
          <a:bodyPr wrap="none" rtlCol="0">
            <a:spAutoFit/>
          </a:bodyPr>
          <a:lstStyle/>
          <a:p>
            <a:r>
              <a:rPr lang="en-US" dirty="0"/>
              <a:t>You walk into the bedroom, you are greeted with an odd odor that makes your stomach churn.</a:t>
            </a:r>
          </a:p>
        </p:txBody>
      </p:sp>
    </p:spTree>
    <p:extLst>
      <p:ext uri="{BB962C8B-B14F-4D97-AF65-F5344CB8AC3E}">
        <p14:creationId xmlns:p14="http://schemas.microsoft.com/office/powerpoint/2010/main" val="26241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
                                        </p:tgtEl>
                                        <p:attrNameLst>
                                          <p:attrName>ppt_y</p:attrName>
                                        </p:attrNameLst>
                                      </p:cBhvr>
                                      <p:tavLst>
                                        <p:tav tm="0">
                                          <p:val>
                                            <p:strVal val="#ppt_y"/>
                                          </p:val>
                                        </p:tav>
                                        <p:tav tm="100000">
                                          <p:val>
                                            <p:strVal val="#ppt_y"/>
                                          </p:val>
                                        </p:tav>
                                      </p:tavLst>
                                    </p:anim>
                                    <p:anim calcmode="lin" valueType="num">
                                      <p:cBhvr>
                                        <p:cTn id="1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
                                        </p:tgtEl>
                                      </p:cBhvr>
                                    </p:animEffect>
                                  </p:childTnLst>
                                </p:cTn>
                              </p:par>
                            </p:childTnLst>
                          </p:cTn>
                        </p:par>
                        <p:par>
                          <p:cTn id="19" fill="hold">
                            <p:stCondLst>
                              <p:cond delay="465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bedroom</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pic>
        <p:nvPicPr>
          <p:cNvPr id="8" name="Picture 7">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551" y="-777666"/>
            <a:ext cx="11765176" cy="8227983"/>
          </a:xfrm>
          <a:prstGeom prst="rect">
            <a:avLst/>
          </a:prstGeom>
          <a:effectLst>
            <a:glow rad="76200">
              <a:schemeClr val="accent4">
                <a:alpha val="40000"/>
              </a:schemeClr>
            </a:glow>
          </a:effectLst>
        </p:spPr>
      </p:pic>
      <p:sp>
        <p:nvSpPr>
          <p:cNvPr id="3" name="TextBox 2"/>
          <p:cNvSpPr txBox="1"/>
          <p:nvPr/>
        </p:nvSpPr>
        <p:spPr>
          <a:xfrm>
            <a:off x="2052475" y="6115050"/>
            <a:ext cx="8079328" cy="369332"/>
          </a:xfrm>
          <a:prstGeom prst="rect">
            <a:avLst/>
          </a:prstGeom>
          <a:noFill/>
        </p:spPr>
        <p:txBody>
          <a:bodyPr wrap="none" rtlCol="0">
            <a:spAutoFit/>
          </a:bodyPr>
          <a:lstStyle/>
          <a:p>
            <a:r>
              <a:rPr lang="en-US" dirty="0"/>
              <a:t>You begin walking over to the picture and trip over something stuffed under the bed</a:t>
            </a:r>
          </a:p>
        </p:txBody>
      </p:sp>
    </p:spTree>
    <p:extLst>
      <p:ext uri="{BB962C8B-B14F-4D97-AF65-F5344CB8AC3E}">
        <p14:creationId xmlns:p14="http://schemas.microsoft.com/office/powerpoint/2010/main" val="4026069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39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a:t>
            </a:r>
          </a:p>
        </p:txBody>
      </p:sp>
      <p:sp>
        <p:nvSpPr>
          <p:cNvPr id="3" name="Content Placeholder 2"/>
          <p:cNvSpPr>
            <a:spLocks noGrp="1"/>
          </p:cNvSpPr>
          <p:nvPr>
            <p:ph idx="1"/>
          </p:nvPr>
        </p:nvSpPr>
        <p:spPr/>
        <p:txBody>
          <a:bodyPr>
            <a:normAutofit lnSpcReduction="10000"/>
          </a:bodyPr>
          <a:lstStyle/>
          <a:p>
            <a:r>
              <a:rPr lang="en-US" dirty="0"/>
              <a:t>The game has a few different endings, so wherever you end up will be completely based off YOUR decisions.</a:t>
            </a:r>
          </a:p>
          <a:p>
            <a:r>
              <a:rPr lang="en-US" dirty="0"/>
              <a:t>Any time you come to a crossroads (point where you are given options) they will be displayed on the top of the screen. </a:t>
            </a:r>
          </a:p>
          <a:p>
            <a:r>
              <a:rPr lang="en-US" dirty="0"/>
              <a:t>Items you can interact with will be quite noticeable, however there will be some hidden options that may or may not open a variety of choices for you.</a:t>
            </a:r>
          </a:p>
          <a:p>
            <a:r>
              <a:rPr lang="en-US" dirty="0"/>
              <a:t>When prompted with an option to hide, keep in mind waiting may or may not be your best friend.</a:t>
            </a:r>
          </a:p>
          <a:p>
            <a:r>
              <a:rPr lang="en-US" dirty="0"/>
              <a:t>Be honorable, play with the </a:t>
            </a:r>
            <a:r>
              <a:rPr lang="en-US" u="sng" dirty="0"/>
              <a:t>lights out.</a:t>
            </a:r>
          </a:p>
        </p:txBody>
      </p:sp>
      <p:sp>
        <p:nvSpPr>
          <p:cNvPr id="4" name="Arrow: Curved Left 3">
            <a:hlinkClick r:id="rId2" action="ppaction://hlinksldjump"/>
          </p:cNvPr>
          <p:cNvSpPr/>
          <p:nvPr/>
        </p:nvSpPr>
        <p:spPr>
          <a:xfrm>
            <a:off x="106680" y="6044184"/>
            <a:ext cx="451104" cy="813816"/>
          </a:xfrm>
          <a:prstGeom prst="curvedLeftArrow">
            <a:avLst>
              <a:gd name="adj1" fmla="val 25000"/>
              <a:gd name="adj2" fmla="val 50000"/>
              <a:gd name="adj3" fmla="val 25000"/>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06854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2593975"/>
            <a:ext cx="10515600" cy="1325563"/>
          </a:xfrm>
        </p:spPr>
        <p:txBody>
          <a:bodyPr/>
          <a:lstStyle/>
          <a:p>
            <a:r>
              <a:rPr lang="en-US" dirty="0"/>
              <a:t>You lay on the floor and check what’s under the bed…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25" y="0"/>
            <a:ext cx="12192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77725" cy="6858000"/>
          </a:xfrm>
          <a:prstGeom prst="rect">
            <a:avLst/>
          </a:prstGeom>
        </p:spPr>
      </p:pic>
      <p:sp>
        <p:nvSpPr>
          <p:cNvPr id="8" name="TextBox 7"/>
          <p:cNvSpPr txBox="1"/>
          <p:nvPr/>
        </p:nvSpPr>
        <p:spPr>
          <a:xfrm>
            <a:off x="1849100" y="6144181"/>
            <a:ext cx="8493800" cy="369332"/>
          </a:xfrm>
          <a:prstGeom prst="rect">
            <a:avLst/>
          </a:prstGeom>
          <a:noFill/>
        </p:spPr>
        <p:txBody>
          <a:bodyPr wrap="none" rtlCol="0">
            <a:spAutoFit/>
          </a:bodyPr>
          <a:lstStyle/>
          <a:p>
            <a:r>
              <a:rPr lang="en-US" dirty="0"/>
              <a:t>Brenden: What the hell! Oh my God. What  did I get myself into, I have to get out of here!</a:t>
            </a:r>
          </a:p>
        </p:txBody>
      </p:sp>
      <p:sp>
        <p:nvSpPr>
          <p:cNvPr id="3" name="Flowchart: Terminator 2"/>
          <p:cNvSpPr/>
          <p:nvPr/>
        </p:nvSpPr>
        <p:spPr>
          <a:xfrm>
            <a:off x="923925" y="369332"/>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Stay &amp; hide</a:t>
            </a:r>
          </a:p>
        </p:txBody>
      </p:sp>
      <p:sp>
        <p:nvSpPr>
          <p:cNvPr id="6" name="Flowchart: Terminator 5"/>
          <p:cNvSpPr/>
          <p:nvPr/>
        </p:nvSpPr>
        <p:spPr>
          <a:xfrm>
            <a:off x="10525125" y="369332"/>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Basement</a:t>
            </a:r>
          </a:p>
        </p:txBody>
      </p:sp>
      <p:sp>
        <p:nvSpPr>
          <p:cNvPr id="9" name="TextBox 8"/>
          <p:cNvSpPr txBox="1"/>
          <p:nvPr/>
        </p:nvSpPr>
        <p:spPr>
          <a:xfrm>
            <a:off x="4328109" y="2721114"/>
            <a:ext cx="5001818" cy="707886"/>
          </a:xfrm>
          <a:prstGeom prst="rect">
            <a:avLst/>
          </a:prstGeom>
          <a:noFill/>
        </p:spPr>
        <p:txBody>
          <a:bodyPr wrap="none" rtlCol="0">
            <a:spAutoFit/>
          </a:bodyPr>
          <a:lstStyle/>
          <a:p>
            <a:r>
              <a:rPr lang="en-US" sz="4000" dirty="0">
                <a:solidFill>
                  <a:schemeClr val="accent4">
                    <a:lumMod val="60000"/>
                    <a:lumOff val="40000"/>
                  </a:schemeClr>
                </a:solidFill>
                <a:latin typeface="YouMurderer BB" panose="02000508000000020004" pitchFamily="2" charset="0"/>
              </a:rPr>
              <a:t>New Objective: QUICKLY Escape</a:t>
            </a:r>
          </a:p>
        </p:txBody>
      </p:sp>
    </p:spTree>
    <p:extLst>
      <p:ext uri="{BB962C8B-B14F-4D97-AF65-F5344CB8AC3E}">
        <p14:creationId xmlns:p14="http://schemas.microsoft.com/office/powerpoint/2010/main" val="88087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2550"/>
                            </p:stCondLst>
                            <p:childTnLst>
                              <p:par>
                                <p:cTn id="13" presetID="1" presetClass="entr" presetSubtype="0" fill="hold" nodeType="afterEffect">
                                  <p:stCondLst>
                                    <p:cond delay="0"/>
                                  </p:stCondLst>
                                  <p:childTnLst>
                                    <p:set>
                                      <p:cBhvr>
                                        <p:cTn id="14" dur="1" fill="hold">
                                          <p:stCondLst>
                                            <p:cond delay="999"/>
                                          </p:stCondLst>
                                        </p:cTn>
                                        <p:tgtEl>
                                          <p:spTgt spid="5"/>
                                        </p:tgtEl>
                                        <p:attrNameLst>
                                          <p:attrName>style.visibility</p:attrName>
                                        </p:attrNameLst>
                                      </p:cBhvr>
                                      <p:to>
                                        <p:strVal val="visible"/>
                                      </p:to>
                                    </p:set>
                                  </p:childTnLst>
                                </p:cTn>
                              </p:par>
                            </p:childTnLst>
                          </p:cTn>
                        </p:par>
                        <p:par>
                          <p:cTn id="15" fill="hold">
                            <p:stCondLst>
                              <p:cond delay="3550"/>
                            </p:stCondLst>
                            <p:childTnLst>
                              <p:par>
                                <p:cTn id="16" presetID="10" presetClass="entr" presetSubtype="0" fill="hold" nodeType="afterEffect">
                                  <p:stCondLst>
                                    <p:cond delay="20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60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8"/>
                                        </p:tgtEl>
                                        <p:attrNameLst>
                                          <p:attrName>ppt_y</p:attrName>
                                        </p:attrNameLst>
                                      </p:cBhvr>
                                      <p:tavLst>
                                        <p:tav tm="0">
                                          <p:val>
                                            <p:strVal val="#ppt_y"/>
                                          </p:val>
                                        </p:tav>
                                        <p:tav tm="100000">
                                          <p:val>
                                            <p:strVal val="#ppt_y"/>
                                          </p:val>
                                        </p:tav>
                                      </p:tavLst>
                                    </p:anim>
                                    <p:anim calcmode="lin" valueType="num">
                                      <p:cBhvr>
                                        <p:cTn id="2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2000"/>
                                  </p:stCondLst>
                                  <p:childTnLst>
                                    <p:set>
                                      <p:cBhvr>
                                        <p:cTn id="34" dur="1" fill="hold">
                                          <p:stCondLst>
                                            <p:cond delay="0"/>
                                          </p:stCondLst>
                                        </p:cTn>
                                        <p:tgtEl>
                                          <p:spTgt spid="9">
                                            <p:txEl>
                                              <p:pRg st="0" end="0"/>
                                            </p:txEl>
                                          </p:spTgt>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8" grpId="0"/>
      <p:bldP spid="3" grpId="0" animBg="1"/>
      <p:bldP spid="6" grpId="0" animBg="1"/>
      <p:bldP spid="9"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basement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782"/>
            <a:ext cx="12192000" cy="6858000"/>
          </a:xfrm>
          <a:prstGeom prst="rect">
            <a:avLst/>
          </a:prstGeom>
        </p:spPr>
      </p:pic>
      <p:pic>
        <p:nvPicPr>
          <p:cNvPr id="8" name="Picture 7">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864" y="-20782"/>
            <a:ext cx="11914663" cy="6858000"/>
          </a:xfrm>
          <a:prstGeom prst="rect">
            <a:avLst/>
          </a:prstGeom>
          <a:effectLst>
            <a:glow rad="101600">
              <a:schemeClr val="accent4">
                <a:satMod val="175000"/>
                <a:alpha val="40000"/>
              </a:schemeClr>
            </a:glow>
          </a:effectLst>
        </p:spPr>
      </p:pic>
      <p:sp>
        <p:nvSpPr>
          <p:cNvPr id="9" name="TextBox 8"/>
          <p:cNvSpPr txBox="1"/>
          <p:nvPr/>
        </p:nvSpPr>
        <p:spPr>
          <a:xfrm>
            <a:off x="2303615" y="6130637"/>
            <a:ext cx="7584769" cy="369332"/>
          </a:xfrm>
          <a:prstGeom prst="rect">
            <a:avLst/>
          </a:prstGeom>
          <a:noFill/>
        </p:spPr>
        <p:txBody>
          <a:bodyPr wrap="none" rtlCol="0">
            <a:spAutoFit/>
          </a:bodyPr>
          <a:lstStyle/>
          <a:p>
            <a:r>
              <a:rPr lang="en-US" dirty="0"/>
              <a:t>You enter the basement. Besides all the junk and clutter, it seems pretty normal</a:t>
            </a:r>
          </a:p>
        </p:txBody>
      </p:sp>
      <p:sp>
        <p:nvSpPr>
          <p:cNvPr id="10" name="Flowchart: Terminator 9">
            <a:hlinkClick r:id="rId5" action="ppaction://hlinksldjump"/>
          </p:cNvPr>
          <p:cNvSpPr/>
          <p:nvPr/>
        </p:nvSpPr>
        <p:spPr>
          <a:xfrm>
            <a:off x="4468091"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Go back</a:t>
            </a:r>
          </a:p>
        </p:txBody>
      </p:sp>
      <p:sp>
        <p:nvSpPr>
          <p:cNvPr id="11" name="Flowchart: Terminator 10">
            <a:hlinkClick r:id="rId6" action="ppaction://hlinksldjump"/>
          </p:cNvPr>
          <p:cNvSpPr/>
          <p:nvPr/>
        </p:nvSpPr>
        <p:spPr>
          <a:xfrm>
            <a:off x="7315201"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Door</a:t>
            </a:r>
          </a:p>
        </p:txBody>
      </p:sp>
    </p:spTree>
    <p:extLst>
      <p:ext uri="{BB962C8B-B14F-4D97-AF65-F5344CB8AC3E}">
        <p14:creationId xmlns:p14="http://schemas.microsoft.com/office/powerpoint/2010/main" val="388255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Door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p:cNvSpPr txBox="1"/>
          <p:nvPr/>
        </p:nvSpPr>
        <p:spPr>
          <a:xfrm>
            <a:off x="1093541" y="6101862"/>
            <a:ext cx="10004918" cy="369332"/>
          </a:xfrm>
          <a:prstGeom prst="rect">
            <a:avLst/>
          </a:prstGeom>
          <a:noFill/>
        </p:spPr>
        <p:txBody>
          <a:bodyPr wrap="none" rtlCol="0">
            <a:spAutoFit/>
          </a:bodyPr>
          <a:lstStyle/>
          <a:p>
            <a:r>
              <a:rPr lang="en-US" dirty="0"/>
              <a:t>You notice a door that leads to the garage. There is an odd lock shaped like a spoon attached to the door.</a:t>
            </a:r>
          </a:p>
        </p:txBody>
      </p:sp>
      <p:sp>
        <p:nvSpPr>
          <p:cNvPr id="3" name="Arrow: Curved Left 2">
            <a:hlinkClick r:id="rId3" action="ppaction://hlinksldjump"/>
          </p:cNvPr>
          <p:cNvSpPr/>
          <p:nvPr/>
        </p:nvSpPr>
        <p:spPr>
          <a:xfrm>
            <a:off x="181011" y="5907024"/>
            <a:ext cx="477357" cy="802914"/>
          </a:xfrm>
          <a:prstGeom prst="curvedLeftArrow">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295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Door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p:cNvSpPr txBox="1"/>
          <p:nvPr/>
        </p:nvSpPr>
        <p:spPr>
          <a:xfrm>
            <a:off x="228599" y="6084277"/>
            <a:ext cx="12099231" cy="650630"/>
          </a:xfrm>
          <a:prstGeom prst="rect">
            <a:avLst/>
          </a:prstGeom>
          <a:noFill/>
        </p:spPr>
        <p:txBody>
          <a:bodyPr wrap="square" rtlCol="0">
            <a:spAutoFit/>
          </a:bodyPr>
          <a:lstStyle/>
          <a:p>
            <a:r>
              <a:rPr lang="en-US" dirty="0">
                <a:latin typeface="Consolas" panose="020B0609020204030204" pitchFamily="49" charset="0"/>
              </a:rPr>
              <a:t>You notice a door that leads to the garage. There is an odd lock shaped like a spoon attached to the door.</a:t>
            </a:r>
          </a:p>
        </p:txBody>
      </p:sp>
      <p:sp>
        <p:nvSpPr>
          <p:cNvPr id="3" name="TextBox 2"/>
          <p:cNvSpPr txBox="1"/>
          <p:nvPr/>
        </p:nvSpPr>
        <p:spPr>
          <a:xfrm>
            <a:off x="4167427" y="6084277"/>
            <a:ext cx="3857146" cy="369332"/>
          </a:xfrm>
          <a:prstGeom prst="rect">
            <a:avLst/>
          </a:prstGeom>
          <a:noFill/>
        </p:spPr>
        <p:txBody>
          <a:bodyPr wrap="none" rtlCol="0">
            <a:spAutoFit/>
          </a:bodyPr>
          <a:lstStyle/>
          <a:p>
            <a:r>
              <a:rPr lang="en-US" dirty="0">
                <a:latin typeface="Consolas" panose="020B0609020204030204" pitchFamily="49" charset="0"/>
              </a:rPr>
              <a:t>Do you have the wooden spoon?</a:t>
            </a:r>
          </a:p>
        </p:txBody>
      </p:sp>
      <p:sp>
        <p:nvSpPr>
          <p:cNvPr id="4" name="Flowchart: Terminator 3">
            <a:hlinkClick r:id="rId3" action="ppaction://hlinksldjump"/>
          </p:cNvPr>
          <p:cNvSpPr/>
          <p:nvPr/>
        </p:nvSpPr>
        <p:spPr>
          <a:xfrm>
            <a:off x="838200"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Yes</a:t>
            </a:r>
          </a:p>
        </p:txBody>
      </p:sp>
      <p:sp>
        <p:nvSpPr>
          <p:cNvPr id="7" name="Flowchart: Terminator 6">
            <a:hlinkClick r:id="rId4" action="ppaction://hlinksldjump"/>
          </p:cNvPr>
          <p:cNvSpPr/>
          <p:nvPr/>
        </p:nvSpPr>
        <p:spPr>
          <a:xfrm>
            <a:off x="10439400" y="365125"/>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No</a:t>
            </a:r>
          </a:p>
        </p:txBody>
      </p:sp>
    </p:spTree>
    <p:extLst>
      <p:ext uri="{BB962C8B-B14F-4D97-AF65-F5344CB8AC3E}">
        <p14:creationId xmlns:p14="http://schemas.microsoft.com/office/powerpoint/2010/main" val="301631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5200"/>
                            </p:stCondLst>
                            <p:childTnLst>
                              <p:par>
                                <p:cTn id="17" presetID="10" presetClass="exit" presetSubtype="0" fill="hold" grpId="1" nodeType="afterEffect">
                                  <p:stCondLst>
                                    <p:cond delay="1000"/>
                                  </p:stCondLst>
                                  <p:iterate type="lt">
                                    <p:tmPct val="0"/>
                                  </p:iterate>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
                                        </p:tgtEl>
                                        <p:attrNameLst>
                                          <p:attrName>ppt_y</p:attrName>
                                        </p:attrNameLst>
                                      </p:cBhvr>
                                      <p:tavLst>
                                        <p:tav tm="0">
                                          <p:val>
                                            <p:strVal val="#ppt_y"/>
                                          </p:val>
                                        </p:tav>
                                        <p:tav tm="100000">
                                          <p:val>
                                            <p:strVal val="#ppt_y"/>
                                          </p:val>
                                        </p:tav>
                                      </p:tavLst>
                                    </p:anim>
                                    <p:anim calcmode="lin" valueType="num">
                                      <p:cBhvr>
                                        <p:cTn id="2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
                                        </p:tgtEl>
                                      </p:cBhvr>
                                    </p:animEffect>
                                  </p:childTnLst>
                                </p:cTn>
                              </p:par>
                            </p:childTnLst>
                          </p:cTn>
                        </p:par>
                        <p:par>
                          <p:cTn id="29" fill="hold">
                            <p:stCondLst>
                              <p:cond delay="16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4"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Yes Spoon</a:t>
            </a:r>
          </a:p>
        </p:txBody>
      </p:sp>
      <p:sp>
        <p:nvSpPr>
          <p:cNvPr id="3" name="Content Placeholder 2"/>
          <p:cNvSpPr>
            <a:spLocks noGrp="1"/>
          </p:cNvSpPr>
          <p:nvPr>
            <p:ph idx="1"/>
          </p:nvPr>
        </p:nvSpPr>
        <p:spPr>
          <a:xfrm>
            <a:off x="838200" y="3162055"/>
            <a:ext cx="10515600" cy="4351338"/>
          </a:xfrm>
        </p:spPr>
        <p:txBody>
          <a:bodyPr/>
          <a:lstStyle/>
          <a:p>
            <a:pPr marL="0" indent="0" algn="ctr">
              <a:buNone/>
            </a:pPr>
            <a:r>
              <a:rPr lang="en-US" dirty="0">
                <a:latin typeface="Consolas" panose="020B0609020204030204" pitchFamily="49" charset="0"/>
              </a:rPr>
              <a:t>You jam the spoon into the lock and it pops off. You bust through the door and into the garage…</a:t>
            </a:r>
          </a:p>
        </p:txBody>
      </p:sp>
      <p:sp>
        <p:nvSpPr>
          <p:cNvPr id="4" name="Arrow: Right 3"/>
          <p:cNvSpPr/>
          <p:nvPr/>
        </p:nvSpPr>
        <p:spPr>
          <a:xfrm>
            <a:off x="11068050" y="6210300"/>
            <a:ext cx="978408" cy="484632"/>
          </a:xfrm>
          <a:prstGeom prst="rightArrow">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990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par>
                          <p:cTn id="12" fill="hold">
                            <p:stCondLst>
                              <p:cond delay="425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No spoon</a:t>
            </a:r>
          </a:p>
        </p:txBody>
      </p:sp>
      <p:sp>
        <p:nvSpPr>
          <p:cNvPr id="3" name="Content Placeholder 2"/>
          <p:cNvSpPr>
            <a:spLocks noGrp="1"/>
          </p:cNvSpPr>
          <p:nvPr>
            <p:ph idx="1"/>
          </p:nvPr>
        </p:nvSpPr>
        <p:spPr>
          <a:xfrm>
            <a:off x="838200" y="2792778"/>
            <a:ext cx="10515600" cy="1462698"/>
          </a:xfrm>
        </p:spPr>
        <p:txBody>
          <a:bodyPr>
            <a:normAutofit lnSpcReduction="10000"/>
          </a:bodyPr>
          <a:lstStyle/>
          <a:p>
            <a:pPr marL="0" indent="0" algn="ctr">
              <a:buNone/>
            </a:pPr>
            <a:r>
              <a:rPr lang="en-US" dirty="0">
                <a:latin typeface="Consolas" panose="020B0609020204030204" pitchFamily="49" charset="0"/>
              </a:rPr>
              <a:t>You pull and tug at the lock on the door before realizing there was a wooden spoon on the counter in the kitchen. Before turning around to run, you get a sudden chill.</a:t>
            </a:r>
          </a:p>
        </p:txBody>
      </p:sp>
      <p:sp>
        <p:nvSpPr>
          <p:cNvPr id="4" name="Flowchart: Terminator 3">
            <a:hlinkClick r:id="rId2" action="ppaction://hlinksldjump"/>
          </p:cNvPr>
          <p:cNvSpPr/>
          <p:nvPr/>
        </p:nvSpPr>
        <p:spPr>
          <a:xfrm>
            <a:off x="5638800" y="877030"/>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Turn around</a:t>
            </a:r>
          </a:p>
        </p:txBody>
      </p:sp>
    </p:spTree>
    <p:extLst>
      <p:ext uri="{BB962C8B-B14F-4D97-AF65-F5344CB8AC3E}">
        <p14:creationId xmlns:p14="http://schemas.microsoft.com/office/powerpoint/2010/main" val="3393664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par>
                          <p:cTn id="12" fill="hold">
                            <p:stCondLst>
                              <p:cond delay="72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Spoon jump</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50237" cy="6858000"/>
          </a:xfrm>
          <a:prstGeom prst="rect">
            <a:avLst/>
          </a:prstGeom>
        </p:spPr>
      </p:pic>
    </p:spTree>
    <p:extLst>
      <p:ext uri="{BB962C8B-B14F-4D97-AF65-F5344CB8AC3E}">
        <p14:creationId xmlns:p14="http://schemas.microsoft.com/office/powerpoint/2010/main" val="379189596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DEAD2</a:t>
            </a:r>
          </a:p>
        </p:txBody>
      </p:sp>
      <p:sp>
        <p:nvSpPr>
          <p:cNvPr id="3" name="Content Placeholder 2"/>
          <p:cNvSpPr>
            <a:spLocks noGrp="1"/>
          </p:cNvSpPr>
          <p:nvPr>
            <p:ph idx="1"/>
          </p:nvPr>
        </p:nvSpPr>
        <p:spPr>
          <a:xfrm>
            <a:off x="838200" y="2030815"/>
            <a:ext cx="10515600" cy="1937483"/>
          </a:xfrm>
        </p:spPr>
        <p:txBody>
          <a:bodyPr>
            <a:normAutofit lnSpcReduction="10000"/>
          </a:bodyPr>
          <a:lstStyle/>
          <a:p>
            <a:pPr marL="0" indent="0" algn="ctr">
              <a:buNone/>
            </a:pPr>
            <a:r>
              <a:rPr lang="en-US" sz="15000" dirty="0">
                <a:solidFill>
                  <a:srgbClr val="C00000"/>
                </a:solidFill>
                <a:latin typeface="YouMurderer BB" panose="02000508000000020004" pitchFamily="2" charset="0"/>
              </a:rPr>
              <a:t>You Are Dead</a:t>
            </a:r>
          </a:p>
        </p:txBody>
      </p:sp>
      <p:sp>
        <p:nvSpPr>
          <p:cNvPr id="5" name="TextBox 4"/>
          <p:cNvSpPr txBox="1"/>
          <p:nvPr/>
        </p:nvSpPr>
        <p:spPr>
          <a:xfrm>
            <a:off x="4062430" y="3183468"/>
            <a:ext cx="4067139" cy="1569660"/>
          </a:xfrm>
          <a:prstGeom prst="rect">
            <a:avLst/>
          </a:prstGeom>
          <a:noFill/>
        </p:spPr>
        <p:txBody>
          <a:bodyPr wrap="none" rtlCol="0">
            <a:spAutoFit/>
          </a:bodyPr>
          <a:lstStyle/>
          <a:p>
            <a:r>
              <a:rPr lang="en-US" sz="9600" dirty="0">
                <a:solidFill>
                  <a:srgbClr val="FF0000"/>
                </a:solidFill>
                <a:latin typeface="YouMurderer BB" panose="02000508000000020004" pitchFamily="2" charset="0"/>
              </a:rPr>
              <a:t>Game over</a:t>
            </a:r>
          </a:p>
        </p:txBody>
      </p:sp>
      <p:sp>
        <p:nvSpPr>
          <p:cNvPr id="6" name="Flowchart: Terminator 5">
            <a:hlinkClick r:id="rId2" action="ppaction://hlinksldjump"/>
          </p:cNvPr>
          <p:cNvSpPr/>
          <p:nvPr/>
        </p:nvSpPr>
        <p:spPr>
          <a:xfrm>
            <a:off x="5257799" y="509954"/>
            <a:ext cx="1916723" cy="246184"/>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Return to Title</a:t>
            </a:r>
          </a:p>
        </p:txBody>
      </p:sp>
    </p:spTree>
    <p:extLst>
      <p:ext uri="{BB962C8B-B14F-4D97-AF65-F5344CB8AC3E}">
        <p14:creationId xmlns:p14="http://schemas.microsoft.com/office/powerpoint/2010/main" val="2591003543"/>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7582" y="2380961"/>
            <a:ext cx="10515600" cy="1325563"/>
          </a:xfrm>
        </p:spPr>
        <p:txBody>
          <a:bodyPr>
            <a:normAutofit fontScale="90000"/>
          </a:bodyPr>
          <a:lstStyle/>
          <a:p>
            <a:r>
              <a:rPr lang="en-US" dirty="0"/>
              <a:t>Something draws you to open the deep freezer in the corner of the room. You clear all the garbage off the top and peer inside…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8" name="TextBox 7"/>
          <p:cNvSpPr txBox="1"/>
          <p:nvPr/>
        </p:nvSpPr>
        <p:spPr>
          <a:xfrm>
            <a:off x="1838325" y="6040870"/>
            <a:ext cx="11029950" cy="369332"/>
          </a:xfrm>
          <a:prstGeom prst="rect">
            <a:avLst/>
          </a:prstGeom>
          <a:noFill/>
        </p:spPr>
        <p:txBody>
          <a:bodyPr wrap="square" rtlCol="0">
            <a:spAutoFit/>
          </a:bodyPr>
          <a:lstStyle/>
          <a:p>
            <a:r>
              <a:rPr lang="en-US" dirty="0">
                <a:latin typeface="Consolas" panose="020B0609020204030204" pitchFamily="49" charset="0"/>
              </a:rPr>
              <a:t>Brenden: Oh dear God. That’s, that’s a body. I have to get out of here now!</a:t>
            </a:r>
          </a:p>
        </p:txBody>
      </p:sp>
      <p:sp>
        <p:nvSpPr>
          <p:cNvPr id="6" name="TextBox 5"/>
          <p:cNvSpPr txBox="1"/>
          <p:nvPr/>
        </p:nvSpPr>
        <p:spPr>
          <a:xfrm>
            <a:off x="4285248" y="2810174"/>
            <a:ext cx="5001818" cy="707886"/>
          </a:xfrm>
          <a:prstGeom prst="rect">
            <a:avLst/>
          </a:prstGeom>
          <a:noFill/>
        </p:spPr>
        <p:txBody>
          <a:bodyPr wrap="none" rtlCol="0">
            <a:spAutoFit/>
          </a:bodyPr>
          <a:lstStyle/>
          <a:p>
            <a:r>
              <a:rPr lang="en-US" sz="4000" dirty="0">
                <a:solidFill>
                  <a:schemeClr val="accent4">
                    <a:lumMod val="60000"/>
                    <a:lumOff val="40000"/>
                  </a:schemeClr>
                </a:solidFill>
                <a:latin typeface="YouMurderer BB" panose="02000508000000020004" pitchFamily="2" charset="0"/>
              </a:rPr>
              <a:t>New Objective: QUICKLY Escape</a:t>
            </a:r>
          </a:p>
        </p:txBody>
      </p:sp>
      <p:sp>
        <p:nvSpPr>
          <p:cNvPr id="9" name="Flowchart: Terminator 8"/>
          <p:cNvSpPr/>
          <p:nvPr/>
        </p:nvSpPr>
        <p:spPr>
          <a:xfrm>
            <a:off x="10186417" y="401701"/>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Door</a:t>
            </a:r>
          </a:p>
        </p:txBody>
      </p:sp>
      <p:sp>
        <p:nvSpPr>
          <p:cNvPr id="10" name="Flowchart: Terminator 9"/>
          <p:cNvSpPr/>
          <p:nvPr/>
        </p:nvSpPr>
        <p:spPr>
          <a:xfrm>
            <a:off x="1087582" y="401701"/>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Bedroom</a:t>
            </a:r>
          </a:p>
        </p:txBody>
      </p:sp>
    </p:spTree>
    <p:extLst>
      <p:ext uri="{BB962C8B-B14F-4D97-AF65-F5344CB8AC3E}">
        <p14:creationId xmlns:p14="http://schemas.microsoft.com/office/powerpoint/2010/main" val="88813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550"/>
                            </p:stCondLst>
                            <p:childTnLst>
                              <p:par>
                                <p:cTn id="13" presetID="1" presetClass="entr" presetSubtype="0" fill="hold" nodeType="afterEffect">
                                  <p:stCondLst>
                                    <p:cond delay="1250"/>
                                  </p:stCondLst>
                                  <p:childTnLst>
                                    <p:set>
                                      <p:cBhvr>
                                        <p:cTn id="14" dur="1" fill="hold">
                                          <p:stCondLst>
                                            <p:cond delay="0"/>
                                          </p:stCondLst>
                                        </p:cTn>
                                        <p:tgtEl>
                                          <p:spTgt spid="5"/>
                                        </p:tgtEl>
                                        <p:attrNameLst>
                                          <p:attrName>style.visibility</p:attrName>
                                        </p:attrNameLst>
                                      </p:cBhvr>
                                      <p:to>
                                        <p:strVal val="visible"/>
                                      </p:to>
                                    </p:set>
                                  </p:childTnLst>
                                </p:cTn>
                              </p:par>
                              <p:par>
                                <p:cTn id="15" presetID="10" presetClass="exit" presetSubtype="0" fill="hold" grpId="1" nodeType="withEffect">
                                  <p:stCondLst>
                                    <p:cond delay="1250"/>
                                  </p:stCondLst>
                                  <p:iterate type="lt">
                                    <p:tmPct val="0"/>
                                  </p:iterate>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ntr" presetSubtype="0" fill="hold" nodeType="withEffect">
                                  <p:stCondLst>
                                    <p:cond delay="275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8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2000"/>
                                  </p:stCondLst>
                                  <p:childTnLst>
                                    <p:set>
                                      <p:cBhvr>
                                        <p:cTn id="36" dur="1" fill="hold">
                                          <p:stCondLst>
                                            <p:cond delay="0"/>
                                          </p:stCondLst>
                                        </p:cTn>
                                        <p:tgtEl>
                                          <p:spTgt spid="6">
                                            <p:txEl>
                                              <p:pRg st="0" end="0"/>
                                            </p:txEl>
                                          </p:spTgt>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6" grpId="0" build="allAtOnce"/>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764" y="2609562"/>
            <a:ext cx="10515600" cy="1325563"/>
          </a:xfrm>
        </p:spPr>
        <p:txBody>
          <a:bodyPr>
            <a:normAutofit fontScale="90000"/>
          </a:bodyPr>
          <a:lstStyle/>
          <a:p>
            <a:r>
              <a:rPr lang="en-US" dirty="0">
                <a:latin typeface="Consolas" panose="020B0609020204030204" pitchFamily="49" charset="0"/>
              </a:rPr>
              <a:t>You plop down on a nearby couch and wait like the good little boy you are. You hear footsteps slowly creeping forward but pay no mind to it as it’s none of your business to pry. You feel the presence someone behind you, and a warm breath on your neck…</a:t>
            </a:r>
          </a:p>
        </p:txBody>
      </p:sp>
      <p:sp>
        <p:nvSpPr>
          <p:cNvPr id="4" name="Flowchart: Terminator 3">
            <a:hlinkClick r:id="rId2" action="ppaction://hlinksldjump"/>
          </p:cNvPr>
          <p:cNvSpPr/>
          <p:nvPr/>
        </p:nvSpPr>
        <p:spPr>
          <a:xfrm>
            <a:off x="5680364" y="576072"/>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Consolas" panose="020B0609020204030204" pitchFamily="49" charset="0"/>
              </a:rPr>
              <a:t>Turn around</a:t>
            </a:r>
          </a:p>
        </p:txBody>
      </p:sp>
    </p:spTree>
    <p:extLst>
      <p:ext uri="{BB962C8B-B14F-4D97-AF65-F5344CB8AC3E}">
        <p14:creationId xmlns:p14="http://schemas.microsoft.com/office/powerpoint/2010/main" val="245332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0550"/>
                            </p:stCondLst>
                            <p:childTnLst>
                              <p:par>
                                <p:cTn id="13" presetID="10" presetClass="exit" presetSubtype="0" fill="hold" grpId="1" nodeType="afterEffect">
                                  <p:stCondLst>
                                    <p:cond delay="2000"/>
                                  </p:stCondLst>
                                  <p:iterate type="lt">
                                    <p:tmPct val="0"/>
                                  </p:iterate>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par>
                          <p:cTn id="16" fill="hold">
                            <p:stCondLst>
                              <p:cond delay="130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WARNING</a:t>
            </a:r>
          </a:p>
        </p:txBody>
      </p:sp>
      <p:sp>
        <p:nvSpPr>
          <p:cNvPr id="3" name="Content Placeholder 2"/>
          <p:cNvSpPr>
            <a:spLocks noGrp="1"/>
          </p:cNvSpPr>
          <p:nvPr>
            <p:ph idx="1"/>
          </p:nvPr>
        </p:nvSpPr>
        <p:spPr/>
        <p:txBody>
          <a:bodyPr/>
          <a:lstStyle/>
          <a:p>
            <a:r>
              <a:rPr lang="en-US" dirty="0"/>
              <a:t>Flashing lights and surprise pictures may put anyone with epilepsy at risk. Please take proper caution.</a:t>
            </a:r>
          </a:p>
          <a:p>
            <a:r>
              <a:rPr lang="en-US" dirty="0"/>
              <a:t>Jump scares may not be suitable for anyone with a faint heart, please be cautious  </a:t>
            </a:r>
          </a:p>
          <a:p>
            <a:r>
              <a:rPr lang="en-US" dirty="0"/>
              <a:t>Oh, and there may be some vulgar sentences, but you know…character development right?</a:t>
            </a:r>
          </a:p>
        </p:txBody>
      </p:sp>
      <p:sp>
        <p:nvSpPr>
          <p:cNvPr id="4" name="Arrow: Right 3">
            <a:hlinkClick r:id="rId2" action="ppaction://hlinksldjump"/>
          </p:cNvPr>
          <p:cNvSpPr/>
          <p:nvPr/>
        </p:nvSpPr>
        <p:spPr>
          <a:xfrm>
            <a:off x="11100816" y="6311900"/>
            <a:ext cx="978408" cy="48463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2021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DEAD2</a:t>
            </a:r>
          </a:p>
        </p:txBody>
      </p:sp>
      <p:sp>
        <p:nvSpPr>
          <p:cNvPr id="3" name="Content Placeholder 2"/>
          <p:cNvSpPr>
            <a:spLocks noGrp="1"/>
          </p:cNvSpPr>
          <p:nvPr>
            <p:ph idx="1"/>
          </p:nvPr>
        </p:nvSpPr>
        <p:spPr>
          <a:xfrm>
            <a:off x="838200" y="2338753"/>
            <a:ext cx="10515600" cy="3838209"/>
          </a:xfrm>
        </p:spPr>
        <p:txBody>
          <a:bodyPr>
            <a:normAutofit/>
          </a:bodyPr>
          <a:lstStyle/>
          <a:p>
            <a:pPr marL="0" indent="0" algn="ctr">
              <a:buNone/>
            </a:pPr>
            <a:r>
              <a:rPr lang="en-US" sz="15000" dirty="0">
                <a:solidFill>
                  <a:srgbClr val="C00000"/>
                </a:solidFill>
                <a:latin typeface="YouMurderer BB" panose="02000508000000020004" pitchFamily="2" charset="0"/>
              </a:rPr>
              <a:t>You Are Dead</a:t>
            </a:r>
          </a:p>
        </p:txBody>
      </p:sp>
      <p:sp>
        <p:nvSpPr>
          <p:cNvPr id="5" name="Flowchart: Terminator 4">
            <a:hlinkClick r:id="rId2" action="ppaction://hlinksldjump"/>
          </p:cNvPr>
          <p:cNvSpPr/>
          <p:nvPr/>
        </p:nvSpPr>
        <p:spPr>
          <a:xfrm>
            <a:off x="5638800" y="877030"/>
            <a:ext cx="914400"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Retry?</a:t>
            </a:r>
          </a:p>
        </p:txBody>
      </p:sp>
    </p:spTree>
    <p:extLst>
      <p:ext uri="{BB962C8B-B14F-4D97-AF65-F5344CB8AC3E}">
        <p14:creationId xmlns:p14="http://schemas.microsoft.com/office/powerpoint/2010/main" val="116425229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highlight>
                  <a:srgbClr val="000000"/>
                </a:highlight>
              </a:rPr>
              <a:t>Start of game: </a:t>
            </a:r>
            <a:r>
              <a:rPr lang="en-US" dirty="0">
                <a:solidFill>
                  <a:schemeClr val="bg1"/>
                </a:solidFill>
              </a:rPr>
              <a:t>April 1</a:t>
            </a:r>
            <a:r>
              <a:rPr lang="en-US" baseline="30000" dirty="0">
                <a:solidFill>
                  <a:schemeClr val="bg1"/>
                </a:solidFill>
              </a:rPr>
              <a:t>st</a:t>
            </a:r>
            <a:r>
              <a:rPr lang="en-US" dirty="0">
                <a:solidFill>
                  <a:schemeClr val="bg1"/>
                </a:solidFill>
              </a:rPr>
              <a:t>, 2017</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1038156" y="6054027"/>
            <a:ext cx="10315644" cy="369332"/>
          </a:xfrm>
          <a:prstGeom prst="rect">
            <a:avLst/>
          </a:prstGeom>
          <a:noFill/>
        </p:spPr>
        <p:txBody>
          <a:bodyPr wrap="none" rtlCol="0">
            <a:spAutoFit/>
          </a:bodyPr>
          <a:lstStyle/>
          <a:p>
            <a:r>
              <a:rPr lang="en-US" dirty="0">
                <a:solidFill>
                  <a:schemeClr val="bg1"/>
                </a:solidFill>
                <a:latin typeface="Consolas" panose="020B0609020204030204" pitchFamily="49" charset="0"/>
              </a:rPr>
              <a:t>Brenden: Okay, only a couple more miles up this road and we should be good to go</a:t>
            </a:r>
          </a:p>
        </p:txBody>
      </p:sp>
    </p:spTree>
    <p:extLst>
      <p:ext uri="{BB962C8B-B14F-4D97-AF65-F5344CB8AC3E}">
        <p14:creationId xmlns:p14="http://schemas.microsoft.com/office/powerpoint/2010/main" val="3747888487"/>
      </p:ext>
    </p:extLst>
  </p:cSld>
  <p:clrMapOvr>
    <a:masterClrMapping/>
  </p:clrMapOvr>
  <mc:AlternateContent xmlns:mc="http://schemas.openxmlformats.org/markup-compatibility/2006" xmlns:p14="http://schemas.microsoft.com/office/powerpoint/2010/main">
    <mc:Choice Requires="p14">
      <p:transition p14:dur="10" advClick="0" advTm="15000"/>
    </mc:Choice>
    <mc:Fallback xmlns="">
      <p:transition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grpId="1" nodeType="afterEffect">
                                  <p:stCondLst>
                                    <p:cond delay="125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par>
                          <p:cTn id="12" fill="hold">
                            <p:stCondLst>
                              <p:cond delay="225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750"/>
                            </p:stCondLst>
                            <p:childTnLst>
                              <p:par>
                                <p:cTn id="17" presetID="41" presetClass="entr" presetSubtype="0" fill="hold" grpId="1" nodeType="afterEffect">
                                  <p:stCondLst>
                                    <p:cond delay="50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37608" y="3261674"/>
            <a:ext cx="1234697" cy="646331"/>
          </a:xfrm>
          <a:prstGeom prst="rect">
            <a:avLst/>
          </a:prstGeom>
          <a:noFill/>
        </p:spPr>
        <p:txBody>
          <a:bodyPr wrap="none" rtlCol="0">
            <a:spAutoFit/>
          </a:bodyPr>
          <a:lstStyle/>
          <a:p>
            <a:r>
              <a:rPr lang="en-US" dirty="0"/>
              <a:t>*Cranking*</a:t>
            </a:r>
          </a:p>
          <a:p>
            <a:r>
              <a:rPr lang="en-US" dirty="0"/>
              <a:t>*Rattling*</a:t>
            </a:r>
          </a:p>
        </p:txBody>
      </p:sp>
    </p:spTree>
    <p:extLst>
      <p:ext uri="{BB962C8B-B14F-4D97-AF65-F5344CB8AC3E}">
        <p14:creationId xmlns:p14="http://schemas.microsoft.com/office/powerpoint/2010/main" val="9224041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603316" y="5637228"/>
            <a:ext cx="11745797" cy="646331"/>
          </a:xfrm>
          <a:prstGeom prst="rect">
            <a:avLst/>
          </a:prstGeom>
          <a:noFill/>
        </p:spPr>
        <p:txBody>
          <a:bodyPr wrap="square" rtlCol="0">
            <a:spAutoFit/>
          </a:bodyPr>
          <a:lstStyle/>
          <a:p>
            <a:r>
              <a:rPr lang="en-US" dirty="0">
                <a:latin typeface="Consolas" panose="020B0609020204030204" pitchFamily="49" charset="0"/>
              </a:rPr>
              <a:t>Brenden: Are you kidding me? Car stalled at this time? Shit! I guess I better figure something out</a:t>
            </a:r>
          </a:p>
        </p:txBody>
      </p:sp>
      <p:sp>
        <p:nvSpPr>
          <p:cNvPr id="6" name="TextBox 5"/>
          <p:cNvSpPr txBox="1"/>
          <p:nvPr/>
        </p:nvSpPr>
        <p:spPr>
          <a:xfrm>
            <a:off x="3045004" y="2464671"/>
            <a:ext cx="5511445" cy="707886"/>
          </a:xfrm>
          <a:prstGeom prst="rect">
            <a:avLst/>
          </a:prstGeom>
          <a:noFill/>
        </p:spPr>
        <p:txBody>
          <a:bodyPr wrap="none" rtlCol="0">
            <a:spAutoFit/>
          </a:bodyPr>
          <a:lstStyle/>
          <a:p>
            <a:r>
              <a:rPr lang="en-US" sz="4000" dirty="0">
                <a:latin typeface="Arial Narrow" panose="020B0606020202030204" pitchFamily="34" charset="0"/>
              </a:rPr>
              <a:t>New Objective: Start the Car</a:t>
            </a:r>
          </a:p>
        </p:txBody>
      </p:sp>
      <p:sp>
        <p:nvSpPr>
          <p:cNvPr id="8" name="Flowchart: Terminator 7">
            <a:hlinkClick r:id="rId3" action="ppaction://hlinksldjump"/>
          </p:cNvPr>
          <p:cNvSpPr/>
          <p:nvPr/>
        </p:nvSpPr>
        <p:spPr>
          <a:xfrm>
            <a:off x="603316" y="339365"/>
            <a:ext cx="980387"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Get out</a:t>
            </a:r>
          </a:p>
        </p:txBody>
      </p:sp>
      <p:sp>
        <p:nvSpPr>
          <p:cNvPr id="10" name="Flowchart: Terminator 9">
            <a:hlinkClick r:id="rId4" action="ppaction://hlinksldjump"/>
          </p:cNvPr>
          <p:cNvSpPr/>
          <p:nvPr/>
        </p:nvSpPr>
        <p:spPr>
          <a:xfrm>
            <a:off x="10604908" y="339365"/>
            <a:ext cx="980387" cy="301752"/>
          </a:xfrm>
          <a:prstGeom prst="flowChartTerminator">
            <a:avLst/>
          </a:prstGeom>
          <a:solidFill>
            <a:srgbClr val="C00000"/>
          </a:solidFill>
          <a:ln>
            <a:solidFill>
              <a:srgbClr val="7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Turn the keys</a:t>
            </a:r>
          </a:p>
        </p:txBody>
      </p:sp>
    </p:spTree>
    <p:extLst>
      <p:ext uri="{BB962C8B-B14F-4D97-AF65-F5344CB8AC3E}">
        <p14:creationId xmlns:p14="http://schemas.microsoft.com/office/powerpoint/2010/main" val="39224672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4500"/>
                            </p:stCondLst>
                            <p:childTnLst>
                              <p:par>
                                <p:cTn id="13" presetID="1" presetClass="entr" presetSubtype="0" fill="hold" grpId="1" nodeType="afterEffect">
                                  <p:stCondLst>
                                    <p:cond delay="0"/>
                                  </p:stCondLst>
                                  <p:childTnLst>
                                    <p:set>
                                      <p:cBhvr>
                                        <p:cTn id="14" dur="1" fill="hold">
                                          <p:stCondLst>
                                            <p:cond delay="9"/>
                                          </p:stCondLst>
                                        </p:cTn>
                                        <p:tgtEl>
                                          <p:spTgt spid="6"/>
                                        </p:tgtEl>
                                        <p:attrNameLst>
                                          <p:attrName>style.visibility</p:attrName>
                                        </p:attrNameLst>
                                      </p:cBhvr>
                                      <p:to>
                                        <p:strVal val="visible"/>
                                      </p:to>
                                    </p:set>
                                  </p:childTnLst>
                                </p:cTn>
                              </p:par>
                            </p:childTnLst>
                          </p:cTn>
                        </p:par>
                        <p:par>
                          <p:cTn id="15" fill="hold">
                            <p:stCondLst>
                              <p:cond delay="4510"/>
                            </p:stCondLst>
                            <p:childTnLst>
                              <p:par>
                                <p:cTn id="16" presetID="1"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par>
                          <p:cTn id="20" fill="hold">
                            <p:stCondLst>
                              <p:cond delay="4510"/>
                            </p:stCondLst>
                            <p:childTnLst>
                              <p:par>
                                <p:cTn id="21" presetID="1" presetClass="exit" presetSubtype="0" fill="hold" grpId="0" nodeType="afterEffect">
                                  <p:stCondLst>
                                    <p:cond delay="200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Turned the keys</a:t>
            </a:r>
          </a:p>
        </p:txBody>
      </p:sp>
      <p:sp>
        <p:nvSpPr>
          <p:cNvPr id="3" name="Content Placeholder 2"/>
          <p:cNvSpPr>
            <a:spLocks noGrp="1"/>
          </p:cNvSpPr>
          <p:nvPr>
            <p:ph idx="1"/>
          </p:nvPr>
        </p:nvSpPr>
        <p:spPr>
          <a:xfrm>
            <a:off x="838200" y="4986779"/>
            <a:ext cx="10515600" cy="1190183"/>
          </a:xfrm>
        </p:spPr>
        <p:txBody>
          <a:bodyPr/>
          <a:lstStyle/>
          <a:p>
            <a:pPr marL="0" indent="0">
              <a:buNone/>
            </a:pPr>
            <a:r>
              <a:rPr lang="en-US" dirty="0">
                <a:latin typeface="Consolas" panose="020B0609020204030204" pitchFamily="49" charset="0"/>
              </a:rPr>
              <a:t>You attempt to turn the keys but the car doesn’t manage to start.</a:t>
            </a:r>
          </a:p>
        </p:txBody>
      </p:sp>
      <p:sp>
        <p:nvSpPr>
          <p:cNvPr id="4" name="Arrow: Curved Left 3">
            <a:hlinkClick r:id="rId2" action="ppaction://hlinksldjump"/>
          </p:cNvPr>
          <p:cNvSpPr/>
          <p:nvPr/>
        </p:nvSpPr>
        <p:spPr>
          <a:xfrm>
            <a:off x="182094" y="5938887"/>
            <a:ext cx="392941" cy="834272"/>
          </a:xfrm>
          <a:prstGeom prst="curvedLef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48646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1" presetClass="entr" presetSubtype="0" fill="hold" nodeType="withEffect">
                                  <p:stCondLst>
                                    <p:cond delay="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2"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3">
                                            <p:txEl>
                                              <p:pRg st="0" end="0"/>
                                            </p:txEl>
                                          </p:spTgt>
                                        </p:tgtEl>
                                      </p:cBhvr>
                                    </p:animEffect>
                                  </p:childTnLst>
                                </p:cTn>
                              </p:par>
                            </p:childTnLst>
                          </p:cTn>
                        </p:par>
                        <p:par>
                          <p:cTn id="15" fill="hold">
                            <p:stCondLst>
                              <p:cond delay="31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Got out</a:t>
            </a:r>
          </a:p>
        </p:txBody>
      </p:sp>
      <p:sp>
        <p:nvSpPr>
          <p:cNvPr id="3" name="Content Placeholder 2"/>
          <p:cNvSpPr>
            <a:spLocks noGrp="1"/>
          </p:cNvSpPr>
          <p:nvPr>
            <p:ph idx="1"/>
          </p:nvPr>
        </p:nvSpPr>
        <p:spPr>
          <a:xfrm>
            <a:off x="838200" y="4977353"/>
            <a:ext cx="10515600" cy="1199610"/>
          </a:xfrm>
        </p:spPr>
        <p:txBody>
          <a:bodyPr/>
          <a:lstStyle/>
          <a:p>
            <a:pPr marL="0" indent="0">
              <a:buNone/>
            </a:pPr>
            <a:r>
              <a:rPr lang="en-US" dirty="0"/>
              <a:t>You accept defeat and get out of the car.</a:t>
            </a:r>
          </a:p>
        </p:txBody>
      </p:sp>
      <p:sp>
        <p:nvSpPr>
          <p:cNvPr id="4" name="Arrow: Right 3">
            <a:hlinkClick r:id="rId2" action="ppaction://hlinksldjump"/>
          </p:cNvPr>
          <p:cNvSpPr/>
          <p:nvPr/>
        </p:nvSpPr>
        <p:spPr>
          <a:xfrm>
            <a:off x="11068050" y="6210300"/>
            <a:ext cx="978408" cy="484632"/>
          </a:xfrm>
          <a:prstGeom prst="rightArrow">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2814174"/>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3132</TotalTime>
  <Words>1361</Words>
  <Application>Microsoft Office PowerPoint</Application>
  <PresentationFormat>Widescreen</PresentationFormat>
  <Paragraphs>134</Paragraphs>
  <Slides>40</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40</vt:i4>
      </vt:variant>
    </vt:vector>
  </HeadingPairs>
  <TitlesOfParts>
    <vt:vector size="49" baseType="lpstr">
      <vt:lpstr>Arial</vt:lpstr>
      <vt:lpstr>Arial Black</vt:lpstr>
      <vt:lpstr>Arial Narrow</vt:lpstr>
      <vt:lpstr>Calibri</vt:lpstr>
      <vt:lpstr>Calibri Light</vt:lpstr>
      <vt:lpstr>Consolas</vt:lpstr>
      <vt:lpstr>YouMurderer BB</vt:lpstr>
      <vt:lpstr>Office Theme</vt:lpstr>
      <vt:lpstr>1_Office Theme</vt:lpstr>
      <vt:lpstr>eSCAPE</vt:lpstr>
      <vt:lpstr>Credit slide. But we don’t need that right now</vt:lpstr>
      <vt:lpstr>Rules</vt:lpstr>
      <vt:lpstr>WARNING</vt:lpstr>
      <vt:lpstr>Start of game: April 1st, 2017</vt:lpstr>
      <vt:lpstr>PowerPoint Presentation</vt:lpstr>
      <vt:lpstr>PowerPoint Presentation</vt:lpstr>
      <vt:lpstr>Turned the keys</vt:lpstr>
      <vt:lpstr>Got out</vt:lpstr>
      <vt:lpstr>Secret ending? </vt:lpstr>
      <vt:lpstr>PowerPoint Presentation</vt:lpstr>
      <vt:lpstr>Outside car</vt:lpstr>
      <vt:lpstr>Searching the woods</vt:lpstr>
      <vt:lpstr>Walking up the road</vt:lpstr>
      <vt:lpstr>Outside cabin</vt:lpstr>
      <vt:lpstr>You turn around and try walking back</vt:lpstr>
      <vt:lpstr>You slowly walk to the door, it looks as if someone might be home</vt:lpstr>
      <vt:lpstr>Some sort of manliness grows in you and kicks down the door. Seconds later there is a shotgun pointed at your chest. Everything goes white.</vt:lpstr>
      <vt:lpstr>DEAD</vt:lpstr>
      <vt:lpstr>You reach for the doorbell, but realize there isn’t one there.</vt:lpstr>
      <vt:lpstr>You reach out and give the door a few hard knocks, you hear some shuffling, and then the door opens before you…</vt:lpstr>
      <vt:lpstr>Old man</vt:lpstr>
      <vt:lpstr>Inside the house</vt:lpstr>
      <vt:lpstr>The old man heads into his room, you hear metal clanging and some odd shuffling before he walks out the front door with a backpack around his shoulder…</vt:lpstr>
      <vt:lpstr>Livingroom hub</vt:lpstr>
      <vt:lpstr>kitchen</vt:lpstr>
      <vt:lpstr>kitchen</vt:lpstr>
      <vt:lpstr>bedroom</vt:lpstr>
      <vt:lpstr>bedroom</vt:lpstr>
      <vt:lpstr>You lay on the floor and check what’s under the bed…</vt:lpstr>
      <vt:lpstr>basement</vt:lpstr>
      <vt:lpstr>Door</vt:lpstr>
      <vt:lpstr>Door</vt:lpstr>
      <vt:lpstr>Yes Spoon</vt:lpstr>
      <vt:lpstr>No spoon</vt:lpstr>
      <vt:lpstr>Spoon jump</vt:lpstr>
      <vt:lpstr>DEAD2</vt:lpstr>
      <vt:lpstr>Something draws you to open the deep freezer in the corner of the room. You clear all the garbage off the top and peer inside…</vt:lpstr>
      <vt:lpstr>You plop down on a nearby couch and wait like the good little boy you are. You hear footsteps slowly creeping forward but pay no mind to it as it’s none of your business to pry. You feel the presence someone behind you, and a warm breath on your neck…</vt:lpstr>
      <vt:lpstr>DEAD2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eSCAPE</dc:title>
  <dc:creator>alex floyd</dc:creator>
  <cp:lastModifiedBy>alex floyd</cp:lastModifiedBy>
  <cp:revision>59</cp:revision>
  <dcterms:created xsi:type="dcterms:W3CDTF">2017-04-13T12:59:13Z</dcterms:created>
  <dcterms:modified xsi:type="dcterms:W3CDTF">2017-04-21T01:00:13Z</dcterms:modified>
</cp:coreProperties>
</file>