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40" autoAdjust="0"/>
    <p:restoredTop sz="94660"/>
  </p:normalViewPr>
  <p:slideViewPr>
    <p:cSldViewPr snapToGrid="0">
      <p:cViewPr varScale="1">
        <p:scale>
          <a:sx n="60" d="100"/>
          <a:sy n="60" d="100"/>
        </p:scale>
        <p:origin x="78" y="4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5DA848-757C-404B-8CF7-396EC5C27E3E}" type="datetimeFigureOut">
              <a:rPr lang="en-US" smtClean="0"/>
              <a:t>4/6/2017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806680-44F2-4728-9FD7-F57DB700FE41}" type="slidenum">
              <a:rPr lang="en-US" smtClean="0"/>
              <a:t>‹#›</a:t>
            </a:fld>
            <a:endParaRPr lang="en-US"/>
          </a:p>
        </p:txBody>
      </p:sp>
    </p:spTree>
    <p:extLst>
      <p:ext uri="{BB962C8B-B14F-4D97-AF65-F5344CB8AC3E}">
        <p14:creationId xmlns:p14="http://schemas.microsoft.com/office/powerpoint/2010/main" val="20878528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0E7ECC72-E917-4A61-B9E5-0825F481ECCC}" type="datetimeFigureOut">
              <a:rPr lang="en-US" smtClean="0"/>
              <a:t>4/6/2017</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0A6779AF-92B7-4378-944E-B292F62AE45A}"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76753726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E7ECC72-E917-4A61-B9E5-0825F481ECCC}"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6779AF-92B7-4378-944E-B292F62AE45A}" type="slidenum">
              <a:rPr lang="en-US" smtClean="0"/>
              <a:t>‹#›</a:t>
            </a:fld>
            <a:endParaRPr lang="en-US"/>
          </a:p>
        </p:txBody>
      </p:sp>
    </p:spTree>
    <p:extLst>
      <p:ext uri="{BB962C8B-B14F-4D97-AF65-F5344CB8AC3E}">
        <p14:creationId xmlns:p14="http://schemas.microsoft.com/office/powerpoint/2010/main" val="2759109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E7ECC72-E917-4A61-B9E5-0825F481ECCC}"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6779AF-92B7-4378-944E-B292F62AE45A}" type="slidenum">
              <a:rPr lang="en-US" smtClean="0"/>
              <a:t>‹#›</a:t>
            </a:fld>
            <a:endParaRPr lang="en-US"/>
          </a:p>
        </p:txBody>
      </p:sp>
    </p:spTree>
    <p:extLst>
      <p:ext uri="{BB962C8B-B14F-4D97-AF65-F5344CB8AC3E}">
        <p14:creationId xmlns:p14="http://schemas.microsoft.com/office/powerpoint/2010/main" val="534439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E7ECC72-E917-4A61-B9E5-0825F481ECCC}"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6779AF-92B7-4378-944E-B292F62AE45A}" type="slidenum">
              <a:rPr lang="en-US" smtClean="0"/>
              <a:t>‹#›</a:t>
            </a:fld>
            <a:endParaRPr lang="en-US"/>
          </a:p>
        </p:txBody>
      </p:sp>
    </p:spTree>
    <p:extLst>
      <p:ext uri="{BB962C8B-B14F-4D97-AF65-F5344CB8AC3E}">
        <p14:creationId xmlns:p14="http://schemas.microsoft.com/office/powerpoint/2010/main" val="3708313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0E7ECC72-E917-4A61-B9E5-0825F481ECCC}" type="datetimeFigureOut">
              <a:rPr lang="en-US" smtClean="0"/>
              <a:t>4/6/2017</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0A6779AF-92B7-4378-944E-B292F62AE45A}"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392667000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E7ECC72-E917-4A61-B9E5-0825F481ECCC}" type="datetimeFigureOut">
              <a:rPr lang="en-US" smtClean="0"/>
              <a:t>4/6/2017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6779AF-92B7-4378-944E-B292F62AE45A}" type="slidenum">
              <a:rPr lang="en-US" smtClean="0"/>
              <a:t>‹#›</a:t>
            </a:fld>
            <a:endParaRPr lang="en-US"/>
          </a:p>
        </p:txBody>
      </p:sp>
    </p:spTree>
    <p:extLst>
      <p:ext uri="{BB962C8B-B14F-4D97-AF65-F5344CB8AC3E}">
        <p14:creationId xmlns:p14="http://schemas.microsoft.com/office/powerpoint/2010/main" val="833158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E7ECC72-E917-4A61-B9E5-0825F481ECCC}" type="datetimeFigureOut">
              <a:rPr lang="en-US" smtClean="0"/>
              <a:t>4/6/2017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6779AF-92B7-4378-944E-B292F62AE45A}" type="slidenum">
              <a:rPr lang="en-US" smtClean="0"/>
              <a:t>‹#›</a:t>
            </a:fld>
            <a:endParaRPr lang="en-US"/>
          </a:p>
        </p:txBody>
      </p:sp>
    </p:spTree>
    <p:extLst>
      <p:ext uri="{BB962C8B-B14F-4D97-AF65-F5344CB8AC3E}">
        <p14:creationId xmlns:p14="http://schemas.microsoft.com/office/powerpoint/2010/main" val="13621936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E7ECC72-E917-4A61-B9E5-0825F481ECCC}" type="datetimeFigureOut">
              <a:rPr lang="en-US" smtClean="0"/>
              <a:t>4/6/2017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6779AF-92B7-4378-944E-B292F62AE45A}" type="slidenum">
              <a:rPr lang="en-US" smtClean="0"/>
              <a:t>‹#›</a:t>
            </a:fld>
            <a:endParaRPr lang="en-US"/>
          </a:p>
        </p:txBody>
      </p:sp>
    </p:spTree>
    <p:extLst>
      <p:ext uri="{BB962C8B-B14F-4D97-AF65-F5344CB8AC3E}">
        <p14:creationId xmlns:p14="http://schemas.microsoft.com/office/powerpoint/2010/main" val="86758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7ECC72-E917-4A61-B9E5-0825F481ECCC}" type="datetimeFigureOut">
              <a:rPr lang="en-US" smtClean="0"/>
              <a:t>4/6/2017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6779AF-92B7-4378-944E-B292F62AE45A}" type="slidenum">
              <a:rPr lang="en-US" smtClean="0"/>
              <a:t>‹#›</a:t>
            </a:fld>
            <a:endParaRPr lang="en-US"/>
          </a:p>
        </p:txBody>
      </p:sp>
    </p:spTree>
    <p:extLst>
      <p:ext uri="{BB962C8B-B14F-4D97-AF65-F5344CB8AC3E}">
        <p14:creationId xmlns:p14="http://schemas.microsoft.com/office/powerpoint/2010/main" val="896144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0E7ECC72-E917-4A61-B9E5-0825F481ECCC}" type="datetimeFigureOut">
              <a:rPr lang="en-US" smtClean="0"/>
              <a:t>4/6/2017</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0A6779AF-92B7-4378-944E-B292F62AE45A}"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54078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0E7ECC72-E917-4A61-B9E5-0825F481ECCC}" type="datetimeFigureOut">
              <a:rPr lang="en-US" smtClean="0"/>
              <a:t>4/6/2017</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0A6779AF-92B7-4378-944E-B292F62AE45A}"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646389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0E7ECC72-E917-4A61-B9E5-0825F481ECCC}" type="datetimeFigureOut">
              <a:rPr lang="en-US" smtClean="0"/>
              <a:t>4/6/2017</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0A6779AF-92B7-4378-944E-B292F62AE45A}"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888911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Design Bible</a:t>
            </a:r>
          </a:p>
        </p:txBody>
      </p:sp>
      <p:sp>
        <p:nvSpPr>
          <p:cNvPr id="3" name="Subtitle 2"/>
          <p:cNvSpPr>
            <a:spLocks noGrp="1"/>
          </p:cNvSpPr>
          <p:nvPr>
            <p:ph type="subTitle" idx="1"/>
          </p:nvPr>
        </p:nvSpPr>
        <p:spPr/>
        <p:txBody>
          <a:bodyPr/>
          <a:lstStyle/>
          <a:p>
            <a:r>
              <a:rPr lang="en-US" dirty="0"/>
              <a:t>By alex floyd</a:t>
            </a:r>
          </a:p>
        </p:txBody>
      </p:sp>
    </p:spTree>
    <p:extLst>
      <p:ext uri="{BB962C8B-B14F-4D97-AF65-F5344CB8AC3E}">
        <p14:creationId xmlns:p14="http://schemas.microsoft.com/office/powerpoint/2010/main" val="954898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Typefaces</a:t>
            </a:r>
          </a:p>
        </p:txBody>
      </p:sp>
      <p:sp>
        <p:nvSpPr>
          <p:cNvPr id="4" name="Rectangle 3"/>
          <p:cNvSpPr/>
          <p:nvPr/>
        </p:nvSpPr>
        <p:spPr>
          <a:xfrm>
            <a:off x="1371600" y="1429753"/>
            <a:ext cx="6096001" cy="1569660"/>
          </a:xfrm>
          <a:prstGeom prst="rect">
            <a:avLst/>
          </a:prstGeom>
        </p:spPr>
        <p:txBody>
          <a:bodyPr>
            <a:spAutoFit/>
          </a:bodyPr>
          <a:lstStyle/>
          <a:p>
            <a:r>
              <a:rPr lang="en-US" sz="9600" dirty="0">
                <a:latin typeface="YouMurderer BB" panose="02000508000000020004" pitchFamily="2" charset="0"/>
              </a:rPr>
              <a:t>Game Title</a:t>
            </a:r>
            <a:endParaRPr lang="en-US" sz="9600" dirty="0"/>
          </a:p>
        </p:txBody>
      </p:sp>
      <p:sp>
        <p:nvSpPr>
          <p:cNvPr id="5" name="TextBox 4"/>
          <p:cNvSpPr txBox="1"/>
          <p:nvPr/>
        </p:nvSpPr>
        <p:spPr>
          <a:xfrm>
            <a:off x="6479757" y="1690688"/>
            <a:ext cx="5712243" cy="1569660"/>
          </a:xfrm>
          <a:prstGeom prst="rect">
            <a:avLst/>
          </a:prstGeom>
          <a:noFill/>
        </p:spPr>
        <p:txBody>
          <a:bodyPr wrap="square" rtlCol="0">
            <a:spAutoFit/>
          </a:bodyPr>
          <a:lstStyle/>
          <a:p>
            <a:r>
              <a:rPr lang="en-US" sz="2400" dirty="0"/>
              <a:t>Typeface used for the game title is called “You Murderer”. This font was chosen as it adds an emotion to the text indicating you might find danger ahead.</a:t>
            </a:r>
          </a:p>
        </p:txBody>
      </p:sp>
      <p:sp>
        <p:nvSpPr>
          <p:cNvPr id="6" name="TextBox 5"/>
          <p:cNvSpPr txBox="1"/>
          <p:nvPr/>
        </p:nvSpPr>
        <p:spPr>
          <a:xfrm>
            <a:off x="1371600" y="4229844"/>
            <a:ext cx="5069306" cy="2308324"/>
          </a:xfrm>
          <a:prstGeom prst="rect">
            <a:avLst/>
          </a:prstGeom>
          <a:noFill/>
        </p:spPr>
        <p:txBody>
          <a:bodyPr wrap="square" rtlCol="0">
            <a:spAutoFit/>
          </a:bodyPr>
          <a:lstStyle/>
          <a:p>
            <a:r>
              <a:rPr lang="en-US" sz="3600" dirty="0">
                <a:latin typeface="YouMurderer BB" panose="02000508000000020004" pitchFamily="2" charset="0"/>
              </a:rPr>
              <a:t>A B C D E F G H I J K L M N O P Q R S T U V W X Y Z</a:t>
            </a:r>
          </a:p>
          <a:p>
            <a:r>
              <a:rPr lang="en-US" sz="3600" dirty="0">
                <a:latin typeface="YouMurderer BB" panose="02000508000000020004" pitchFamily="2" charset="0"/>
              </a:rPr>
              <a:t>a b c d e f g h </a:t>
            </a:r>
            <a:r>
              <a:rPr lang="en-US" sz="3600" dirty="0" err="1">
                <a:latin typeface="YouMurderer BB" panose="02000508000000020004" pitchFamily="2" charset="0"/>
              </a:rPr>
              <a:t>i</a:t>
            </a:r>
            <a:r>
              <a:rPr lang="en-US" sz="3600" dirty="0">
                <a:latin typeface="YouMurderer BB" panose="02000508000000020004" pitchFamily="2" charset="0"/>
              </a:rPr>
              <a:t> j k l m n o p q r s t u v w x y z</a:t>
            </a:r>
          </a:p>
        </p:txBody>
      </p:sp>
      <p:sp>
        <p:nvSpPr>
          <p:cNvPr id="7" name="TextBox 6"/>
          <p:cNvSpPr txBox="1"/>
          <p:nvPr/>
        </p:nvSpPr>
        <p:spPr>
          <a:xfrm>
            <a:off x="7603958" y="4414510"/>
            <a:ext cx="5086601" cy="1938992"/>
          </a:xfrm>
          <a:prstGeom prst="rect">
            <a:avLst/>
          </a:prstGeom>
          <a:noFill/>
        </p:spPr>
        <p:txBody>
          <a:bodyPr wrap="square" rtlCol="0">
            <a:spAutoFit/>
          </a:bodyPr>
          <a:lstStyle/>
          <a:p>
            <a:r>
              <a:rPr lang="en-US" sz="2400" dirty="0"/>
              <a:t>Top row: Capital letters</a:t>
            </a:r>
          </a:p>
          <a:p>
            <a:r>
              <a:rPr lang="en-US" sz="2400" dirty="0"/>
              <a:t>Bottom row: Lowercase letters</a:t>
            </a:r>
          </a:p>
          <a:p>
            <a:r>
              <a:rPr lang="en-US" sz="2400" dirty="0"/>
              <a:t>You can see some slight variation from capital to lower case letters. However, both look as if they are capital anyways</a:t>
            </a:r>
          </a:p>
        </p:txBody>
      </p:sp>
    </p:spTree>
    <p:extLst>
      <p:ext uri="{BB962C8B-B14F-4D97-AF65-F5344CB8AC3E}">
        <p14:creationId xmlns:p14="http://schemas.microsoft.com/office/powerpoint/2010/main" val="2405706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0074" y="769281"/>
            <a:ext cx="10515600" cy="1325563"/>
          </a:xfrm>
        </p:spPr>
        <p:txBody>
          <a:bodyPr/>
          <a:lstStyle/>
          <a:p>
            <a:r>
              <a:rPr lang="en-US" dirty="0">
                <a:latin typeface="Consolas" panose="020B0609020204030204" pitchFamily="49" charset="0"/>
              </a:rPr>
              <a:t>In game text </a:t>
            </a:r>
          </a:p>
        </p:txBody>
      </p:sp>
      <p:sp>
        <p:nvSpPr>
          <p:cNvPr id="3" name="TextBox 2"/>
          <p:cNvSpPr txBox="1"/>
          <p:nvPr/>
        </p:nvSpPr>
        <p:spPr>
          <a:xfrm>
            <a:off x="7808495" y="894515"/>
            <a:ext cx="3994484" cy="3785652"/>
          </a:xfrm>
          <a:prstGeom prst="rect">
            <a:avLst/>
          </a:prstGeom>
          <a:noFill/>
        </p:spPr>
        <p:txBody>
          <a:bodyPr wrap="square" rtlCol="0">
            <a:spAutoFit/>
          </a:bodyPr>
          <a:lstStyle/>
          <a:p>
            <a:r>
              <a:rPr lang="en-US" sz="2400" dirty="0"/>
              <a:t>Being that this “game” is a choose your own adventure, I wanted text that was plain and simple for the player to read. This specific typeface (Consolas) will be represented as the dialog of the game, prompted whenever a message needs to be displayed</a:t>
            </a:r>
          </a:p>
        </p:txBody>
      </p:sp>
      <p:sp>
        <p:nvSpPr>
          <p:cNvPr id="4" name="TextBox 3"/>
          <p:cNvSpPr txBox="1"/>
          <p:nvPr/>
        </p:nvSpPr>
        <p:spPr>
          <a:xfrm>
            <a:off x="790074" y="2787341"/>
            <a:ext cx="7018421" cy="2585323"/>
          </a:xfrm>
          <a:prstGeom prst="rect">
            <a:avLst/>
          </a:prstGeom>
          <a:noFill/>
        </p:spPr>
        <p:txBody>
          <a:bodyPr wrap="square" rtlCol="0">
            <a:spAutoFit/>
          </a:bodyPr>
          <a:lstStyle/>
          <a:p>
            <a:r>
              <a:rPr lang="en-US" sz="3600" dirty="0">
                <a:latin typeface="Consolas" panose="020B0609020204030204" pitchFamily="49" charset="0"/>
              </a:rPr>
              <a:t>A B C D E F G H I J K L M N O P Q R S T U V W X Y Z</a:t>
            </a:r>
          </a:p>
          <a:p>
            <a:r>
              <a:rPr lang="en-US" sz="3600" dirty="0">
                <a:latin typeface="Consolas" panose="020B0609020204030204" pitchFamily="49" charset="0"/>
              </a:rPr>
              <a:t>a b c d e f g h </a:t>
            </a:r>
            <a:r>
              <a:rPr lang="en-US" sz="3600" dirty="0" err="1">
                <a:latin typeface="Consolas" panose="020B0609020204030204" pitchFamily="49" charset="0"/>
              </a:rPr>
              <a:t>i</a:t>
            </a:r>
            <a:r>
              <a:rPr lang="en-US" sz="3600" dirty="0">
                <a:latin typeface="Consolas" panose="020B0609020204030204" pitchFamily="49" charset="0"/>
              </a:rPr>
              <a:t> j k l m n o p q r s t u v w x y z</a:t>
            </a:r>
          </a:p>
          <a:p>
            <a:endParaRPr lang="en-US" dirty="0"/>
          </a:p>
        </p:txBody>
      </p:sp>
    </p:spTree>
    <p:extLst>
      <p:ext uri="{BB962C8B-B14F-4D97-AF65-F5344CB8AC3E}">
        <p14:creationId xmlns:p14="http://schemas.microsoft.com/office/powerpoint/2010/main" val="2496876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Color Scheme</a:t>
            </a:r>
          </a:p>
        </p:txBody>
      </p:sp>
      <p:sp>
        <p:nvSpPr>
          <p:cNvPr id="3" name="TextBox 2"/>
          <p:cNvSpPr txBox="1"/>
          <p:nvPr/>
        </p:nvSpPr>
        <p:spPr>
          <a:xfrm>
            <a:off x="9240252" y="2145632"/>
            <a:ext cx="2550695" cy="1754326"/>
          </a:xfrm>
          <a:prstGeom prst="rect">
            <a:avLst/>
          </a:prstGeom>
          <a:noFill/>
        </p:spPr>
        <p:txBody>
          <a:bodyPr wrap="square" rtlCol="0">
            <a:spAutoFit/>
          </a:bodyPr>
          <a:lstStyle/>
          <a:p>
            <a:r>
              <a:rPr lang="en-US" dirty="0"/>
              <a:t>The color scheme for the game will mainly rely on washed out or a cooler, darker set of colors, to add an old, yet dark sense to the game</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5852" y="1428750"/>
            <a:ext cx="8534399" cy="4008569"/>
          </a:xfrm>
          <a:prstGeom prst="rect">
            <a:avLst/>
          </a:prstGeom>
        </p:spPr>
      </p:pic>
      <p:sp>
        <p:nvSpPr>
          <p:cNvPr id="6" name="TextBox 5"/>
          <p:cNvSpPr txBox="1"/>
          <p:nvPr/>
        </p:nvSpPr>
        <p:spPr>
          <a:xfrm>
            <a:off x="705852" y="5533938"/>
            <a:ext cx="1530162" cy="646331"/>
          </a:xfrm>
          <a:prstGeom prst="rect">
            <a:avLst/>
          </a:prstGeom>
          <a:noFill/>
        </p:spPr>
        <p:txBody>
          <a:bodyPr wrap="none" rtlCol="0">
            <a:spAutoFit/>
          </a:bodyPr>
          <a:lstStyle/>
          <a:p>
            <a:r>
              <a:rPr lang="en-US" dirty="0"/>
              <a:t>R36 G10 B54</a:t>
            </a:r>
          </a:p>
          <a:p>
            <a:r>
              <a:rPr lang="en-US" dirty="0"/>
              <a:t>Hex 240A36</a:t>
            </a:r>
          </a:p>
        </p:txBody>
      </p:sp>
      <p:sp>
        <p:nvSpPr>
          <p:cNvPr id="7" name="TextBox 6"/>
          <p:cNvSpPr txBox="1"/>
          <p:nvPr/>
        </p:nvSpPr>
        <p:spPr>
          <a:xfrm>
            <a:off x="2598821" y="5535673"/>
            <a:ext cx="1451038" cy="646331"/>
          </a:xfrm>
          <a:prstGeom prst="rect">
            <a:avLst/>
          </a:prstGeom>
          <a:noFill/>
        </p:spPr>
        <p:txBody>
          <a:bodyPr wrap="none" rtlCol="0">
            <a:spAutoFit/>
          </a:bodyPr>
          <a:lstStyle/>
          <a:p>
            <a:r>
              <a:rPr lang="en-US" dirty="0"/>
              <a:t>R0 G5 B43</a:t>
            </a:r>
          </a:p>
          <a:p>
            <a:r>
              <a:rPr lang="en-US" dirty="0"/>
              <a:t>HEX 00052B</a:t>
            </a:r>
          </a:p>
        </p:txBody>
      </p:sp>
      <p:sp>
        <p:nvSpPr>
          <p:cNvPr id="8" name="TextBox 7"/>
          <p:cNvSpPr txBox="1"/>
          <p:nvPr/>
        </p:nvSpPr>
        <p:spPr>
          <a:xfrm>
            <a:off x="4249936" y="5533938"/>
            <a:ext cx="1446230" cy="646331"/>
          </a:xfrm>
          <a:prstGeom prst="rect">
            <a:avLst/>
          </a:prstGeom>
          <a:noFill/>
        </p:spPr>
        <p:txBody>
          <a:bodyPr wrap="none" rtlCol="0">
            <a:spAutoFit/>
          </a:bodyPr>
          <a:lstStyle/>
          <a:p>
            <a:r>
              <a:rPr lang="en-US" dirty="0"/>
              <a:t>R0 G0 B0</a:t>
            </a:r>
          </a:p>
          <a:p>
            <a:r>
              <a:rPr lang="en-US" dirty="0"/>
              <a:t>HEX 000000</a:t>
            </a:r>
          </a:p>
        </p:txBody>
      </p:sp>
      <p:sp>
        <p:nvSpPr>
          <p:cNvPr id="9" name="TextBox 8"/>
          <p:cNvSpPr txBox="1"/>
          <p:nvPr/>
        </p:nvSpPr>
        <p:spPr>
          <a:xfrm>
            <a:off x="5896243" y="5533937"/>
            <a:ext cx="1446230" cy="646331"/>
          </a:xfrm>
          <a:prstGeom prst="rect">
            <a:avLst/>
          </a:prstGeom>
          <a:noFill/>
        </p:spPr>
        <p:txBody>
          <a:bodyPr wrap="none" rtlCol="0">
            <a:spAutoFit/>
          </a:bodyPr>
          <a:lstStyle/>
          <a:p>
            <a:r>
              <a:rPr lang="en-US" dirty="0"/>
              <a:t>R72 G48 B4</a:t>
            </a:r>
          </a:p>
          <a:p>
            <a:r>
              <a:rPr lang="en-US" dirty="0"/>
              <a:t>HEX 483004</a:t>
            </a:r>
          </a:p>
        </p:txBody>
      </p:sp>
      <p:sp>
        <p:nvSpPr>
          <p:cNvPr id="10" name="TextBox 9"/>
          <p:cNvSpPr txBox="1"/>
          <p:nvPr/>
        </p:nvSpPr>
        <p:spPr>
          <a:xfrm>
            <a:off x="7752758" y="5533937"/>
            <a:ext cx="1436099" cy="646331"/>
          </a:xfrm>
          <a:prstGeom prst="rect">
            <a:avLst/>
          </a:prstGeom>
          <a:noFill/>
        </p:spPr>
        <p:txBody>
          <a:bodyPr wrap="none" rtlCol="0">
            <a:spAutoFit/>
          </a:bodyPr>
          <a:lstStyle/>
          <a:p>
            <a:r>
              <a:rPr lang="en-US" dirty="0"/>
              <a:t>R36 G0 B14</a:t>
            </a:r>
          </a:p>
          <a:p>
            <a:r>
              <a:rPr lang="en-US" dirty="0"/>
              <a:t>HEX 24000E</a:t>
            </a:r>
          </a:p>
        </p:txBody>
      </p:sp>
    </p:spTree>
    <p:extLst>
      <p:ext uri="{BB962C8B-B14F-4D97-AF65-F5344CB8AC3E}">
        <p14:creationId xmlns:p14="http://schemas.microsoft.com/office/powerpoint/2010/main" val="5889224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1895" y="946484"/>
            <a:ext cx="11470105" cy="5911516"/>
          </a:xfrm>
          <a:prstGeom prst="rect">
            <a:avLst/>
          </a:prstGeom>
        </p:spPr>
      </p:pic>
      <p:sp>
        <p:nvSpPr>
          <p:cNvPr id="5" name="TextBox 4"/>
          <p:cNvSpPr txBox="1"/>
          <p:nvPr/>
        </p:nvSpPr>
        <p:spPr>
          <a:xfrm>
            <a:off x="2529108" y="0"/>
            <a:ext cx="7855677" cy="830997"/>
          </a:xfrm>
          <a:prstGeom prst="rect">
            <a:avLst/>
          </a:prstGeom>
          <a:noFill/>
        </p:spPr>
        <p:txBody>
          <a:bodyPr wrap="none" rtlCol="0">
            <a:spAutoFit/>
          </a:bodyPr>
          <a:lstStyle/>
          <a:p>
            <a:r>
              <a:rPr lang="en-US" sz="4800" dirty="0"/>
              <a:t>Button Placement/Navigation</a:t>
            </a:r>
          </a:p>
        </p:txBody>
      </p:sp>
    </p:spTree>
    <p:extLst>
      <p:ext uri="{BB962C8B-B14F-4D97-AF65-F5344CB8AC3E}">
        <p14:creationId xmlns:p14="http://schemas.microsoft.com/office/powerpoint/2010/main" val="3817078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4295" y="236621"/>
            <a:ext cx="9601200" cy="1485900"/>
          </a:xfrm>
        </p:spPr>
        <p:txBody>
          <a:bodyPr/>
          <a:lstStyle/>
          <a:p>
            <a:r>
              <a:rPr lang="en-US" dirty="0"/>
              <a:t>Navigation explained</a:t>
            </a:r>
          </a:p>
        </p:txBody>
      </p:sp>
      <p:sp>
        <p:nvSpPr>
          <p:cNvPr id="3" name="TextBox 2"/>
          <p:cNvSpPr txBox="1"/>
          <p:nvPr/>
        </p:nvSpPr>
        <p:spPr>
          <a:xfrm>
            <a:off x="874295" y="1273343"/>
            <a:ext cx="10169649" cy="4154984"/>
          </a:xfrm>
          <a:prstGeom prst="rect">
            <a:avLst/>
          </a:prstGeom>
          <a:noFill/>
        </p:spPr>
        <p:txBody>
          <a:bodyPr wrap="square" rtlCol="0">
            <a:spAutoFit/>
          </a:bodyPr>
          <a:lstStyle/>
          <a:p>
            <a:pPr marL="342900" indent="-342900">
              <a:buFont typeface="Arial" panose="020B0604020202020204" pitchFamily="34" charset="0"/>
              <a:buChar char="•"/>
            </a:pPr>
            <a:r>
              <a:rPr lang="en-US" sz="2400" dirty="0"/>
              <a:t>All navigations for the presentation have been taken into account and are FINAL. </a:t>
            </a:r>
          </a:p>
          <a:p>
            <a:pPr marL="342900" indent="-342900">
              <a:buFont typeface="Arial" panose="020B0604020202020204" pitchFamily="34" charset="0"/>
              <a:buChar char="•"/>
            </a:pPr>
            <a:r>
              <a:rPr lang="en-US" sz="2400" dirty="0"/>
              <a:t>Order on title screen (credit, rules, start) was made in this placement to recommend the player take account into who made the game and where the acquired resources were obtained. </a:t>
            </a:r>
          </a:p>
          <a:p>
            <a:pPr marL="342900" indent="-342900">
              <a:buFont typeface="Arial" panose="020B0604020202020204" pitchFamily="34" charset="0"/>
              <a:buChar char="•"/>
            </a:pPr>
            <a:r>
              <a:rPr lang="en-US" sz="2400" dirty="0"/>
              <a:t>Option elements were placed at the top of the screen to allow the least amount of space taken up, allowing the player to gain more detail on their environment. </a:t>
            </a:r>
          </a:p>
          <a:p>
            <a:pPr marL="342900" indent="-342900">
              <a:buFont typeface="Arial" panose="020B0604020202020204" pitchFamily="34" charset="0"/>
              <a:buChar char="•"/>
            </a:pPr>
            <a:r>
              <a:rPr lang="en-US" sz="2400" dirty="0"/>
              <a:t>Arrows to return back to previous screens in the event of dead ends have been placed in the bottom LEFT hand corner to indicate they are moving in a backwards manor.</a:t>
            </a:r>
          </a:p>
        </p:txBody>
      </p:sp>
    </p:spTree>
    <p:extLst>
      <p:ext uri="{BB962C8B-B14F-4D97-AF65-F5344CB8AC3E}">
        <p14:creationId xmlns:p14="http://schemas.microsoft.com/office/powerpoint/2010/main" val="27404812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7938" y="1844842"/>
            <a:ext cx="3903579" cy="208547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7938" y="3930316"/>
            <a:ext cx="3903579" cy="2927684"/>
          </a:xfrm>
          <a:prstGeom prst="rect">
            <a:avLst/>
          </a:prstGeom>
        </p:spPr>
      </p:pic>
      <p:sp>
        <p:nvSpPr>
          <p:cNvPr id="6" name="TextBox 5"/>
          <p:cNvSpPr txBox="1"/>
          <p:nvPr/>
        </p:nvSpPr>
        <p:spPr>
          <a:xfrm>
            <a:off x="3625516" y="417385"/>
            <a:ext cx="4531753" cy="769441"/>
          </a:xfrm>
          <a:prstGeom prst="rect">
            <a:avLst/>
          </a:prstGeom>
          <a:noFill/>
        </p:spPr>
        <p:txBody>
          <a:bodyPr wrap="none" rtlCol="0">
            <a:spAutoFit/>
          </a:bodyPr>
          <a:lstStyle/>
          <a:p>
            <a:r>
              <a:rPr lang="en-US" sz="4400" dirty="0"/>
              <a:t>The Wrap Up Slide</a:t>
            </a:r>
          </a:p>
        </p:txBody>
      </p:sp>
      <p:sp>
        <p:nvSpPr>
          <p:cNvPr id="7" name="Rectangle 6"/>
          <p:cNvSpPr/>
          <p:nvPr/>
        </p:nvSpPr>
        <p:spPr>
          <a:xfrm rot="3515944">
            <a:off x="1277134" y="1720335"/>
            <a:ext cx="3952593" cy="1107996"/>
          </a:xfrm>
          <a:prstGeom prst="rect">
            <a:avLst/>
          </a:prstGeom>
        </p:spPr>
        <p:txBody>
          <a:bodyPr wrap="square">
            <a:spAutoFit/>
          </a:bodyPr>
          <a:lstStyle/>
          <a:p>
            <a:r>
              <a:rPr lang="en-US" sz="6600" dirty="0">
                <a:latin typeface="YouMurderer BB" panose="02000508000000020004" pitchFamily="2" charset="0"/>
              </a:rPr>
              <a:t>Game Title</a:t>
            </a:r>
            <a:endParaRPr lang="en-US" sz="6600" dirty="0"/>
          </a:p>
        </p:txBody>
      </p:sp>
      <p:sp>
        <p:nvSpPr>
          <p:cNvPr id="8" name="Rectangle 7"/>
          <p:cNvSpPr/>
          <p:nvPr/>
        </p:nvSpPr>
        <p:spPr>
          <a:xfrm rot="19356837">
            <a:off x="6043549" y="802106"/>
            <a:ext cx="4227439" cy="769441"/>
          </a:xfrm>
          <a:prstGeom prst="rect">
            <a:avLst/>
          </a:prstGeom>
        </p:spPr>
        <p:txBody>
          <a:bodyPr wrap="none">
            <a:spAutoFit/>
          </a:bodyPr>
          <a:lstStyle/>
          <a:p>
            <a:r>
              <a:rPr lang="en-US" sz="4400" dirty="0">
                <a:latin typeface="Consolas" panose="020B0609020204030204" pitchFamily="49" charset="0"/>
              </a:rPr>
              <a:t>In game text </a:t>
            </a:r>
            <a:endParaRPr lang="en-US" sz="4400" dirty="0"/>
          </a:p>
        </p:txBody>
      </p:sp>
      <p:sp>
        <p:nvSpPr>
          <p:cNvPr id="9" name="TextBox 8"/>
          <p:cNvSpPr txBox="1"/>
          <p:nvPr/>
        </p:nvSpPr>
        <p:spPr>
          <a:xfrm>
            <a:off x="4641517" y="2949251"/>
            <a:ext cx="7390062" cy="2862322"/>
          </a:xfrm>
          <a:prstGeom prst="rect">
            <a:avLst/>
          </a:prstGeom>
          <a:noFill/>
        </p:spPr>
        <p:txBody>
          <a:bodyPr wrap="square" rtlCol="0">
            <a:spAutoFit/>
          </a:bodyPr>
          <a:lstStyle/>
          <a:p>
            <a:r>
              <a:rPr lang="en-US" dirty="0"/>
              <a:t>Incorporation for every one of these elements will not be a problematic factor. Once the final images are decided, multiple layers will be inserted, one layer for buttons, another for dialog, last one for any added extra effect. These layers will be lined up to match the desired pictures in the wireframe/navigation slide. Once all in game text has been looked through and corrected, it will be inserted and converted to it’s appropriate font. Color scheme will be formed by taking and picture with vibrant colors that needs a touch up and tweaking the contrast to dull and dim what’s needed in order to match the desired color scheme. </a:t>
            </a:r>
          </a:p>
          <a:p>
            <a:endParaRPr lang="en-US" dirty="0"/>
          </a:p>
        </p:txBody>
      </p:sp>
    </p:spTree>
    <p:extLst>
      <p:ext uri="{BB962C8B-B14F-4D97-AF65-F5344CB8AC3E}">
        <p14:creationId xmlns:p14="http://schemas.microsoft.com/office/powerpoint/2010/main" val="28465693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5957" y="0"/>
            <a:ext cx="9601200" cy="1485900"/>
          </a:xfrm>
        </p:spPr>
        <p:txBody>
          <a:bodyPr/>
          <a:lstStyle/>
          <a:p>
            <a:r>
              <a:rPr lang="en-US" dirty="0"/>
              <a:t>Storyboard</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33010" y="288758"/>
            <a:ext cx="8758989" cy="6569242"/>
          </a:xfrm>
          <a:prstGeom prst="rect">
            <a:avLst/>
          </a:prstGeom>
        </p:spPr>
      </p:pic>
    </p:spTree>
    <p:extLst>
      <p:ext uri="{BB962C8B-B14F-4D97-AF65-F5344CB8AC3E}">
        <p14:creationId xmlns:p14="http://schemas.microsoft.com/office/powerpoint/2010/main" val="28107901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7832" y="0"/>
            <a:ext cx="9601200" cy="1485900"/>
          </a:xfrm>
        </p:spPr>
        <p:txBody>
          <a:bodyPr/>
          <a:lstStyle/>
          <a:p>
            <a:r>
              <a:rPr lang="en-US" dirty="0"/>
              <a:t>Wireframing</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85936" y="553452"/>
            <a:ext cx="8406063" cy="6304547"/>
          </a:xfrm>
          <a:prstGeom prst="rect">
            <a:avLst/>
          </a:prstGeom>
        </p:spPr>
      </p:pic>
    </p:spTree>
    <p:extLst>
      <p:ext uri="{BB962C8B-B14F-4D97-AF65-F5344CB8AC3E}">
        <p14:creationId xmlns:p14="http://schemas.microsoft.com/office/powerpoint/2010/main" val="2460944800"/>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Crop</Template>
  <TotalTime>43</TotalTime>
  <Words>539</Words>
  <Application>Microsoft Office PowerPoint</Application>
  <PresentationFormat>Widescreen</PresentationFormat>
  <Paragraphs>38</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Consolas</vt:lpstr>
      <vt:lpstr>Franklin Gothic Book</vt:lpstr>
      <vt:lpstr>YouMurderer BB</vt:lpstr>
      <vt:lpstr>Crop</vt:lpstr>
      <vt:lpstr>Design Bible</vt:lpstr>
      <vt:lpstr>Typefaces</vt:lpstr>
      <vt:lpstr>In game text </vt:lpstr>
      <vt:lpstr>Color Scheme</vt:lpstr>
      <vt:lpstr>PowerPoint Presentation</vt:lpstr>
      <vt:lpstr>Navigation explained</vt:lpstr>
      <vt:lpstr>PowerPoint Presentation</vt:lpstr>
      <vt:lpstr>Storyboard</vt:lpstr>
      <vt:lpstr>Wireframing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Bible</dc:title>
  <dc:creator>alex floyd</dc:creator>
  <cp:lastModifiedBy>alex floyd</cp:lastModifiedBy>
  <cp:revision>7</cp:revision>
  <dcterms:created xsi:type="dcterms:W3CDTF">2017-04-06T18:20:07Z</dcterms:created>
  <dcterms:modified xsi:type="dcterms:W3CDTF">2017-04-06T19:04:11Z</dcterms:modified>
</cp:coreProperties>
</file>