
<file path=[Content_Types].xml><?xml version="1.0" encoding="utf-8"?>
<Types xmlns="http://schemas.openxmlformats.org/package/2006/content-types">
  <Default Extension="png" ContentType="image/png"/>
  <Default Extension="mp3" ContentType="audio/mpeg"/>
  <Default Extension="jpeg" ContentType="image/jpeg"/>
  <Default Extension="rels" ContentType="application/vnd.openxmlformats-package.relationships+xml"/>
  <Default Extension="xml" ContentType="application/xml"/>
  <Default Extension="wav" ContentType="audio/x-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63" d="100"/>
          <a:sy n="63" d="100"/>
        </p:scale>
        <p:origin x="102" y="10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909AFF49-1AF0-4A86-98E1-9F007AEBD063}" type="datetimeFigureOut">
              <a:rPr lang="en-US" smtClean="0"/>
              <a:t>3/2/2017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7410AA-9690-4D24-B398-8127347CC48D}" type="slidenum">
              <a:rPr lang="en-US" smtClean="0"/>
              <a:t>‹#›</a:t>
            </a:fld>
            <a:endParaRPr lang="en-US"/>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268015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Date Placeholder 2"/>
          <p:cNvSpPr>
            <a:spLocks noGrp="1"/>
          </p:cNvSpPr>
          <p:nvPr>
            <p:ph type="dt" sz="half" idx="10"/>
          </p:nvPr>
        </p:nvSpPr>
        <p:spPr/>
        <p:txBody>
          <a:bodyPr/>
          <a:lstStyle/>
          <a:p>
            <a:fld id="{909AFF49-1AF0-4A86-98E1-9F007AEBD063}" type="datetimeFigureOut">
              <a:rPr lang="en-US" smtClean="0"/>
              <a:t>3/2/2017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C7410AA-9690-4D24-B398-8127347CC48D}" type="slidenum">
              <a:rPr lang="en-US" smtClean="0"/>
              <a:t>‹#›</a:t>
            </a:fld>
            <a:endParaRPr lang="en-US"/>
          </a:p>
        </p:txBody>
      </p:sp>
    </p:spTree>
    <p:extLst>
      <p:ext uri="{BB962C8B-B14F-4D97-AF65-F5344CB8AC3E}">
        <p14:creationId xmlns:p14="http://schemas.microsoft.com/office/powerpoint/2010/main" val="8780805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909AFF49-1AF0-4A86-98E1-9F007AEBD063}" type="datetimeFigureOut">
              <a:rPr lang="en-US" smtClean="0"/>
              <a:t>3/2/2017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7410AA-9690-4D24-B398-8127347CC48D}" type="slidenum">
              <a:rPr lang="en-US" smtClean="0"/>
              <a:t>‹#›</a:t>
            </a:fld>
            <a:endParaRPr lang="en-US"/>
          </a:p>
        </p:txBody>
      </p:sp>
    </p:spTree>
    <p:extLst>
      <p:ext uri="{BB962C8B-B14F-4D97-AF65-F5344CB8AC3E}">
        <p14:creationId xmlns:p14="http://schemas.microsoft.com/office/powerpoint/2010/main" val="29470401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909AFF49-1AF0-4A86-98E1-9F007AEBD063}" type="datetimeFigureOut">
              <a:rPr lang="en-US" smtClean="0"/>
              <a:t>3/2/2017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7410AA-9690-4D24-B398-8127347CC48D}" type="slidenum">
              <a:rPr lang="en-US" smtClean="0"/>
              <a:t>‹#›</a:t>
            </a:fld>
            <a:endParaRPr lang="en-US"/>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3307743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909AFF49-1AF0-4A86-98E1-9F007AEBD063}" type="datetimeFigureOut">
              <a:rPr lang="en-US" smtClean="0"/>
              <a:t>3/2/2017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7410AA-9690-4D24-B398-8127347CC48D}" type="slidenum">
              <a:rPr lang="en-US" smtClean="0"/>
              <a:t>‹#›</a:t>
            </a:fld>
            <a:endParaRPr lang="en-US"/>
          </a:p>
        </p:txBody>
      </p:sp>
    </p:spTree>
    <p:extLst>
      <p:ext uri="{BB962C8B-B14F-4D97-AF65-F5344CB8AC3E}">
        <p14:creationId xmlns:p14="http://schemas.microsoft.com/office/powerpoint/2010/main" val="112434573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smtClean="0"/>
              <a:t>Edit Master text styles</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909AFF49-1AF0-4A86-98E1-9F007AEBD063}" type="datetimeFigureOut">
              <a:rPr lang="en-US" smtClean="0"/>
              <a:t>3/2/2017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7410AA-9690-4D24-B398-8127347CC48D}" type="slidenum">
              <a:rPr lang="en-US" smtClean="0"/>
              <a:t>‹#›</a:t>
            </a:fld>
            <a:endParaRPr lang="en-US"/>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3239837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smtClean="0"/>
              <a:t>Edit Master text styles</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909AFF49-1AF0-4A86-98E1-9F007AEBD063}" type="datetimeFigureOut">
              <a:rPr lang="en-US" smtClean="0"/>
              <a:t>3/2/2017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7410AA-9690-4D24-B398-8127347CC48D}" type="slidenum">
              <a:rPr lang="en-US" smtClean="0"/>
              <a:t>‹#›</a:t>
            </a:fld>
            <a:endParaRPr lang="en-US"/>
          </a:p>
        </p:txBody>
      </p:sp>
    </p:spTree>
    <p:extLst>
      <p:ext uri="{BB962C8B-B14F-4D97-AF65-F5344CB8AC3E}">
        <p14:creationId xmlns:p14="http://schemas.microsoft.com/office/powerpoint/2010/main" val="13702970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09AFF49-1AF0-4A86-98E1-9F007AEBD063}" type="datetimeFigureOut">
              <a:rPr lang="en-US" smtClean="0"/>
              <a:t>3/2/2017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7410AA-9690-4D24-B398-8127347CC48D}" type="slidenum">
              <a:rPr lang="en-US" smtClean="0"/>
              <a:t>‹#›</a:t>
            </a:fld>
            <a:endParaRPr lang="en-US"/>
          </a:p>
        </p:txBody>
      </p:sp>
    </p:spTree>
    <p:extLst>
      <p:ext uri="{BB962C8B-B14F-4D97-AF65-F5344CB8AC3E}">
        <p14:creationId xmlns:p14="http://schemas.microsoft.com/office/powerpoint/2010/main" val="190340471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09AFF49-1AF0-4A86-98E1-9F007AEBD063}" type="datetimeFigureOut">
              <a:rPr lang="en-US" smtClean="0"/>
              <a:t>3/2/2017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7410AA-9690-4D24-B398-8127347CC48D}" type="slidenum">
              <a:rPr lang="en-US" smtClean="0"/>
              <a:t>‹#›</a:t>
            </a:fld>
            <a:endParaRPr lang="en-US"/>
          </a:p>
        </p:txBody>
      </p:sp>
    </p:spTree>
    <p:extLst>
      <p:ext uri="{BB962C8B-B14F-4D97-AF65-F5344CB8AC3E}">
        <p14:creationId xmlns:p14="http://schemas.microsoft.com/office/powerpoint/2010/main" val="10913230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09AFF49-1AF0-4A86-98E1-9F007AEBD063}" type="datetimeFigureOut">
              <a:rPr lang="en-US" smtClean="0"/>
              <a:t>3/2/2017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7410AA-9690-4D24-B398-8127347CC48D}" type="slidenum">
              <a:rPr lang="en-US" smtClean="0"/>
              <a:t>‹#›</a:t>
            </a:fld>
            <a:endParaRPr lang="en-US"/>
          </a:p>
        </p:txBody>
      </p:sp>
    </p:spTree>
    <p:extLst>
      <p:ext uri="{BB962C8B-B14F-4D97-AF65-F5344CB8AC3E}">
        <p14:creationId xmlns:p14="http://schemas.microsoft.com/office/powerpoint/2010/main" val="23948049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909AFF49-1AF0-4A86-98E1-9F007AEBD063}" type="datetimeFigureOut">
              <a:rPr lang="en-US" smtClean="0"/>
              <a:t>3/2/2017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7410AA-9690-4D24-B398-8127347CC48D}" type="slidenum">
              <a:rPr lang="en-US" smtClean="0"/>
              <a:t>‹#›</a:t>
            </a:fld>
            <a:endParaRPr lang="en-US"/>
          </a:p>
        </p:txBody>
      </p:sp>
    </p:spTree>
    <p:extLst>
      <p:ext uri="{BB962C8B-B14F-4D97-AF65-F5344CB8AC3E}">
        <p14:creationId xmlns:p14="http://schemas.microsoft.com/office/powerpoint/2010/main" val="22666886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09AFF49-1AF0-4A86-98E1-9F007AEBD063}" type="datetimeFigureOut">
              <a:rPr lang="en-US" smtClean="0"/>
              <a:t>3/2/2017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C7410AA-9690-4D24-B398-8127347CC48D}" type="slidenum">
              <a:rPr lang="en-US" smtClean="0"/>
              <a:t>‹#›</a:t>
            </a:fld>
            <a:endParaRPr lang="en-US"/>
          </a:p>
        </p:txBody>
      </p:sp>
    </p:spTree>
    <p:extLst>
      <p:ext uri="{BB962C8B-B14F-4D97-AF65-F5344CB8AC3E}">
        <p14:creationId xmlns:p14="http://schemas.microsoft.com/office/powerpoint/2010/main" val="2877548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09AFF49-1AF0-4A86-98E1-9F007AEBD063}" type="datetimeFigureOut">
              <a:rPr lang="en-US" smtClean="0"/>
              <a:t>3/2/2017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C7410AA-9690-4D24-B398-8127347CC48D}" type="slidenum">
              <a:rPr lang="en-US" smtClean="0"/>
              <a:t>‹#›</a:t>
            </a:fld>
            <a:endParaRPr lang="en-US"/>
          </a:p>
        </p:txBody>
      </p:sp>
    </p:spTree>
    <p:extLst>
      <p:ext uri="{BB962C8B-B14F-4D97-AF65-F5344CB8AC3E}">
        <p14:creationId xmlns:p14="http://schemas.microsoft.com/office/powerpoint/2010/main" val="3306512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09AFF49-1AF0-4A86-98E1-9F007AEBD063}" type="datetimeFigureOut">
              <a:rPr lang="en-US" smtClean="0"/>
              <a:t>3/2/2017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C7410AA-9690-4D24-B398-8127347CC48D}" type="slidenum">
              <a:rPr lang="en-US" smtClean="0"/>
              <a:t>‹#›</a:t>
            </a:fld>
            <a:endParaRPr lang="en-US"/>
          </a:p>
        </p:txBody>
      </p:sp>
    </p:spTree>
    <p:extLst>
      <p:ext uri="{BB962C8B-B14F-4D97-AF65-F5344CB8AC3E}">
        <p14:creationId xmlns:p14="http://schemas.microsoft.com/office/powerpoint/2010/main" val="8397295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09AFF49-1AF0-4A86-98E1-9F007AEBD063}" type="datetimeFigureOut">
              <a:rPr lang="en-US" smtClean="0"/>
              <a:t>3/2/2017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C7410AA-9690-4D24-B398-8127347CC48D}" type="slidenum">
              <a:rPr lang="en-US" smtClean="0"/>
              <a:t>‹#›</a:t>
            </a:fld>
            <a:endParaRPr lang="en-US"/>
          </a:p>
        </p:txBody>
      </p:sp>
    </p:spTree>
    <p:extLst>
      <p:ext uri="{BB962C8B-B14F-4D97-AF65-F5344CB8AC3E}">
        <p14:creationId xmlns:p14="http://schemas.microsoft.com/office/powerpoint/2010/main" val="26835569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909AFF49-1AF0-4A86-98E1-9F007AEBD063}" type="datetimeFigureOut">
              <a:rPr lang="en-US" smtClean="0"/>
              <a:t>3/2/2017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C7410AA-9690-4D24-B398-8127347CC48D}" type="slidenum">
              <a:rPr lang="en-US" smtClean="0"/>
              <a:t>‹#›</a:t>
            </a:fld>
            <a:endParaRPr lang="en-US"/>
          </a:p>
        </p:txBody>
      </p:sp>
    </p:spTree>
    <p:extLst>
      <p:ext uri="{BB962C8B-B14F-4D97-AF65-F5344CB8AC3E}">
        <p14:creationId xmlns:p14="http://schemas.microsoft.com/office/powerpoint/2010/main" val="5064588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909AFF49-1AF0-4A86-98E1-9F007AEBD063}" type="datetimeFigureOut">
              <a:rPr lang="en-US" smtClean="0"/>
              <a:t>3/2/2017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C7410AA-9690-4D24-B398-8127347CC48D}" type="slidenum">
              <a:rPr lang="en-US" smtClean="0"/>
              <a:t>‹#›</a:t>
            </a:fld>
            <a:endParaRPr lang="en-US"/>
          </a:p>
        </p:txBody>
      </p:sp>
    </p:spTree>
    <p:extLst>
      <p:ext uri="{BB962C8B-B14F-4D97-AF65-F5344CB8AC3E}">
        <p14:creationId xmlns:p14="http://schemas.microsoft.com/office/powerpoint/2010/main" val="14892764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909AFF49-1AF0-4A86-98E1-9F007AEBD063}" type="datetimeFigureOut">
              <a:rPr lang="en-US" smtClean="0"/>
              <a:t>3/2/2017</a:t>
            </a:fld>
            <a:endParaRPr lang="en-US"/>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1C7410AA-9690-4D24-B398-8127347CC48D}" type="slidenum">
              <a:rPr lang="en-US" smtClean="0"/>
              <a:t>‹#›</a:t>
            </a:fld>
            <a:endParaRPr lang="en-US"/>
          </a:p>
        </p:txBody>
      </p:sp>
    </p:spTree>
    <p:extLst>
      <p:ext uri="{BB962C8B-B14F-4D97-AF65-F5344CB8AC3E}">
        <p14:creationId xmlns:p14="http://schemas.microsoft.com/office/powerpoint/2010/main" val="2727681312"/>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slide" Target="slide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slide" Target="slide5.xml"/><Relationship Id="rId4" Type="http://schemas.openxmlformats.org/officeDocument/2006/relationships/slide" Target="slide4.xml"/></Relationships>
</file>

<file path=ppt/slides/_rels/slide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audio" Target="../media/audio1.wav"/><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image" Target="../media/image1.png"/><Relationship Id="rId5" Type="http://schemas.openxmlformats.org/officeDocument/2006/relationships/audio" Target="../media/audio1.wav"/><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6.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slide" Target="slide1.xml"/><Relationship Id="rId4" Type="http://schemas.openxmlformats.org/officeDocument/2006/relationships/slide" Target="slide8.xml"/></Relationships>
</file>

<file path=ppt/slides/_rels/slide6.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slide" Target="slide5.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slideLayout" Target="../slideLayouts/slideLayout2.xml"/><Relationship Id="rId1" Type="http://schemas.openxmlformats.org/officeDocument/2006/relationships/video" Target="https://www.youtube.com/embed/HL6KdC-DZPo" TargetMode="External"/><Relationship Id="rId6" Type="http://schemas.openxmlformats.org/officeDocument/2006/relationships/image" Target="../media/image1.png"/><Relationship Id="rId5" Type="http://schemas.openxmlformats.org/officeDocument/2006/relationships/audio" Target="../media/audio2.wav"/><Relationship Id="rId4" Type="http://schemas.openxmlformats.org/officeDocument/2006/relationships/slide" Target="slide5.xml"/></Relationships>
</file>

<file path=ppt/slides/_rels/slide8.xml.rels><?xml version="1.0" encoding="UTF-8" standalone="yes"?>
<Relationships xmlns="http://schemas.openxmlformats.org/package/2006/relationships"><Relationship Id="rId8" Type="http://schemas.openxmlformats.org/officeDocument/2006/relationships/hyperlink" Target="https://www.youtube.com/watch?v=HL6KdC-DZPo" TargetMode="External"/><Relationship Id="rId3" Type="http://schemas.openxmlformats.org/officeDocument/2006/relationships/hyperlink" Target="http://hodoripsum.com/" TargetMode="External"/><Relationship Id="rId7" Type="http://schemas.openxmlformats.org/officeDocument/2006/relationships/hyperlink" Target="http://soundbible.com/" TargetMode="External"/><Relationship Id="rId12" Type="http://schemas.openxmlformats.org/officeDocument/2006/relationships/audio" Target="../media/audio3.wav"/><Relationship Id="rId2" Type="http://schemas.openxmlformats.org/officeDocument/2006/relationships/hyperlink" Target="http://knowyourmeme.com/memes/hodor" TargetMode="External"/><Relationship Id="rId1" Type="http://schemas.openxmlformats.org/officeDocument/2006/relationships/slideLayout" Target="../slideLayouts/slideLayout2.xml"/><Relationship Id="rId6" Type="http://schemas.openxmlformats.org/officeDocument/2006/relationships/hyperlink" Target="http://www.quotationof.com/list/open-your-eyes-oratory.html" TargetMode="External"/><Relationship Id="rId11" Type="http://schemas.openxmlformats.org/officeDocument/2006/relationships/slide" Target="slide9.xml"/><Relationship Id="rId5" Type="http://schemas.openxmlformats.org/officeDocument/2006/relationships/hyperlink" Target="https://www.pinterest.com/explore/disney-quotes/" TargetMode="External"/><Relationship Id="rId10" Type="http://schemas.openxmlformats.org/officeDocument/2006/relationships/audio" Target="../media/audio2.wav"/><Relationship Id="rId4" Type="http://schemas.openxmlformats.org/officeDocument/2006/relationships/hyperlink" Target="https://www.pinterest.com/explore/disney-princess-quotes/" TargetMode="External"/><Relationship Id="rId9" Type="http://schemas.openxmlformats.org/officeDocument/2006/relationships/slide" Target="slide5.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Lab 7 with hints to Project 2</a:t>
            </a:r>
            <a:endParaRPr lang="en-US" dirty="0"/>
          </a:p>
        </p:txBody>
      </p:sp>
      <p:sp>
        <p:nvSpPr>
          <p:cNvPr id="3" name="Subtitle 2"/>
          <p:cNvSpPr>
            <a:spLocks noGrp="1"/>
          </p:cNvSpPr>
          <p:nvPr>
            <p:ph type="subTitle" idx="1"/>
          </p:nvPr>
        </p:nvSpPr>
        <p:spPr/>
        <p:txBody>
          <a:bodyPr/>
          <a:lstStyle/>
          <a:p>
            <a:r>
              <a:rPr lang="en-US" dirty="0" smtClean="0"/>
              <a:t>Keep your eyes open! Also this is </a:t>
            </a:r>
            <a:r>
              <a:rPr lang="en-US" smtClean="0"/>
              <a:t>Sean Spolarich!</a:t>
            </a:r>
            <a:endParaRPr lang="en-US" dirty="0"/>
          </a:p>
        </p:txBody>
      </p:sp>
      <p:sp>
        <p:nvSpPr>
          <p:cNvPr id="4" name="Wave 3">
            <a:hlinkClick r:id="rId2" action="ppaction://hlinksldjump"/>
          </p:cNvPr>
          <p:cNvSpPr/>
          <p:nvPr/>
        </p:nvSpPr>
        <p:spPr>
          <a:xfrm>
            <a:off x="558800" y="5067300"/>
            <a:ext cx="2514600" cy="1587500"/>
          </a:xfrm>
          <a:prstGeom prst="wave">
            <a:avLst/>
          </a:prstGeom>
          <a:ln>
            <a:solidFill>
              <a:schemeClr val="tx1"/>
            </a:solidFill>
          </a:ln>
        </p:spPr>
        <p:style>
          <a:lnRef idx="0">
            <a:schemeClr val="accent3"/>
          </a:lnRef>
          <a:fillRef idx="3">
            <a:schemeClr val="accent3"/>
          </a:fillRef>
          <a:effectRef idx="3">
            <a:schemeClr val="accent3"/>
          </a:effectRef>
          <a:fontRef idx="minor">
            <a:schemeClr val="lt1"/>
          </a:fontRef>
        </p:style>
        <p:txBody>
          <a:bodyPr rtlCol="0" anchor="ctr"/>
          <a:lstStyle/>
          <a:p>
            <a:pPr algn="ctr"/>
            <a:r>
              <a:rPr lang="en-US" dirty="0" smtClean="0"/>
              <a:t>Hodor? What are you doing here?</a:t>
            </a:r>
            <a:endParaRPr lang="en-US" dirty="0"/>
          </a:p>
        </p:txBody>
      </p:sp>
      <p:sp>
        <p:nvSpPr>
          <p:cNvPr id="5" name="Wave 4">
            <a:hlinkClick r:id="rId3" action="ppaction://hlinksldjump"/>
          </p:cNvPr>
          <p:cNvSpPr/>
          <p:nvPr/>
        </p:nvSpPr>
        <p:spPr>
          <a:xfrm>
            <a:off x="4838700" y="5067300"/>
            <a:ext cx="2514600" cy="1587500"/>
          </a:xfrm>
          <a:prstGeom prst="wav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US" dirty="0" smtClean="0"/>
              <a:t>Images with special quotes.</a:t>
            </a:r>
            <a:endParaRPr lang="en-US" dirty="0"/>
          </a:p>
        </p:txBody>
      </p:sp>
      <p:sp>
        <p:nvSpPr>
          <p:cNvPr id="6" name="Wave 5">
            <a:hlinkClick r:id="rId4" action="ppaction://hlinksldjump"/>
          </p:cNvPr>
          <p:cNvSpPr/>
          <p:nvPr/>
        </p:nvSpPr>
        <p:spPr>
          <a:xfrm>
            <a:off x="9118600" y="5067300"/>
            <a:ext cx="2514600" cy="1587500"/>
          </a:xfrm>
          <a:prstGeom prst="wave">
            <a:avLst/>
          </a:prstGeom>
          <a:solidFill>
            <a:srgbClr val="FF0000"/>
          </a:solidFill>
          <a:ln>
            <a:solidFill>
              <a:schemeClr val="tx1"/>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Random Audio</a:t>
            </a:r>
            <a:endParaRPr lang="en-US" dirty="0"/>
          </a:p>
        </p:txBody>
      </p:sp>
      <p:sp>
        <p:nvSpPr>
          <p:cNvPr id="7" name="Action Button: Forward or Next 6">
            <a:hlinkClick r:id="rId5" action="ppaction://hlinksldjump" highlightClick="1"/>
          </p:cNvPr>
          <p:cNvSpPr/>
          <p:nvPr/>
        </p:nvSpPr>
        <p:spPr>
          <a:xfrm>
            <a:off x="9486900" y="0"/>
            <a:ext cx="2705100" cy="9525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Click Here for More</a:t>
            </a:r>
            <a:endParaRPr lang="en-US" dirty="0"/>
          </a:p>
        </p:txBody>
      </p:sp>
      <p:pic>
        <p:nvPicPr>
          <p:cNvPr id="8" name="Picture 7"/>
          <p:cNvPicPr>
            <a:picLocks noChangeAspect="1"/>
          </p:cNvPicPr>
          <p:nvPr/>
        </p:nvPicPr>
        <p:blipFill>
          <a:blip r:embed="rId6"/>
          <a:stretch>
            <a:fillRect/>
          </a:stretch>
        </p:blipFill>
        <p:spPr>
          <a:xfrm>
            <a:off x="0" y="0"/>
            <a:ext cx="213378" cy="249958"/>
          </a:xfrm>
          <a:prstGeom prst="rect">
            <a:avLst/>
          </a:prstGeom>
        </p:spPr>
      </p:pic>
    </p:spTree>
    <p:extLst>
      <p:ext uri="{BB962C8B-B14F-4D97-AF65-F5344CB8AC3E}">
        <p14:creationId xmlns:p14="http://schemas.microsoft.com/office/powerpoint/2010/main" val="4178207652"/>
      </p:ext>
    </p:extLst>
  </p:cSld>
  <p:clrMapOvr>
    <a:masterClrMapping/>
  </p:clrMapOvr>
  <mc:AlternateContent xmlns:mc="http://schemas.openxmlformats.org/markup-compatibility/2006">
    <mc:Choice xmlns:p14="http://schemas.microsoft.com/office/powerpoint/2010/main" Requires="p14">
      <p:transition spd="slow" p14:dur="800" advClick="0">
        <p:circle/>
      </p:transition>
    </mc:Choice>
    <mc:Fallback>
      <p:transition spd="slow" advClick="0">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Random Text for Your Enjoyment</a:t>
            </a:r>
            <a:endParaRPr lang="en-US" dirty="0"/>
          </a:p>
        </p:txBody>
      </p:sp>
      <p:sp>
        <p:nvSpPr>
          <p:cNvPr id="3" name="Content Placeholder 2"/>
          <p:cNvSpPr>
            <a:spLocks noGrp="1"/>
          </p:cNvSpPr>
          <p:nvPr>
            <p:ph idx="1"/>
          </p:nvPr>
        </p:nvSpPr>
        <p:spPr>
          <a:xfrm>
            <a:off x="1020850" y="720408"/>
            <a:ext cx="6731000" cy="4351338"/>
          </a:xfrm>
        </p:spPr>
        <p:txBody>
          <a:bodyPr>
            <a:normAutofit fontScale="25000" lnSpcReduction="20000"/>
          </a:bodyPr>
          <a:lstStyle/>
          <a:p>
            <a:pPr marL="0" indent="0">
              <a:buNone/>
            </a:pPr>
            <a:r>
              <a:rPr lang="en-US" dirty="0" smtClean="0"/>
              <a:t>	</a:t>
            </a:r>
            <a:r>
              <a:rPr lang="en-US" sz="4400" dirty="0" smtClean="0">
                <a:solidFill>
                  <a:schemeClr val="tx1"/>
                </a:solidFill>
                <a:latin typeface="Courier New" panose="02070309020205020404" pitchFamily="49" charset="0"/>
                <a:cs typeface="Courier New" panose="02070309020205020404" pitchFamily="49" charset="0"/>
              </a:rPr>
              <a:t>Hodor, HODOR </a:t>
            </a:r>
            <a:r>
              <a:rPr lang="en-US" sz="4400" dirty="0" err="1" smtClean="0">
                <a:solidFill>
                  <a:schemeClr val="tx1"/>
                </a:solidFill>
                <a:latin typeface="Courier New" panose="02070309020205020404" pitchFamily="49" charset="0"/>
                <a:cs typeface="Courier New" panose="02070309020205020404" pitchFamily="49" charset="0"/>
              </a:rPr>
              <a:t>hodor</a:t>
            </a:r>
            <a:r>
              <a:rPr lang="en-US" sz="4400" dirty="0" smtClean="0">
                <a:solidFill>
                  <a:schemeClr val="tx1"/>
                </a:solidFill>
                <a:latin typeface="Courier New" panose="02070309020205020404" pitchFamily="49" charset="0"/>
                <a:cs typeface="Courier New" panose="02070309020205020404" pitchFamily="49" charset="0"/>
              </a:rPr>
              <a:t>, hodor </a:t>
            </a:r>
            <a:r>
              <a:rPr lang="en-US" sz="4400" dirty="0" err="1" smtClean="0">
                <a:solidFill>
                  <a:schemeClr val="tx1"/>
                </a:solidFill>
                <a:latin typeface="Courier New" panose="02070309020205020404" pitchFamily="49" charset="0"/>
                <a:cs typeface="Courier New" panose="02070309020205020404" pitchFamily="49" charset="0"/>
              </a:rPr>
              <a:t>HODOR</a:t>
            </a:r>
            <a:r>
              <a:rPr lang="en-US" sz="4400" dirty="0" smtClean="0">
                <a:solidFill>
                  <a:schemeClr val="tx1"/>
                </a:solidFill>
                <a:latin typeface="Courier New" panose="02070309020205020404" pitchFamily="49" charset="0"/>
                <a:cs typeface="Courier New" panose="02070309020205020404" pitchFamily="49" charset="0"/>
              </a:rPr>
              <a:t> </a:t>
            </a:r>
            <a:r>
              <a:rPr lang="en-US" sz="4400" dirty="0" err="1" smtClean="0">
                <a:solidFill>
                  <a:schemeClr val="tx1"/>
                </a:solidFill>
                <a:latin typeface="Courier New" panose="02070309020205020404" pitchFamily="49" charset="0"/>
                <a:cs typeface="Courier New" panose="02070309020205020404" pitchFamily="49" charset="0"/>
              </a:rPr>
              <a:t>hodor</a:t>
            </a:r>
            <a:r>
              <a:rPr lang="en-US" sz="4400" dirty="0" smtClean="0">
                <a:solidFill>
                  <a:schemeClr val="tx1"/>
                </a:solidFill>
                <a:latin typeface="Courier New" panose="02070309020205020404" pitchFamily="49" charset="0"/>
                <a:cs typeface="Courier New" panose="02070309020205020404" pitchFamily="49" charset="0"/>
              </a:rPr>
              <a:t>, hodor </a:t>
            </a:r>
            <a:r>
              <a:rPr lang="en-US" sz="4400" dirty="0" err="1" smtClean="0">
                <a:solidFill>
                  <a:schemeClr val="tx1"/>
                </a:solidFill>
                <a:latin typeface="Courier New" panose="02070309020205020404" pitchFamily="49" charset="0"/>
                <a:cs typeface="Courier New" panose="02070309020205020404" pitchFamily="49" charset="0"/>
              </a:rPr>
              <a:t>hodor</a:t>
            </a:r>
            <a:r>
              <a:rPr lang="en-US" sz="4400" dirty="0" smtClean="0">
                <a:solidFill>
                  <a:schemeClr val="tx1"/>
                </a:solidFill>
                <a:latin typeface="Courier New" panose="02070309020205020404" pitchFamily="49" charset="0"/>
                <a:cs typeface="Courier New" panose="02070309020205020404" pitchFamily="49" charset="0"/>
              </a:rPr>
              <a:t>, hodor, hodor </a:t>
            </a:r>
            <a:r>
              <a:rPr lang="en-US" sz="4400" dirty="0" err="1" smtClean="0">
                <a:solidFill>
                  <a:schemeClr val="tx1"/>
                </a:solidFill>
                <a:latin typeface="Courier New" panose="02070309020205020404" pitchFamily="49" charset="0"/>
                <a:cs typeface="Courier New" panose="02070309020205020404" pitchFamily="49" charset="0"/>
              </a:rPr>
              <a:t>hodor</a:t>
            </a:r>
            <a:r>
              <a:rPr lang="en-US" sz="4400" dirty="0" smtClean="0">
                <a:solidFill>
                  <a:schemeClr val="tx1"/>
                </a:solidFill>
                <a:latin typeface="Courier New" panose="02070309020205020404" pitchFamily="49" charset="0"/>
                <a:cs typeface="Courier New" panose="02070309020205020404" pitchFamily="49" charset="0"/>
              </a:rPr>
              <a:t>. Hodor </a:t>
            </a:r>
            <a:r>
              <a:rPr lang="en-US" sz="4400" dirty="0" err="1" smtClean="0">
                <a:solidFill>
                  <a:schemeClr val="tx1"/>
                </a:solidFill>
                <a:latin typeface="Courier New" panose="02070309020205020404" pitchFamily="49" charset="0"/>
                <a:cs typeface="Courier New" panose="02070309020205020404" pitchFamily="49" charset="0"/>
              </a:rPr>
              <a:t>hodor</a:t>
            </a:r>
            <a:r>
              <a:rPr lang="en-US" sz="4400" dirty="0" smtClean="0">
                <a:solidFill>
                  <a:schemeClr val="tx1"/>
                </a:solidFill>
                <a:latin typeface="Courier New" panose="02070309020205020404" pitchFamily="49" charset="0"/>
                <a:cs typeface="Courier New" panose="02070309020205020404" pitchFamily="49" charset="0"/>
              </a:rPr>
              <a:t> - hodor </a:t>
            </a:r>
            <a:r>
              <a:rPr lang="en-US" sz="4400" dirty="0" err="1" smtClean="0">
                <a:solidFill>
                  <a:schemeClr val="tx1"/>
                </a:solidFill>
                <a:latin typeface="Courier New" panose="02070309020205020404" pitchFamily="49" charset="0"/>
                <a:cs typeface="Courier New" panose="02070309020205020404" pitchFamily="49" charset="0"/>
              </a:rPr>
              <a:t>hodor</a:t>
            </a:r>
            <a:r>
              <a:rPr lang="en-US" sz="4400" dirty="0" smtClean="0">
                <a:solidFill>
                  <a:schemeClr val="tx1"/>
                </a:solidFill>
                <a:latin typeface="Courier New" panose="02070309020205020404" pitchFamily="49" charset="0"/>
                <a:cs typeface="Courier New" panose="02070309020205020404" pitchFamily="49" charset="0"/>
              </a:rPr>
              <a:t> </a:t>
            </a:r>
            <a:r>
              <a:rPr lang="en-US" sz="4400" dirty="0" err="1" smtClean="0">
                <a:solidFill>
                  <a:schemeClr val="tx1"/>
                </a:solidFill>
                <a:latin typeface="Courier New" panose="02070309020205020404" pitchFamily="49" charset="0"/>
                <a:cs typeface="Courier New" panose="02070309020205020404" pitchFamily="49" charset="0"/>
              </a:rPr>
              <a:t>hodor</a:t>
            </a:r>
            <a:r>
              <a:rPr lang="en-US" sz="4400" dirty="0" smtClean="0">
                <a:solidFill>
                  <a:schemeClr val="tx1"/>
                </a:solidFill>
                <a:latin typeface="Courier New" panose="02070309020205020404" pitchFamily="49" charset="0"/>
                <a:cs typeface="Courier New" panose="02070309020205020404" pitchFamily="49" charset="0"/>
              </a:rPr>
              <a:t> </a:t>
            </a:r>
            <a:r>
              <a:rPr lang="en-US" sz="4400" dirty="0" err="1" smtClean="0">
                <a:solidFill>
                  <a:schemeClr val="tx1"/>
                </a:solidFill>
                <a:latin typeface="Courier New" panose="02070309020205020404" pitchFamily="49" charset="0"/>
                <a:cs typeface="Courier New" panose="02070309020205020404" pitchFamily="49" charset="0"/>
              </a:rPr>
              <a:t>hodor</a:t>
            </a:r>
            <a:r>
              <a:rPr lang="en-US" sz="4400" dirty="0" smtClean="0">
                <a:solidFill>
                  <a:schemeClr val="tx1"/>
                </a:solidFill>
                <a:latin typeface="Courier New" panose="02070309020205020404" pitchFamily="49" charset="0"/>
                <a:cs typeface="Courier New" panose="02070309020205020404" pitchFamily="49" charset="0"/>
              </a:rPr>
              <a:t>; hodor </a:t>
            </a:r>
            <a:r>
              <a:rPr lang="en-US" sz="4400" dirty="0" err="1" smtClean="0">
                <a:solidFill>
                  <a:schemeClr val="tx1"/>
                </a:solidFill>
                <a:latin typeface="Courier New" panose="02070309020205020404" pitchFamily="49" charset="0"/>
                <a:cs typeface="Courier New" panose="02070309020205020404" pitchFamily="49" charset="0"/>
              </a:rPr>
              <a:t>hodor</a:t>
            </a:r>
            <a:r>
              <a:rPr lang="en-US" sz="4400" dirty="0" smtClean="0">
                <a:solidFill>
                  <a:schemeClr val="tx1"/>
                </a:solidFill>
                <a:latin typeface="Courier New" panose="02070309020205020404" pitchFamily="49" charset="0"/>
                <a:cs typeface="Courier New" panose="02070309020205020404" pitchFamily="49" charset="0"/>
              </a:rPr>
              <a:t>, hodor. Hodor </a:t>
            </a:r>
            <a:r>
              <a:rPr lang="en-US" sz="4400" dirty="0" err="1" smtClean="0">
                <a:solidFill>
                  <a:schemeClr val="tx1"/>
                </a:solidFill>
                <a:latin typeface="Courier New" panose="02070309020205020404" pitchFamily="49" charset="0"/>
                <a:cs typeface="Courier New" panose="02070309020205020404" pitchFamily="49" charset="0"/>
              </a:rPr>
              <a:t>hodor</a:t>
            </a:r>
            <a:r>
              <a:rPr lang="en-US" sz="4400" dirty="0" smtClean="0">
                <a:solidFill>
                  <a:schemeClr val="tx1"/>
                </a:solidFill>
                <a:latin typeface="Courier New" panose="02070309020205020404" pitchFamily="49" charset="0"/>
                <a:cs typeface="Courier New" panose="02070309020205020404" pitchFamily="49" charset="0"/>
              </a:rPr>
              <a:t>, hodor, hodor </a:t>
            </a:r>
            <a:r>
              <a:rPr lang="en-US" sz="4400" dirty="0" err="1" smtClean="0">
                <a:solidFill>
                  <a:schemeClr val="tx1"/>
                </a:solidFill>
                <a:latin typeface="Courier New" panose="02070309020205020404" pitchFamily="49" charset="0"/>
                <a:cs typeface="Courier New" panose="02070309020205020404" pitchFamily="49" charset="0"/>
              </a:rPr>
              <a:t>hodor</a:t>
            </a:r>
            <a:r>
              <a:rPr lang="en-US" sz="4400" dirty="0" smtClean="0">
                <a:solidFill>
                  <a:schemeClr val="tx1"/>
                </a:solidFill>
                <a:latin typeface="Courier New" panose="02070309020205020404" pitchFamily="49" charset="0"/>
                <a:cs typeface="Courier New" panose="02070309020205020404" pitchFamily="49" charset="0"/>
              </a:rPr>
              <a:t>. Hodor </a:t>
            </a:r>
            <a:r>
              <a:rPr lang="en-US" sz="4400" dirty="0" err="1" smtClean="0">
                <a:solidFill>
                  <a:schemeClr val="tx1"/>
                </a:solidFill>
                <a:latin typeface="Courier New" panose="02070309020205020404" pitchFamily="49" charset="0"/>
                <a:cs typeface="Courier New" panose="02070309020205020404" pitchFamily="49" charset="0"/>
              </a:rPr>
              <a:t>hodor</a:t>
            </a:r>
            <a:r>
              <a:rPr lang="en-US" sz="4400" dirty="0" smtClean="0">
                <a:solidFill>
                  <a:schemeClr val="tx1"/>
                </a:solidFill>
                <a:latin typeface="Courier New" panose="02070309020205020404" pitchFamily="49" charset="0"/>
                <a:cs typeface="Courier New" panose="02070309020205020404" pitchFamily="49" charset="0"/>
              </a:rPr>
              <a:t>, hodor. Hodor </a:t>
            </a:r>
            <a:r>
              <a:rPr lang="en-US" sz="4400" dirty="0" err="1" smtClean="0">
                <a:solidFill>
                  <a:schemeClr val="tx1"/>
                </a:solidFill>
                <a:latin typeface="Courier New" panose="02070309020205020404" pitchFamily="49" charset="0"/>
                <a:cs typeface="Courier New" panose="02070309020205020404" pitchFamily="49" charset="0"/>
              </a:rPr>
              <a:t>hodor</a:t>
            </a:r>
            <a:r>
              <a:rPr lang="en-US" sz="4400" dirty="0" smtClean="0">
                <a:solidFill>
                  <a:schemeClr val="tx1"/>
                </a:solidFill>
                <a:latin typeface="Courier New" panose="02070309020205020404" pitchFamily="49" charset="0"/>
                <a:cs typeface="Courier New" panose="02070309020205020404" pitchFamily="49" charset="0"/>
              </a:rPr>
              <a:t> </a:t>
            </a:r>
            <a:r>
              <a:rPr lang="en-US" sz="4400" dirty="0" err="1" smtClean="0">
                <a:solidFill>
                  <a:schemeClr val="tx1"/>
                </a:solidFill>
                <a:latin typeface="Courier New" panose="02070309020205020404" pitchFamily="49" charset="0"/>
                <a:cs typeface="Courier New" panose="02070309020205020404" pitchFamily="49" charset="0"/>
              </a:rPr>
              <a:t>hodor</a:t>
            </a:r>
            <a:r>
              <a:rPr lang="en-US" sz="4400" dirty="0" smtClean="0">
                <a:solidFill>
                  <a:schemeClr val="tx1"/>
                </a:solidFill>
                <a:latin typeface="Courier New" panose="02070309020205020404" pitchFamily="49" charset="0"/>
                <a:cs typeface="Courier New" panose="02070309020205020404" pitchFamily="49" charset="0"/>
              </a:rPr>
              <a:t> </a:t>
            </a:r>
            <a:r>
              <a:rPr lang="en-US" sz="4400" dirty="0" smtClean="0">
                <a:solidFill>
                  <a:schemeClr val="tx1"/>
                </a:solidFill>
                <a:latin typeface="Courier New" panose="02070309020205020404" pitchFamily="49" charset="0"/>
                <a:cs typeface="Courier New" panose="02070309020205020404" pitchFamily="49" charset="0"/>
              </a:rPr>
              <a:t>hodor</a:t>
            </a:r>
            <a:r>
              <a:rPr lang="en-US" sz="4400" dirty="0" smtClean="0">
                <a:solidFill>
                  <a:schemeClr val="tx1"/>
                </a:solidFill>
                <a:latin typeface="Courier New" panose="02070309020205020404" pitchFamily="49" charset="0"/>
                <a:cs typeface="Courier New" panose="02070309020205020404" pitchFamily="49" charset="0"/>
              </a:rPr>
              <a:t>? Hodor! Hodor </a:t>
            </a:r>
            <a:r>
              <a:rPr lang="en-US" sz="4400" dirty="0" err="1" smtClean="0">
                <a:solidFill>
                  <a:schemeClr val="tx1"/>
                </a:solidFill>
                <a:latin typeface="Courier New" panose="02070309020205020404" pitchFamily="49" charset="0"/>
                <a:cs typeface="Courier New" panose="02070309020205020404" pitchFamily="49" charset="0"/>
              </a:rPr>
              <a:t>hodor</a:t>
            </a:r>
            <a:r>
              <a:rPr lang="en-US" sz="4400" dirty="0" smtClean="0">
                <a:solidFill>
                  <a:schemeClr val="tx1"/>
                </a:solidFill>
                <a:latin typeface="Courier New" panose="02070309020205020404" pitchFamily="49" charset="0"/>
                <a:cs typeface="Courier New" panose="02070309020205020404" pitchFamily="49" charset="0"/>
              </a:rPr>
              <a:t>, hodor... Hodor </a:t>
            </a:r>
            <a:r>
              <a:rPr lang="en-US" sz="4400" dirty="0" err="1" smtClean="0">
                <a:solidFill>
                  <a:schemeClr val="tx1"/>
                </a:solidFill>
                <a:latin typeface="Courier New" panose="02070309020205020404" pitchFamily="49" charset="0"/>
                <a:cs typeface="Courier New" panose="02070309020205020404" pitchFamily="49" charset="0"/>
              </a:rPr>
              <a:t>hodor</a:t>
            </a:r>
            <a:r>
              <a:rPr lang="en-US" sz="4400" dirty="0" smtClean="0">
                <a:solidFill>
                  <a:schemeClr val="tx1"/>
                </a:solidFill>
                <a:latin typeface="Courier New" panose="02070309020205020404" pitchFamily="49" charset="0"/>
                <a:cs typeface="Courier New" panose="02070309020205020404" pitchFamily="49" charset="0"/>
              </a:rPr>
              <a:t> </a:t>
            </a:r>
            <a:r>
              <a:rPr lang="en-US" sz="4400" dirty="0" err="1" smtClean="0">
                <a:solidFill>
                  <a:schemeClr val="tx1"/>
                </a:solidFill>
                <a:latin typeface="Courier New" panose="02070309020205020404" pitchFamily="49" charset="0"/>
                <a:cs typeface="Courier New" panose="02070309020205020404" pitchFamily="49" charset="0"/>
              </a:rPr>
              <a:t>hodor</a:t>
            </a:r>
            <a:r>
              <a:rPr lang="en-US" sz="4400" dirty="0" smtClean="0">
                <a:solidFill>
                  <a:schemeClr val="tx1"/>
                </a:solidFill>
                <a:latin typeface="Courier New" panose="02070309020205020404" pitchFamily="49" charset="0"/>
                <a:cs typeface="Courier New" panose="02070309020205020404" pitchFamily="49" charset="0"/>
              </a:rPr>
              <a:t>. Hodor. Hodor </a:t>
            </a:r>
            <a:r>
              <a:rPr lang="en-US" sz="4400" dirty="0" err="1" smtClean="0">
                <a:solidFill>
                  <a:schemeClr val="tx1"/>
                </a:solidFill>
                <a:latin typeface="Courier New" panose="02070309020205020404" pitchFamily="49" charset="0"/>
                <a:cs typeface="Courier New" panose="02070309020205020404" pitchFamily="49" charset="0"/>
              </a:rPr>
              <a:t>hodor</a:t>
            </a:r>
            <a:r>
              <a:rPr lang="en-US" sz="4400" dirty="0" smtClean="0">
                <a:solidFill>
                  <a:schemeClr val="tx1"/>
                </a:solidFill>
                <a:latin typeface="Courier New" panose="02070309020205020404" pitchFamily="49" charset="0"/>
                <a:cs typeface="Courier New" panose="02070309020205020404" pitchFamily="49" charset="0"/>
              </a:rPr>
              <a:t>; hodor </a:t>
            </a:r>
            <a:r>
              <a:rPr lang="en-US" sz="4400" dirty="0" err="1" smtClean="0">
                <a:solidFill>
                  <a:schemeClr val="tx1"/>
                </a:solidFill>
                <a:latin typeface="Courier New" panose="02070309020205020404" pitchFamily="49" charset="0"/>
                <a:cs typeface="Courier New" panose="02070309020205020404" pitchFamily="49" charset="0"/>
              </a:rPr>
              <a:t>HODOR</a:t>
            </a:r>
            <a:r>
              <a:rPr lang="en-US" sz="4400" dirty="0" smtClean="0">
                <a:solidFill>
                  <a:schemeClr val="tx1"/>
                </a:solidFill>
                <a:latin typeface="Courier New" panose="02070309020205020404" pitchFamily="49" charset="0"/>
                <a:cs typeface="Courier New" panose="02070309020205020404" pitchFamily="49" charset="0"/>
              </a:rPr>
              <a:t> </a:t>
            </a:r>
            <a:r>
              <a:rPr lang="en-US" sz="4400" dirty="0" err="1" smtClean="0">
                <a:solidFill>
                  <a:schemeClr val="tx1"/>
                </a:solidFill>
                <a:latin typeface="Courier New" panose="02070309020205020404" pitchFamily="49" charset="0"/>
                <a:cs typeface="Courier New" panose="02070309020205020404" pitchFamily="49" charset="0"/>
              </a:rPr>
              <a:t>hodor</a:t>
            </a:r>
            <a:r>
              <a:rPr lang="en-US" sz="4400" dirty="0" smtClean="0">
                <a:solidFill>
                  <a:schemeClr val="tx1"/>
                </a:solidFill>
                <a:latin typeface="Courier New" panose="02070309020205020404" pitchFamily="49" charset="0"/>
                <a:cs typeface="Courier New" panose="02070309020205020404" pitchFamily="49" charset="0"/>
              </a:rPr>
              <a:t>, hodor </a:t>
            </a:r>
            <a:r>
              <a:rPr lang="en-US" sz="4400" dirty="0" err="1" smtClean="0">
                <a:solidFill>
                  <a:schemeClr val="tx1"/>
                </a:solidFill>
                <a:latin typeface="Courier New" panose="02070309020205020404" pitchFamily="49" charset="0"/>
                <a:cs typeface="Courier New" panose="02070309020205020404" pitchFamily="49" charset="0"/>
              </a:rPr>
              <a:t>hodor</a:t>
            </a:r>
            <a:r>
              <a:rPr lang="en-US" sz="4400" dirty="0" smtClean="0">
                <a:solidFill>
                  <a:schemeClr val="tx1"/>
                </a:solidFill>
                <a:latin typeface="Courier New" panose="02070309020205020404" pitchFamily="49" charset="0"/>
                <a:cs typeface="Courier New" panose="02070309020205020404" pitchFamily="49" charset="0"/>
              </a:rPr>
              <a:t>, hodor. Hodor </a:t>
            </a:r>
            <a:r>
              <a:rPr lang="en-US" sz="4400" dirty="0" err="1" smtClean="0">
                <a:solidFill>
                  <a:schemeClr val="tx1"/>
                </a:solidFill>
                <a:latin typeface="Courier New" panose="02070309020205020404" pitchFamily="49" charset="0"/>
                <a:cs typeface="Courier New" panose="02070309020205020404" pitchFamily="49" charset="0"/>
              </a:rPr>
              <a:t>hodor</a:t>
            </a:r>
            <a:r>
              <a:rPr lang="en-US" sz="4400" dirty="0" smtClean="0">
                <a:solidFill>
                  <a:schemeClr val="tx1"/>
                </a:solidFill>
                <a:latin typeface="Courier New" panose="02070309020205020404" pitchFamily="49" charset="0"/>
                <a:cs typeface="Courier New" panose="02070309020205020404" pitchFamily="49" charset="0"/>
              </a:rPr>
              <a:t>... Hodor </a:t>
            </a:r>
            <a:r>
              <a:rPr lang="en-US" sz="4400" dirty="0" err="1" smtClean="0">
                <a:solidFill>
                  <a:schemeClr val="tx1"/>
                </a:solidFill>
                <a:latin typeface="Courier New" panose="02070309020205020404" pitchFamily="49" charset="0"/>
                <a:cs typeface="Courier New" panose="02070309020205020404" pitchFamily="49" charset="0"/>
              </a:rPr>
              <a:t>hodor</a:t>
            </a:r>
            <a:r>
              <a:rPr lang="en-US" sz="4400" dirty="0" smtClean="0">
                <a:solidFill>
                  <a:schemeClr val="tx1"/>
                </a:solidFill>
                <a:latin typeface="Courier New" panose="02070309020205020404" pitchFamily="49" charset="0"/>
                <a:cs typeface="Courier New" panose="02070309020205020404" pitchFamily="49" charset="0"/>
              </a:rPr>
              <a:t> </a:t>
            </a:r>
            <a:r>
              <a:rPr lang="en-US" sz="4400" dirty="0" err="1" smtClean="0">
                <a:solidFill>
                  <a:schemeClr val="tx1"/>
                </a:solidFill>
                <a:latin typeface="Courier New" panose="02070309020205020404" pitchFamily="49" charset="0"/>
                <a:cs typeface="Courier New" panose="02070309020205020404" pitchFamily="49" charset="0"/>
              </a:rPr>
              <a:t>hodor</a:t>
            </a:r>
            <a:r>
              <a:rPr lang="en-US" sz="4400" dirty="0" smtClean="0">
                <a:solidFill>
                  <a:schemeClr val="tx1"/>
                </a:solidFill>
                <a:latin typeface="Courier New" panose="02070309020205020404" pitchFamily="49" charset="0"/>
                <a:cs typeface="Courier New" panose="02070309020205020404" pitchFamily="49" charset="0"/>
              </a:rPr>
              <a:t>, hodor, hodor </a:t>
            </a:r>
            <a:r>
              <a:rPr lang="en-US" sz="4400" dirty="0" err="1" smtClean="0">
                <a:solidFill>
                  <a:schemeClr val="tx1"/>
                </a:solidFill>
                <a:latin typeface="Courier New" panose="02070309020205020404" pitchFamily="49" charset="0"/>
                <a:cs typeface="Courier New" panose="02070309020205020404" pitchFamily="49" charset="0"/>
              </a:rPr>
              <a:t>hodor</a:t>
            </a:r>
            <a:r>
              <a:rPr lang="en-US" sz="4400" dirty="0" smtClean="0">
                <a:solidFill>
                  <a:schemeClr val="tx1"/>
                </a:solidFill>
                <a:latin typeface="Courier New" panose="02070309020205020404" pitchFamily="49" charset="0"/>
                <a:cs typeface="Courier New" panose="02070309020205020404" pitchFamily="49" charset="0"/>
              </a:rPr>
              <a:t>.</a:t>
            </a:r>
          </a:p>
          <a:p>
            <a:pPr marL="0" indent="0">
              <a:buNone/>
            </a:pPr>
            <a:endParaRPr lang="en-US" sz="4400" dirty="0" smtClean="0">
              <a:solidFill>
                <a:schemeClr val="tx1"/>
              </a:solidFill>
              <a:latin typeface="Courier New" panose="02070309020205020404" pitchFamily="49" charset="0"/>
              <a:cs typeface="Courier New" panose="02070309020205020404" pitchFamily="49" charset="0"/>
            </a:endParaRPr>
          </a:p>
          <a:p>
            <a:pPr marL="0" indent="0">
              <a:buNone/>
            </a:pPr>
            <a:r>
              <a:rPr lang="en-US" sz="4400" dirty="0" smtClean="0">
                <a:solidFill>
                  <a:schemeClr val="tx1"/>
                </a:solidFill>
                <a:latin typeface="Courier New" panose="02070309020205020404" pitchFamily="49" charset="0"/>
                <a:cs typeface="Courier New" panose="02070309020205020404" pitchFamily="49" charset="0"/>
              </a:rPr>
              <a:t>	Hodor </a:t>
            </a:r>
            <a:r>
              <a:rPr lang="en-US" sz="4400" dirty="0" err="1" smtClean="0">
                <a:solidFill>
                  <a:schemeClr val="tx1"/>
                </a:solidFill>
                <a:latin typeface="Courier New" panose="02070309020205020404" pitchFamily="49" charset="0"/>
                <a:cs typeface="Courier New" panose="02070309020205020404" pitchFamily="49" charset="0"/>
              </a:rPr>
              <a:t>hodor</a:t>
            </a:r>
            <a:r>
              <a:rPr lang="en-US" sz="4400" dirty="0" smtClean="0">
                <a:solidFill>
                  <a:schemeClr val="tx1"/>
                </a:solidFill>
                <a:latin typeface="Courier New" panose="02070309020205020404" pitchFamily="49" charset="0"/>
                <a:cs typeface="Courier New" panose="02070309020205020404" pitchFamily="49" charset="0"/>
              </a:rPr>
              <a:t> - HODOR </a:t>
            </a:r>
            <a:r>
              <a:rPr lang="en-US" sz="4400" dirty="0" err="1" smtClean="0">
                <a:solidFill>
                  <a:schemeClr val="tx1"/>
                </a:solidFill>
                <a:latin typeface="Courier New" panose="02070309020205020404" pitchFamily="49" charset="0"/>
                <a:cs typeface="Courier New" panose="02070309020205020404" pitchFamily="49" charset="0"/>
              </a:rPr>
              <a:t>hodor</a:t>
            </a:r>
            <a:r>
              <a:rPr lang="en-US" sz="4400" dirty="0" smtClean="0">
                <a:solidFill>
                  <a:schemeClr val="tx1"/>
                </a:solidFill>
                <a:latin typeface="Courier New" panose="02070309020205020404" pitchFamily="49" charset="0"/>
                <a:cs typeface="Courier New" panose="02070309020205020404" pitchFamily="49" charset="0"/>
              </a:rPr>
              <a:t>, hodor </a:t>
            </a:r>
            <a:r>
              <a:rPr lang="en-US" sz="4400" dirty="0" err="1" smtClean="0">
                <a:solidFill>
                  <a:schemeClr val="tx1"/>
                </a:solidFill>
                <a:latin typeface="Courier New" panose="02070309020205020404" pitchFamily="49" charset="0"/>
                <a:cs typeface="Courier New" panose="02070309020205020404" pitchFamily="49" charset="0"/>
              </a:rPr>
              <a:t>hodor</a:t>
            </a:r>
            <a:r>
              <a:rPr lang="en-US" sz="4400" dirty="0" smtClean="0">
                <a:solidFill>
                  <a:schemeClr val="tx1"/>
                </a:solidFill>
                <a:latin typeface="Courier New" panose="02070309020205020404" pitchFamily="49" charset="0"/>
                <a:cs typeface="Courier New" panose="02070309020205020404" pitchFamily="49" charset="0"/>
              </a:rPr>
              <a:t> </a:t>
            </a:r>
            <a:r>
              <a:rPr lang="en-US" sz="4400" dirty="0" err="1" smtClean="0">
                <a:solidFill>
                  <a:schemeClr val="tx1"/>
                </a:solidFill>
                <a:latin typeface="Courier New" panose="02070309020205020404" pitchFamily="49" charset="0"/>
                <a:cs typeface="Courier New" panose="02070309020205020404" pitchFamily="49" charset="0"/>
              </a:rPr>
              <a:t>hodor</a:t>
            </a:r>
            <a:r>
              <a:rPr lang="en-US" sz="4400" dirty="0" smtClean="0">
                <a:solidFill>
                  <a:schemeClr val="tx1"/>
                </a:solidFill>
                <a:latin typeface="Courier New" panose="02070309020205020404" pitchFamily="49" charset="0"/>
                <a:cs typeface="Courier New" panose="02070309020205020404" pitchFamily="49" charset="0"/>
              </a:rPr>
              <a:t>! Hodor, hodor... Hodor </a:t>
            </a:r>
            <a:r>
              <a:rPr lang="en-US" sz="4400" dirty="0" err="1" smtClean="0">
                <a:solidFill>
                  <a:schemeClr val="tx1"/>
                </a:solidFill>
                <a:latin typeface="Courier New" panose="02070309020205020404" pitchFamily="49" charset="0"/>
                <a:cs typeface="Courier New" panose="02070309020205020404" pitchFamily="49" charset="0"/>
              </a:rPr>
              <a:t>hodor</a:t>
            </a:r>
            <a:r>
              <a:rPr lang="en-US" sz="4400" dirty="0" smtClean="0">
                <a:solidFill>
                  <a:schemeClr val="tx1"/>
                </a:solidFill>
                <a:latin typeface="Courier New" panose="02070309020205020404" pitchFamily="49" charset="0"/>
                <a:cs typeface="Courier New" panose="02070309020205020404" pitchFamily="49" charset="0"/>
              </a:rPr>
              <a:t> </a:t>
            </a:r>
            <a:r>
              <a:rPr lang="en-US" sz="4400" dirty="0" err="1" smtClean="0">
                <a:solidFill>
                  <a:schemeClr val="tx1"/>
                </a:solidFill>
                <a:latin typeface="Courier New" panose="02070309020205020404" pitchFamily="49" charset="0"/>
                <a:cs typeface="Courier New" panose="02070309020205020404" pitchFamily="49" charset="0"/>
              </a:rPr>
              <a:t>hodor</a:t>
            </a:r>
            <a:r>
              <a:rPr lang="en-US" sz="4400" dirty="0" smtClean="0">
                <a:solidFill>
                  <a:schemeClr val="tx1"/>
                </a:solidFill>
                <a:latin typeface="Courier New" panose="02070309020205020404" pitchFamily="49" charset="0"/>
                <a:cs typeface="Courier New" panose="02070309020205020404" pitchFamily="49" charset="0"/>
              </a:rPr>
              <a:t>; hodor </a:t>
            </a:r>
            <a:r>
              <a:rPr lang="en-US" sz="4400" dirty="0" err="1" smtClean="0">
                <a:solidFill>
                  <a:schemeClr val="tx1"/>
                </a:solidFill>
                <a:latin typeface="Courier New" panose="02070309020205020404" pitchFamily="49" charset="0"/>
                <a:cs typeface="Courier New" panose="02070309020205020404" pitchFamily="49" charset="0"/>
              </a:rPr>
              <a:t>hodor</a:t>
            </a:r>
            <a:r>
              <a:rPr lang="en-US" sz="4400" dirty="0" smtClean="0">
                <a:solidFill>
                  <a:schemeClr val="tx1"/>
                </a:solidFill>
                <a:latin typeface="Courier New" panose="02070309020205020404" pitchFamily="49" charset="0"/>
                <a:cs typeface="Courier New" panose="02070309020205020404" pitchFamily="49" charset="0"/>
              </a:rPr>
              <a:t>. Hodor. Hodor! Hodor </a:t>
            </a:r>
            <a:r>
              <a:rPr lang="en-US" sz="4400" dirty="0" err="1" smtClean="0">
                <a:solidFill>
                  <a:schemeClr val="tx1"/>
                </a:solidFill>
                <a:latin typeface="Courier New" panose="02070309020205020404" pitchFamily="49" charset="0"/>
                <a:cs typeface="Courier New" panose="02070309020205020404" pitchFamily="49" charset="0"/>
              </a:rPr>
              <a:t>hodor</a:t>
            </a:r>
            <a:r>
              <a:rPr lang="en-US" sz="4400" dirty="0" smtClean="0">
                <a:solidFill>
                  <a:schemeClr val="tx1"/>
                </a:solidFill>
                <a:latin typeface="Courier New" panose="02070309020205020404" pitchFamily="49" charset="0"/>
                <a:cs typeface="Courier New" panose="02070309020205020404" pitchFamily="49" charset="0"/>
              </a:rPr>
              <a:t>, hodor; hodor </a:t>
            </a:r>
            <a:r>
              <a:rPr lang="en-US" sz="4400" dirty="0" err="1" smtClean="0">
                <a:solidFill>
                  <a:schemeClr val="tx1"/>
                </a:solidFill>
                <a:latin typeface="Courier New" panose="02070309020205020404" pitchFamily="49" charset="0"/>
                <a:cs typeface="Courier New" panose="02070309020205020404" pitchFamily="49" charset="0"/>
              </a:rPr>
              <a:t>hodor</a:t>
            </a:r>
            <a:r>
              <a:rPr lang="en-US" sz="4400" dirty="0" smtClean="0">
                <a:solidFill>
                  <a:schemeClr val="tx1"/>
                </a:solidFill>
                <a:latin typeface="Courier New" panose="02070309020205020404" pitchFamily="49" charset="0"/>
                <a:cs typeface="Courier New" panose="02070309020205020404" pitchFamily="49" charset="0"/>
              </a:rPr>
              <a:t> </a:t>
            </a:r>
            <a:r>
              <a:rPr lang="en-US" sz="4400" dirty="0" err="1" smtClean="0">
                <a:solidFill>
                  <a:schemeClr val="tx1"/>
                </a:solidFill>
                <a:latin typeface="Courier New" panose="02070309020205020404" pitchFamily="49" charset="0"/>
                <a:cs typeface="Courier New" panose="02070309020205020404" pitchFamily="49" charset="0"/>
              </a:rPr>
              <a:t>hodor</a:t>
            </a:r>
            <a:r>
              <a:rPr lang="en-US" sz="4400" dirty="0" smtClean="0">
                <a:solidFill>
                  <a:schemeClr val="tx1"/>
                </a:solidFill>
                <a:latin typeface="Courier New" panose="02070309020205020404" pitchFamily="49" charset="0"/>
                <a:cs typeface="Courier New" panose="02070309020205020404" pitchFamily="49" charset="0"/>
              </a:rPr>
              <a:t> </a:t>
            </a:r>
            <a:r>
              <a:rPr lang="en-US" sz="4400" dirty="0" err="1" smtClean="0">
                <a:solidFill>
                  <a:schemeClr val="tx1"/>
                </a:solidFill>
                <a:latin typeface="Courier New" panose="02070309020205020404" pitchFamily="49" charset="0"/>
                <a:cs typeface="Courier New" panose="02070309020205020404" pitchFamily="49" charset="0"/>
              </a:rPr>
              <a:t>hodor</a:t>
            </a:r>
            <a:r>
              <a:rPr lang="en-US" sz="4400" dirty="0" smtClean="0">
                <a:solidFill>
                  <a:schemeClr val="tx1"/>
                </a:solidFill>
                <a:latin typeface="Courier New" panose="02070309020205020404" pitchFamily="49" charset="0"/>
                <a:cs typeface="Courier New" panose="02070309020205020404" pitchFamily="49" charset="0"/>
              </a:rPr>
              <a:t>. Hodor </a:t>
            </a:r>
            <a:r>
              <a:rPr lang="en-US" sz="4400" dirty="0" err="1" smtClean="0">
                <a:solidFill>
                  <a:schemeClr val="tx1"/>
                </a:solidFill>
                <a:latin typeface="Courier New" panose="02070309020205020404" pitchFamily="49" charset="0"/>
                <a:cs typeface="Courier New" panose="02070309020205020404" pitchFamily="49" charset="0"/>
              </a:rPr>
              <a:t>hodor</a:t>
            </a:r>
            <a:r>
              <a:rPr lang="en-US" sz="4400" dirty="0" smtClean="0">
                <a:solidFill>
                  <a:schemeClr val="tx1"/>
                </a:solidFill>
                <a:latin typeface="Courier New" panose="02070309020205020404" pitchFamily="49" charset="0"/>
                <a:cs typeface="Courier New" panose="02070309020205020404" pitchFamily="49" charset="0"/>
              </a:rPr>
              <a:t> - HODOR </a:t>
            </a:r>
            <a:r>
              <a:rPr lang="en-US" sz="4400" dirty="0" err="1" smtClean="0">
                <a:solidFill>
                  <a:schemeClr val="tx1"/>
                </a:solidFill>
                <a:latin typeface="Courier New" panose="02070309020205020404" pitchFamily="49" charset="0"/>
                <a:cs typeface="Courier New" panose="02070309020205020404" pitchFamily="49" charset="0"/>
              </a:rPr>
              <a:t>hodor</a:t>
            </a:r>
            <a:r>
              <a:rPr lang="en-US" sz="4400" dirty="0" smtClean="0">
                <a:solidFill>
                  <a:schemeClr val="tx1"/>
                </a:solidFill>
                <a:latin typeface="Courier New" panose="02070309020205020404" pitchFamily="49" charset="0"/>
                <a:cs typeface="Courier New" panose="02070309020205020404" pitchFamily="49" charset="0"/>
              </a:rPr>
              <a:t>, hodor </a:t>
            </a:r>
            <a:r>
              <a:rPr lang="en-US" sz="4400" dirty="0" err="1" smtClean="0">
                <a:solidFill>
                  <a:schemeClr val="tx1"/>
                </a:solidFill>
                <a:latin typeface="Courier New" panose="02070309020205020404" pitchFamily="49" charset="0"/>
                <a:cs typeface="Courier New" panose="02070309020205020404" pitchFamily="49" charset="0"/>
              </a:rPr>
              <a:t>hodor</a:t>
            </a:r>
            <a:r>
              <a:rPr lang="en-US" sz="4400" dirty="0" smtClean="0">
                <a:solidFill>
                  <a:schemeClr val="tx1"/>
                </a:solidFill>
                <a:latin typeface="Courier New" panose="02070309020205020404" pitchFamily="49" charset="0"/>
                <a:cs typeface="Courier New" panose="02070309020205020404" pitchFamily="49" charset="0"/>
              </a:rPr>
              <a:t>... Hodor </a:t>
            </a:r>
            <a:r>
              <a:rPr lang="en-US" sz="4400" dirty="0" err="1" smtClean="0">
                <a:solidFill>
                  <a:schemeClr val="tx1"/>
                </a:solidFill>
                <a:latin typeface="Courier New" panose="02070309020205020404" pitchFamily="49" charset="0"/>
                <a:cs typeface="Courier New" panose="02070309020205020404" pitchFamily="49" charset="0"/>
              </a:rPr>
              <a:t>hodor</a:t>
            </a:r>
            <a:r>
              <a:rPr lang="en-US" sz="4400" dirty="0" smtClean="0">
                <a:solidFill>
                  <a:schemeClr val="tx1"/>
                </a:solidFill>
                <a:latin typeface="Courier New" panose="02070309020205020404" pitchFamily="49" charset="0"/>
                <a:cs typeface="Courier New" panose="02070309020205020404" pitchFamily="49" charset="0"/>
              </a:rPr>
              <a:t> </a:t>
            </a:r>
            <a:r>
              <a:rPr lang="en-US" sz="4400" dirty="0" err="1" smtClean="0">
                <a:solidFill>
                  <a:schemeClr val="tx1"/>
                </a:solidFill>
                <a:latin typeface="Courier New" panose="02070309020205020404" pitchFamily="49" charset="0"/>
                <a:cs typeface="Courier New" panose="02070309020205020404" pitchFamily="49" charset="0"/>
              </a:rPr>
              <a:t>hodor</a:t>
            </a:r>
            <a:r>
              <a:rPr lang="en-US" sz="4400" dirty="0" smtClean="0">
                <a:solidFill>
                  <a:schemeClr val="tx1"/>
                </a:solidFill>
                <a:latin typeface="Courier New" panose="02070309020205020404" pitchFamily="49" charset="0"/>
                <a:cs typeface="Courier New" panose="02070309020205020404" pitchFamily="49" charset="0"/>
              </a:rPr>
              <a:t> - hodor - hodor </a:t>
            </a:r>
            <a:r>
              <a:rPr lang="en-US" sz="4400" dirty="0" err="1" smtClean="0">
                <a:solidFill>
                  <a:schemeClr val="tx1"/>
                </a:solidFill>
                <a:latin typeface="Courier New" panose="02070309020205020404" pitchFamily="49" charset="0"/>
                <a:cs typeface="Courier New" panose="02070309020205020404" pitchFamily="49" charset="0"/>
              </a:rPr>
              <a:t>hodor</a:t>
            </a:r>
            <a:r>
              <a:rPr lang="en-US" sz="4400" dirty="0" smtClean="0">
                <a:solidFill>
                  <a:schemeClr val="tx1"/>
                </a:solidFill>
                <a:latin typeface="Courier New" panose="02070309020205020404" pitchFamily="49" charset="0"/>
                <a:cs typeface="Courier New" panose="02070309020205020404" pitchFamily="49" charset="0"/>
              </a:rPr>
              <a:t>! Hodor! Hodor </a:t>
            </a:r>
            <a:r>
              <a:rPr lang="en-US" sz="4400" dirty="0" err="1" smtClean="0">
                <a:solidFill>
                  <a:schemeClr val="tx1"/>
                </a:solidFill>
                <a:latin typeface="Courier New" panose="02070309020205020404" pitchFamily="49" charset="0"/>
                <a:cs typeface="Courier New" panose="02070309020205020404" pitchFamily="49" charset="0"/>
              </a:rPr>
              <a:t>hodor</a:t>
            </a:r>
            <a:r>
              <a:rPr lang="en-US" sz="4400" dirty="0" smtClean="0">
                <a:solidFill>
                  <a:schemeClr val="tx1"/>
                </a:solidFill>
                <a:latin typeface="Courier New" panose="02070309020205020404" pitchFamily="49" charset="0"/>
                <a:cs typeface="Courier New" panose="02070309020205020404" pitchFamily="49" charset="0"/>
              </a:rPr>
              <a:t>, hodor - hodor?! Hodor </a:t>
            </a:r>
            <a:r>
              <a:rPr lang="en-US" sz="4400" dirty="0" err="1" smtClean="0">
                <a:solidFill>
                  <a:schemeClr val="tx1"/>
                </a:solidFill>
                <a:latin typeface="Courier New" panose="02070309020205020404" pitchFamily="49" charset="0"/>
                <a:cs typeface="Courier New" panose="02070309020205020404" pitchFamily="49" charset="0"/>
              </a:rPr>
              <a:t>hodor</a:t>
            </a:r>
            <a:r>
              <a:rPr lang="en-US" sz="4400" dirty="0" smtClean="0">
                <a:solidFill>
                  <a:schemeClr val="tx1"/>
                </a:solidFill>
                <a:latin typeface="Courier New" panose="02070309020205020404" pitchFamily="49" charset="0"/>
                <a:cs typeface="Courier New" panose="02070309020205020404" pitchFamily="49" charset="0"/>
              </a:rPr>
              <a:t> - hodor, hodor, hodor </a:t>
            </a:r>
            <a:r>
              <a:rPr lang="en-US" sz="4400" dirty="0" err="1" smtClean="0">
                <a:solidFill>
                  <a:schemeClr val="tx1"/>
                </a:solidFill>
                <a:latin typeface="Courier New" panose="02070309020205020404" pitchFamily="49" charset="0"/>
                <a:cs typeface="Courier New" panose="02070309020205020404" pitchFamily="49" charset="0"/>
              </a:rPr>
              <a:t>hodor</a:t>
            </a:r>
            <a:r>
              <a:rPr lang="en-US" sz="4400" dirty="0" smtClean="0">
                <a:solidFill>
                  <a:schemeClr val="tx1"/>
                </a:solidFill>
                <a:latin typeface="Courier New" panose="02070309020205020404" pitchFamily="49" charset="0"/>
                <a:cs typeface="Courier New" panose="02070309020205020404" pitchFamily="49" charset="0"/>
              </a:rPr>
              <a:t>. Hodor </a:t>
            </a:r>
            <a:r>
              <a:rPr lang="en-US" sz="4400" dirty="0" err="1" smtClean="0">
                <a:solidFill>
                  <a:schemeClr val="tx1"/>
                </a:solidFill>
                <a:latin typeface="Courier New" panose="02070309020205020404" pitchFamily="49" charset="0"/>
                <a:cs typeface="Courier New" panose="02070309020205020404" pitchFamily="49" charset="0"/>
              </a:rPr>
              <a:t>HODOR</a:t>
            </a:r>
            <a:r>
              <a:rPr lang="en-US" sz="4400" dirty="0" smtClean="0">
                <a:solidFill>
                  <a:schemeClr val="tx1"/>
                </a:solidFill>
                <a:latin typeface="Courier New" panose="02070309020205020404" pitchFamily="49" charset="0"/>
                <a:cs typeface="Courier New" panose="02070309020205020404" pitchFamily="49" charset="0"/>
              </a:rPr>
              <a:t> </a:t>
            </a:r>
            <a:r>
              <a:rPr lang="en-US" sz="4400" dirty="0" err="1" smtClean="0">
                <a:solidFill>
                  <a:schemeClr val="tx1"/>
                </a:solidFill>
                <a:latin typeface="Courier New" panose="02070309020205020404" pitchFamily="49" charset="0"/>
                <a:cs typeface="Courier New" panose="02070309020205020404" pitchFamily="49" charset="0"/>
              </a:rPr>
              <a:t>hodor</a:t>
            </a:r>
            <a:r>
              <a:rPr lang="en-US" sz="4400" dirty="0" smtClean="0">
                <a:solidFill>
                  <a:schemeClr val="tx1"/>
                </a:solidFill>
                <a:latin typeface="Courier New" panose="02070309020205020404" pitchFamily="49" charset="0"/>
                <a:cs typeface="Courier New" panose="02070309020205020404" pitchFamily="49" charset="0"/>
              </a:rPr>
              <a:t>, hodor </a:t>
            </a:r>
            <a:r>
              <a:rPr lang="en-US" sz="4400" dirty="0" err="1" smtClean="0">
                <a:solidFill>
                  <a:schemeClr val="tx1"/>
                </a:solidFill>
                <a:latin typeface="Courier New" panose="02070309020205020404" pitchFamily="49" charset="0"/>
                <a:cs typeface="Courier New" panose="02070309020205020404" pitchFamily="49" charset="0"/>
              </a:rPr>
              <a:t>hodor</a:t>
            </a:r>
            <a:r>
              <a:rPr lang="en-US" sz="4400" dirty="0" smtClean="0">
                <a:solidFill>
                  <a:schemeClr val="tx1"/>
                </a:solidFill>
                <a:latin typeface="Courier New" panose="02070309020205020404" pitchFamily="49" charset="0"/>
                <a:cs typeface="Courier New" panose="02070309020205020404" pitchFamily="49" charset="0"/>
              </a:rPr>
              <a:t>. Hodor. Hodor </a:t>
            </a:r>
            <a:r>
              <a:rPr lang="en-US" sz="4400" dirty="0" err="1" smtClean="0">
                <a:solidFill>
                  <a:schemeClr val="tx1"/>
                </a:solidFill>
                <a:latin typeface="Courier New" panose="02070309020205020404" pitchFamily="49" charset="0"/>
                <a:cs typeface="Courier New" panose="02070309020205020404" pitchFamily="49" charset="0"/>
              </a:rPr>
              <a:t>HODOR</a:t>
            </a:r>
            <a:r>
              <a:rPr lang="en-US" sz="4400" dirty="0" smtClean="0">
                <a:solidFill>
                  <a:schemeClr val="tx1"/>
                </a:solidFill>
                <a:latin typeface="Courier New" panose="02070309020205020404" pitchFamily="49" charset="0"/>
                <a:cs typeface="Courier New" panose="02070309020205020404" pitchFamily="49" charset="0"/>
              </a:rPr>
              <a:t> </a:t>
            </a:r>
            <a:r>
              <a:rPr lang="en-US" sz="4400" dirty="0" err="1" smtClean="0">
                <a:solidFill>
                  <a:schemeClr val="tx1"/>
                </a:solidFill>
                <a:latin typeface="Courier New" panose="02070309020205020404" pitchFamily="49" charset="0"/>
                <a:cs typeface="Courier New" panose="02070309020205020404" pitchFamily="49" charset="0"/>
              </a:rPr>
              <a:t>hodor</a:t>
            </a:r>
            <a:r>
              <a:rPr lang="en-US" sz="4400" dirty="0" smtClean="0">
                <a:solidFill>
                  <a:schemeClr val="tx1"/>
                </a:solidFill>
                <a:latin typeface="Courier New" panose="02070309020205020404" pitchFamily="49" charset="0"/>
                <a:cs typeface="Courier New" panose="02070309020205020404" pitchFamily="49" charset="0"/>
              </a:rPr>
              <a:t>, hodor </a:t>
            </a:r>
            <a:r>
              <a:rPr lang="en-US" sz="4400" dirty="0" err="1" smtClean="0">
                <a:solidFill>
                  <a:schemeClr val="tx1"/>
                </a:solidFill>
                <a:latin typeface="Courier New" panose="02070309020205020404" pitchFamily="49" charset="0"/>
                <a:cs typeface="Courier New" panose="02070309020205020404" pitchFamily="49" charset="0"/>
              </a:rPr>
              <a:t>hodor</a:t>
            </a:r>
            <a:r>
              <a:rPr lang="en-US" sz="4400" dirty="0" smtClean="0">
                <a:solidFill>
                  <a:schemeClr val="tx1"/>
                </a:solidFill>
                <a:latin typeface="Courier New" panose="02070309020205020404" pitchFamily="49" charset="0"/>
                <a:cs typeface="Courier New" panose="02070309020205020404" pitchFamily="49" charset="0"/>
              </a:rPr>
              <a:t>; hodor </a:t>
            </a:r>
            <a:r>
              <a:rPr lang="en-US" sz="4400" dirty="0" err="1" smtClean="0">
                <a:solidFill>
                  <a:schemeClr val="tx1"/>
                </a:solidFill>
                <a:latin typeface="Courier New" panose="02070309020205020404" pitchFamily="49" charset="0"/>
                <a:cs typeface="Courier New" panose="02070309020205020404" pitchFamily="49" charset="0"/>
              </a:rPr>
              <a:t>hodor</a:t>
            </a:r>
            <a:r>
              <a:rPr lang="en-US" sz="4400" dirty="0" smtClean="0">
                <a:solidFill>
                  <a:schemeClr val="tx1"/>
                </a:solidFill>
                <a:latin typeface="Courier New" panose="02070309020205020404" pitchFamily="49" charset="0"/>
                <a:cs typeface="Courier New" panose="02070309020205020404" pitchFamily="49" charset="0"/>
              </a:rPr>
              <a:t> </a:t>
            </a:r>
            <a:r>
              <a:rPr lang="en-US" sz="4400" dirty="0" err="1" smtClean="0">
                <a:solidFill>
                  <a:schemeClr val="tx1"/>
                </a:solidFill>
                <a:latin typeface="Courier New" panose="02070309020205020404" pitchFamily="49" charset="0"/>
                <a:cs typeface="Courier New" panose="02070309020205020404" pitchFamily="49" charset="0"/>
              </a:rPr>
              <a:t>hodor</a:t>
            </a:r>
            <a:r>
              <a:rPr lang="en-US" sz="4400" dirty="0" smtClean="0">
                <a:solidFill>
                  <a:schemeClr val="tx1"/>
                </a:solidFill>
                <a:latin typeface="Courier New" panose="02070309020205020404" pitchFamily="49" charset="0"/>
                <a:cs typeface="Courier New" panose="02070309020205020404" pitchFamily="49" charset="0"/>
              </a:rPr>
              <a:t>! Hodor. Hodor </a:t>
            </a:r>
            <a:r>
              <a:rPr lang="en-US" sz="4400" dirty="0" err="1" smtClean="0">
                <a:solidFill>
                  <a:schemeClr val="tx1"/>
                </a:solidFill>
                <a:latin typeface="Courier New" panose="02070309020205020404" pitchFamily="49" charset="0"/>
                <a:cs typeface="Courier New" panose="02070309020205020404" pitchFamily="49" charset="0"/>
              </a:rPr>
              <a:t>hodor</a:t>
            </a:r>
            <a:r>
              <a:rPr lang="en-US" sz="4400" dirty="0" smtClean="0">
                <a:solidFill>
                  <a:schemeClr val="tx1"/>
                </a:solidFill>
                <a:latin typeface="Courier New" panose="02070309020205020404" pitchFamily="49" charset="0"/>
                <a:cs typeface="Courier New" panose="02070309020205020404" pitchFamily="49" charset="0"/>
              </a:rPr>
              <a:t>... Hodor </a:t>
            </a:r>
            <a:r>
              <a:rPr lang="en-US" sz="4400" dirty="0" err="1" smtClean="0">
                <a:solidFill>
                  <a:schemeClr val="tx1"/>
                </a:solidFill>
                <a:latin typeface="Courier New" panose="02070309020205020404" pitchFamily="49" charset="0"/>
                <a:cs typeface="Courier New" panose="02070309020205020404" pitchFamily="49" charset="0"/>
              </a:rPr>
              <a:t>hodor</a:t>
            </a:r>
            <a:r>
              <a:rPr lang="en-US" sz="4400" dirty="0" smtClean="0">
                <a:solidFill>
                  <a:schemeClr val="tx1"/>
                </a:solidFill>
                <a:latin typeface="Courier New" panose="02070309020205020404" pitchFamily="49" charset="0"/>
                <a:cs typeface="Courier New" panose="02070309020205020404" pitchFamily="49" charset="0"/>
              </a:rPr>
              <a:t> </a:t>
            </a:r>
            <a:r>
              <a:rPr lang="en-US" sz="4400" dirty="0" err="1" smtClean="0">
                <a:solidFill>
                  <a:schemeClr val="tx1"/>
                </a:solidFill>
                <a:latin typeface="Courier New" panose="02070309020205020404" pitchFamily="49" charset="0"/>
                <a:cs typeface="Courier New" panose="02070309020205020404" pitchFamily="49" charset="0"/>
              </a:rPr>
              <a:t>hodor</a:t>
            </a:r>
            <a:r>
              <a:rPr lang="en-US" sz="4400" dirty="0" smtClean="0">
                <a:solidFill>
                  <a:schemeClr val="tx1"/>
                </a:solidFill>
                <a:latin typeface="Courier New" panose="02070309020205020404" pitchFamily="49" charset="0"/>
                <a:cs typeface="Courier New" panose="02070309020205020404" pitchFamily="49" charset="0"/>
              </a:rPr>
              <a:t> </a:t>
            </a:r>
            <a:r>
              <a:rPr lang="en-US" sz="4400" dirty="0" err="1" smtClean="0">
                <a:solidFill>
                  <a:schemeClr val="tx1"/>
                </a:solidFill>
                <a:latin typeface="Courier New" panose="02070309020205020404" pitchFamily="49" charset="0"/>
                <a:cs typeface="Courier New" panose="02070309020205020404" pitchFamily="49" charset="0"/>
              </a:rPr>
              <a:t>hodor</a:t>
            </a:r>
            <a:r>
              <a:rPr lang="en-US" sz="4400" dirty="0" smtClean="0">
                <a:solidFill>
                  <a:schemeClr val="tx1"/>
                </a:solidFill>
                <a:latin typeface="Courier New" panose="02070309020205020404" pitchFamily="49" charset="0"/>
                <a:cs typeface="Courier New" panose="02070309020205020404" pitchFamily="49" charset="0"/>
              </a:rPr>
              <a:t> </a:t>
            </a:r>
            <a:r>
              <a:rPr lang="en-US" sz="4400" dirty="0" err="1" smtClean="0">
                <a:solidFill>
                  <a:schemeClr val="tx1"/>
                </a:solidFill>
                <a:latin typeface="Courier New" panose="02070309020205020404" pitchFamily="49" charset="0"/>
                <a:cs typeface="Courier New" panose="02070309020205020404" pitchFamily="49" charset="0"/>
              </a:rPr>
              <a:t>hodor</a:t>
            </a:r>
            <a:r>
              <a:rPr lang="en-US" sz="4400" dirty="0" smtClean="0">
                <a:solidFill>
                  <a:schemeClr val="tx1"/>
                </a:solidFill>
                <a:latin typeface="Courier New" panose="02070309020205020404" pitchFamily="49" charset="0"/>
                <a:cs typeface="Courier New" panose="02070309020205020404" pitchFamily="49" charset="0"/>
              </a:rPr>
              <a:t>; hodor </a:t>
            </a:r>
            <a:r>
              <a:rPr lang="en-US" sz="4400" dirty="0" err="1" smtClean="0">
                <a:solidFill>
                  <a:schemeClr val="tx1"/>
                </a:solidFill>
                <a:latin typeface="Courier New" panose="02070309020205020404" pitchFamily="49" charset="0"/>
                <a:cs typeface="Courier New" panose="02070309020205020404" pitchFamily="49" charset="0"/>
              </a:rPr>
              <a:t>hodor</a:t>
            </a:r>
            <a:r>
              <a:rPr lang="en-US" sz="4400" dirty="0" smtClean="0">
                <a:solidFill>
                  <a:schemeClr val="tx1"/>
                </a:solidFill>
                <a:latin typeface="Courier New" panose="02070309020205020404" pitchFamily="49" charset="0"/>
                <a:cs typeface="Courier New" panose="02070309020205020404" pitchFamily="49" charset="0"/>
              </a:rPr>
              <a:t> - hodor </a:t>
            </a:r>
            <a:r>
              <a:rPr lang="en-US" sz="4400" dirty="0" err="1" smtClean="0">
                <a:solidFill>
                  <a:schemeClr val="tx1"/>
                </a:solidFill>
                <a:latin typeface="Courier New" panose="02070309020205020404" pitchFamily="49" charset="0"/>
                <a:cs typeface="Courier New" panose="02070309020205020404" pitchFamily="49" charset="0"/>
              </a:rPr>
              <a:t>hodor</a:t>
            </a:r>
            <a:r>
              <a:rPr lang="en-US" sz="4400" dirty="0" smtClean="0">
                <a:solidFill>
                  <a:schemeClr val="tx1"/>
                </a:solidFill>
                <a:latin typeface="Courier New" panose="02070309020205020404" pitchFamily="49" charset="0"/>
                <a:cs typeface="Courier New" panose="02070309020205020404" pitchFamily="49" charset="0"/>
              </a:rPr>
              <a:t>!</a:t>
            </a:r>
          </a:p>
          <a:p>
            <a:pPr marL="0" indent="0">
              <a:buNone/>
            </a:pPr>
            <a:endParaRPr lang="en-US" sz="4400" dirty="0" smtClean="0">
              <a:solidFill>
                <a:schemeClr val="tx1"/>
              </a:solidFill>
              <a:latin typeface="Courier New" panose="02070309020205020404" pitchFamily="49" charset="0"/>
              <a:cs typeface="Courier New" panose="02070309020205020404" pitchFamily="49" charset="0"/>
            </a:endParaRPr>
          </a:p>
          <a:p>
            <a:pPr marL="0" indent="0">
              <a:buNone/>
            </a:pPr>
            <a:r>
              <a:rPr lang="en-US" sz="4400" dirty="0" smtClean="0">
                <a:solidFill>
                  <a:schemeClr val="tx1"/>
                </a:solidFill>
                <a:latin typeface="Courier New" panose="02070309020205020404" pitchFamily="49" charset="0"/>
                <a:cs typeface="Courier New" panose="02070309020205020404" pitchFamily="49" charset="0"/>
              </a:rPr>
              <a:t>	Hodor! Hodor </a:t>
            </a:r>
            <a:r>
              <a:rPr lang="en-US" sz="4400" dirty="0" err="1" smtClean="0">
                <a:solidFill>
                  <a:schemeClr val="tx1"/>
                </a:solidFill>
                <a:latin typeface="Courier New" panose="02070309020205020404" pitchFamily="49" charset="0"/>
                <a:cs typeface="Courier New" panose="02070309020205020404" pitchFamily="49" charset="0"/>
              </a:rPr>
              <a:t>hodor</a:t>
            </a:r>
            <a:r>
              <a:rPr lang="en-US" sz="4400" dirty="0" smtClean="0">
                <a:solidFill>
                  <a:schemeClr val="tx1"/>
                </a:solidFill>
                <a:latin typeface="Courier New" panose="02070309020205020404" pitchFamily="49" charset="0"/>
                <a:cs typeface="Courier New" panose="02070309020205020404" pitchFamily="49" charset="0"/>
              </a:rPr>
              <a:t>, hodor... Hodor </a:t>
            </a:r>
            <a:r>
              <a:rPr lang="en-US" sz="4400" dirty="0" err="1" smtClean="0">
                <a:solidFill>
                  <a:schemeClr val="tx1"/>
                </a:solidFill>
                <a:latin typeface="Courier New" panose="02070309020205020404" pitchFamily="49" charset="0"/>
                <a:cs typeface="Courier New" panose="02070309020205020404" pitchFamily="49" charset="0"/>
              </a:rPr>
              <a:t>hodor</a:t>
            </a:r>
            <a:r>
              <a:rPr lang="en-US" sz="4400" dirty="0" smtClean="0">
                <a:solidFill>
                  <a:schemeClr val="tx1"/>
                </a:solidFill>
                <a:latin typeface="Courier New" panose="02070309020205020404" pitchFamily="49" charset="0"/>
                <a:cs typeface="Courier New" panose="02070309020205020404" pitchFamily="49" charset="0"/>
              </a:rPr>
              <a:t> </a:t>
            </a:r>
            <a:r>
              <a:rPr lang="en-US" sz="4400" dirty="0" err="1" smtClean="0">
                <a:solidFill>
                  <a:schemeClr val="tx1"/>
                </a:solidFill>
                <a:latin typeface="Courier New" panose="02070309020205020404" pitchFamily="49" charset="0"/>
                <a:cs typeface="Courier New" panose="02070309020205020404" pitchFamily="49" charset="0"/>
              </a:rPr>
              <a:t>hodor</a:t>
            </a:r>
            <a:r>
              <a:rPr lang="en-US" sz="4400" dirty="0" smtClean="0">
                <a:solidFill>
                  <a:schemeClr val="tx1"/>
                </a:solidFill>
                <a:latin typeface="Courier New" panose="02070309020205020404" pitchFamily="49" charset="0"/>
                <a:cs typeface="Courier New" panose="02070309020205020404" pitchFamily="49" charset="0"/>
              </a:rPr>
              <a:t> </a:t>
            </a:r>
            <a:r>
              <a:rPr lang="en-US" sz="4400" dirty="0" err="1" smtClean="0">
                <a:solidFill>
                  <a:schemeClr val="tx1"/>
                </a:solidFill>
                <a:latin typeface="Courier New" panose="02070309020205020404" pitchFamily="49" charset="0"/>
                <a:cs typeface="Courier New" panose="02070309020205020404" pitchFamily="49" charset="0"/>
              </a:rPr>
              <a:t>hodor</a:t>
            </a:r>
            <a:r>
              <a:rPr lang="en-US" sz="4400" dirty="0" smtClean="0">
                <a:solidFill>
                  <a:schemeClr val="tx1"/>
                </a:solidFill>
                <a:latin typeface="Courier New" panose="02070309020205020404" pitchFamily="49" charset="0"/>
                <a:cs typeface="Courier New" panose="02070309020205020404" pitchFamily="49" charset="0"/>
              </a:rPr>
              <a:t> </a:t>
            </a:r>
            <a:r>
              <a:rPr lang="en-US" sz="4400" dirty="0" err="1" smtClean="0">
                <a:solidFill>
                  <a:schemeClr val="tx1"/>
                </a:solidFill>
                <a:latin typeface="Courier New" panose="02070309020205020404" pitchFamily="49" charset="0"/>
                <a:cs typeface="Courier New" panose="02070309020205020404" pitchFamily="49" charset="0"/>
              </a:rPr>
              <a:t>hodor</a:t>
            </a:r>
            <a:r>
              <a:rPr lang="en-US" sz="4400" dirty="0" smtClean="0">
                <a:solidFill>
                  <a:schemeClr val="tx1"/>
                </a:solidFill>
                <a:latin typeface="Courier New" panose="02070309020205020404" pitchFamily="49" charset="0"/>
                <a:cs typeface="Courier New" panose="02070309020205020404" pitchFamily="49" charset="0"/>
              </a:rPr>
              <a:t>? Hodor. Hodor </a:t>
            </a:r>
            <a:r>
              <a:rPr lang="en-US" sz="4400" dirty="0" err="1" smtClean="0">
                <a:solidFill>
                  <a:schemeClr val="tx1"/>
                </a:solidFill>
                <a:latin typeface="Courier New" panose="02070309020205020404" pitchFamily="49" charset="0"/>
                <a:cs typeface="Courier New" panose="02070309020205020404" pitchFamily="49" charset="0"/>
              </a:rPr>
              <a:t>hodor</a:t>
            </a:r>
            <a:r>
              <a:rPr lang="en-US" sz="4400" dirty="0" smtClean="0">
                <a:solidFill>
                  <a:schemeClr val="tx1"/>
                </a:solidFill>
                <a:latin typeface="Courier New" panose="02070309020205020404" pitchFamily="49" charset="0"/>
                <a:cs typeface="Courier New" panose="02070309020205020404" pitchFamily="49" charset="0"/>
              </a:rPr>
              <a:t> </a:t>
            </a:r>
            <a:r>
              <a:rPr lang="en-US" sz="4400" dirty="0" err="1" smtClean="0">
                <a:solidFill>
                  <a:schemeClr val="tx1"/>
                </a:solidFill>
                <a:latin typeface="Courier New" panose="02070309020205020404" pitchFamily="49" charset="0"/>
                <a:cs typeface="Courier New" panose="02070309020205020404" pitchFamily="49" charset="0"/>
              </a:rPr>
              <a:t>hodor</a:t>
            </a:r>
            <a:r>
              <a:rPr lang="en-US" sz="4400" dirty="0" smtClean="0">
                <a:solidFill>
                  <a:schemeClr val="tx1"/>
                </a:solidFill>
                <a:latin typeface="Courier New" panose="02070309020205020404" pitchFamily="49" charset="0"/>
                <a:cs typeface="Courier New" panose="02070309020205020404" pitchFamily="49" charset="0"/>
              </a:rPr>
              <a:t> </a:t>
            </a:r>
            <a:r>
              <a:rPr lang="en-US" sz="4400" dirty="0" err="1" smtClean="0">
                <a:solidFill>
                  <a:schemeClr val="tx1"/>
                </a:solidFill>
                <a:latin typeface="Courier New" panose="02070309020205020404" pitchFamily="49" charset="0"/>
                <a:cs typeface="Courier New" panose="02070309020205020404" pitchFamily="49" charset="0"/>
              </a:rPr>
              <a:t>hodor</a:t>
            </a:r>
            <a:r>
              <a:rPr lang="en-US" sz="4400" dirty="0" smtClean="0">
                <a:solidFill>
                  <a:schemeClr val="tx1"/>
                </a:solidFill>
                <a:latin typeface="Courier New" panose="02070309020205020404" pitchFamily="49" charset="0"/>
                <a:cs typeface="Courier New" panose="02070309020205020404" pitchFamily="49" charset="0"/>
              </a:rPr>
              <a:t>. Hodor! Hodor </a:t>
            </a:r>
            <a:r>
              <a:rPr lang="en-US" sz="4400" dirty="0" err="1" smtClean="0">
                <a:solidFill>
                  <a:schemeClr val="tx1"/>
                </a:solidFill>
                <a:latin typeface="Courier New" panose="02070309020205020404" pitchFamily="49" charset="0"/>
                <a:cs typeface="Courier New" panose="02070309020205020404" pitchFamily="49" charset="0"/>
              </a:rPr>
              <a:t>hodor</a:t>
            </a:r>
            <a:r>
              <a:rPr lang="en-US" sz="4400" dirty="0" smtClean="0">
                <a:solidFill>
                  <a:schemeClr val="tx1"/>
                </a:solidFill>
                <a:latin typeface="Courier New" panose="02070309020205020404" pitchFamily="49" charset="0"/>
                <a:cs typeface="Courier New" panose="02070309020205020404" pitchFamily="49" charset="0"/>
              </a:rPr>
              <a:t>, hodor... Hodor </a:t>
            </a:r>
            <a:r>
              <a:rPr lang="en-US" sz="4400" dirty="0" err="1" smtClean="0">
                <a:solidFill>
                  <a:schemeClr val="tx1"/>
                </a:solidFill>
                <a:latin typeface="Courier New" panose="02070309020205020404" pitchFamily="49" charset="0"/>
                <a:cs typeface="Courier New" panose="02070309020205020404" pitchFamily="49" charset="0"/>
              </a:rPr>
              <a:t>hodor</a:t>
            </a:r>
            <a:r>
              <a:rPr lang="en-US" sz="4400" dirty="0" smtClean="0">
                <a:solidFill>
                  <a:schemeClr val="tx1"/>
                </a:solidFill>
                <a:latin typeface="Courier New" panose="02070309020205020404" pitchFamily="49" charset="0"/>
                <a:cs typeface="Courier New" panose="02070309020205020404" pitchFamily="49" charset="0"/>
              </a:rPr>
              <a:t> </a:t>
            </a:r>
            <a:r>
              <a:rPr lang="en-US" sz="4400" dirty="0" err="1" smtClean="0">
                <a:solidFill>
                  <a:schemeClr val="tx1"/>
                </a:solidFill>
                <a:latin typeface="Courier New" panose="02070309020205020404" pitchFamily="49" charset="0"/>
                <a:cs typeface="Courier New" panose="02070309020205020404" pitchFamily="49" charset="0"/>
              </a:rPr>
              <a:t>hodor</a:t>
            </a:r>
            <a:r>
              <a:rPr lang="en-US" sz="4400" dirty="0" smtClean="0">
                <a:solidFill>
                  <a:schemeClr val="tx1"/>
                </a:solidFill>
                <a:latin typeface="Courier New" panose="02070309020205020404" pitchFamily="49" charset="0"/>
                <a:cs typeface="Courier New" panose="02070309020205020404" pitchFamily="49" charset="0"/>
              </a:rPr>
              <a:t>? Hodor </a:t>
            </a:r>
            <a:r>
              <a:rPr lang="en-US" sz="4400" dirty="0" err="1" smtClean="0">
                <a:solidFill>
                  <a:schemeClr val="tx1"/>
                </a:solidFill>
                <a:latin typeface="Courier New" panose="02070309020205020404" pitchFamily="49" charset="0"/>
                <a:cs typeface="Courier New" panose="02070309020205020404" pitchFamily="49" charset="0"/>
              </a:rPr>
              <a:t>hodor</a:t>
            </a:r>
            <a:r>
              <a:rPr lang="en-US" sz="4400" dirty="0" smtClean="0">
                <a:solidFill>
                  <a:schemeClr val="tx1"/>
                </a:solidFill>
                <a:latin typeface="Courier New" panose="02070309020205020404" pitchFamily="49" charset="0"/>
                <a:cs typeface="Courier New" panose="02070309020205020404" pitchFamily="49" charset="0"/>
              </a:rPr>
              <a:t> </a:t>
            </a:r>
            <a:r>
              <a:rPr lang="en-US" sz="4400" dirty="0" err="1" smtClean="0">
                <a:solidFill>
                  <a:schemeClr val="tx1"/>
                </a:solidFill>
                <a:latin typeface="Courier New" panose="02070309020205020404" pitchFamily="49" charset="0"/>
                <a:cs typeface="Courier New" panose="02070309020205020404" pitchFamily="49" charset="0"/>
              </a:rPr>
              <a:t>hodor</a:t>
            </a:r>
            <a:r>
              <a:rPr lang="en-US" sz="4400" dirty="0" smtClean="0">
                <a:solidFill>
                  <a:schemeClr val="tx1"/>
                </a:solidFill>
                <a:latin typeface="Courier New" panose="02070309020205020404" pitchFamily="49" charset="0"/>
                <a:cs typeface="Courier New" panose="02070309020205020404" pitchFamily="49" charset="0"/>
              </a:rPr>
              <a:t>, hodor, hodor </a:t>
            </a:r>
            <a:r>
              <a:rPr lang="en-US" sz="4400" dirty="0" err="1" smtClean="0">
                <a:solidFill>
                  <a:schemeClr val="tx1"/>
                </a:solidFill>
                <a:latin typeface="Courier New" panose="02070309020205020404" pitchFamily="49" charset="0"/>
                <a:cs typeface="Courier New" panose="02070309020205020404" pitchFamily="49" charset="0"/>
              </a:rPr>
              <a:t>hodor</a:t>
            </a:r>
            <a:r>
              <a:rPr lang="en-US" sz="4400" dirty="0" smtClean="0">
                <a:solidFill>
                  <a:schemeClr val="tx1"/>
                </a:solidFill>
                <a:latin typeface="Courier New" panose="02070309020205020404" pitchFamily="49" charset="0"/>
                <a:cs typeface="Courier New" panose="02070309020205020404" pitchFamily="49" charset="0"/>
              </a:rPr>
              <a:t>. Hodor </a:t>
            </a:r>
            <a:r>
              <a:rPr lang="en-US" sz="4400" dirty="0" err="1" smtClean="0">
                <a:solidFill>
                  <a:schemeClr val="tx1"/>
                </a:solidFill>
                <a:latin typeface="Courier New" panose="02070309020205020404" pitchFamily="49" charset="0"/>
                <a:cs typeface="Courier New" panose="02070309020205020404" pitchFamily="49" charset="0"/>
              </a:rPr>
              <a:t>hodor</a:t>
            </a:r>
            <a:r>
              <a:rPr lang="en-US" sz="4400" dirty="0" smtClean="0">
                <a:solidFill>
                  <a:schemeClr val="tx1"/>
                </a:solidFill>
                <a:latin typeface="Courier New" panose="02070309020205020404" pitchFamily="49" charset="0"/>
                <a:cs typeface="Courier New" panose="02070309020205020404" pitchFamily="49" charset="0"/>
              </a:rPr>
              <a:t>... Hodor </a:t>
            </a:r>
            <a:r>
              <a:rPr lang="en-US" sz="4400" dirty="0" err="1" smtClean="0">
                <a:solidFill>
                  <a:schemeClr val="tx1"/>
                </a:solidFill>
                <a:latin typeface="Courier New" panose="02070309020205020404" pitchFamily="49" charset="0"/>
                <a:cs typeface="Courier New" panose="02070309020205020404" pitchFamily="49" charset="0"/>
              </a:rPr>
              <a:t>hodor</a:t>
            </a:r>
            <a:r>
              <a:rPr lang="en-US" sz="4400" dirty="0" smtClean="0">
                <a:solidFill>
                  <a:schemeClr val="tx1"/>
                </a:solidFill>
                <a:latin typeface="Courier New" panose="02070309020205020404" pitchFamily="49" charset="0"/>
                <a:cs typeface="Courier New" panose="02070309020205020404" pitchFamily="49" charset="0"/>
              </a:rPr>
              <a:t> </a:t>
            </a:r>
            <a:r>
              <a:rPr lang="en-US" sz="4400" dirty="0" err="1" smtClean="0">
                <a:solidFill>
                  <a:schemeClr val="tx1"/>
                </a:solidFill>
                <a:latin typeface="Courier New" panose="02070309020205020404" pitchFamily="49" charset="0"/>
                <a:cs typeface="Courier New" panose="02070309020205020404" pitchFamily="49" charset="0"/>
              </a:rPr>
              <a:t>hodor</a:t>
            </a:r>
            <a:r>
              <a:rPr lang="en-US" sz="4400" dirty="0" smtClean="0">
                <a:solidFill>
                  <a:schemeClr val="tx1"/>
                </a:solidFill>
                <a:latin typeface="Courier New" panose="02070309020205020404" pitchFamily="49" charset="0"/>
                <a:cs typeface="Courier New" panose="02070309020205020404" pitchFamily="49" charset="0"/>
              </a:rPr>
              <a:t>, hodor. Hodor </a:t>
            </a:r>
            <a:r>
              <a:rPr lang="en-US" sz="4400" dirty="0" err="1" smtClean="0">
                <a:solidFill>
                  <a:schemeClr val="tx1"/>
                </a:solidFill>
                <a:latin typeface="Courier New" panose="02070309020205020404" pitchFamily="49" charset="0"/>
                <a:cs typeface="Courier New" panose="02070309020205020404" pitchFamily="49" charset="0"/>
              </a:rPr>
              <a:t>hodor</a:t>
            </a:r>
            <a:r>
              <a:rPr lang="en-US" sz="4400" dirty="0" smtClean="0">
                <a:solidFill>
                  <a:schemeClr val="tx1"/>
                </a:solidFill>
                <a:latin typeface="Courier New" panose="02070309020205020404" pitchFamily="49" charset="0"/>
                <a:cs typeface="Courier New" panose="02070309020205020404" pitchFamily="49" charset="0"/>
              </a:rPr>
              <a:t>, hodor. Hodor </a:t>
            </a:r>
            <a:r>
              <a:rPr lang="en-US" sz="4400" dirty="0" err="1" smtClean="0">
                <a:solidFill>
                  <a:schemeClr val="tx1"/>
                </a:solidFill>
                <a:latin typeface="Courier New" panose="02070309020205020404" pitchFamily="49" charset="0"/>
                <a:cs typeface="Courier New" panose="02070309020205020404" pitchFamily="49" charset="0"/>
              </a:rPr>
              <a:t>hodor</a:t>
            </a:r>
            <a:r>
              <a:rPr lang="en-US" sz="4400" dirty="0" smtClean="0">
                <a:solidFill>
                  <a:schemeClr val="tx1"/>
                </a:solidFill>
                <a:latin typeface="Courier New" panose="02070309020205020404" pitchFamily="49" charset="0"/>
                <a:cs typeface="Courier New" panose="02070309020205020404" pitchFamily="49" charset="0"/>
              </a:rPr>
              <a:t>... Hodor </a:t>
            </a:r>
            <a:r>
              <a:rPr lang="en-US" sz="4400" dirty="0" err="1" smtClean="0">
                <a:solidFill>
                  <a:schemeClr val="tx1"/>
                </a:solidFill>
                <a:latin typeface="Courier New" panose="02070309020205020404" pitchFamily="49" charset="0"/>
                <a:cs typeface="Courier New" panose="02070309020205020404" pitchFamily="49" charset="0"/>
              </a:rPr>
              <a:t>hodor</a:t>
            </a:r>
            <a:r>
              <a:rPr lang="en-US" sz="4400" dirty="0" smtClean="0">
                <a:solidFill>
                  <a:schemeClr val="tx1"/>
                </a:solidFill>
                <a:latin typeface="Courier New" panose="02070309020205020404" pitchFamily="49" charset="0"/>
                <a:cs typeface="Courier New" panose="02070309020205020404" pitchFamily="49" charset="0"/>
              </a:rPr>
              <a:t> </a:t>
            </a:r>
            <a:r>
              <a:rPr lang="en-US" sz="4400" dirty="0" err="1" smtClean="0">
                <a:solidFill>
                  <a:schemeClr val="tx1"/>
                </a:solidFill>
                <a:latin typeface="Courier New" panose="02070309020205020404" pitchFamily="49" charset="0"/>
                <a:cs typeface="Courier New" panose="02070309020205020404" pitchFamily="49" charset="0"/>
              </a:rPr>
              <a:t>hodor</a:t>
            </a:r>
            <a:r>
              <a:rPr lang="en-US" sz="4400" dirty="0" smtClean="0">
                <a:solidFill>
                  <a:schemeClr val="tx1"/>
                </a:solidFill>
                <a:latin typeface="Courier New" panose="02070309020205020404" pitchFamily="49" charset="0"/>
                <a:cs typeface="Courier New" panose="02070309020205020404" pitchFamily="49" charset="0"/>
              </a:rPr>
              <a:t>, hodor, hodor </a:t>
            </a:r>
            <a:r>
              <a:rPr lang="en-US" sz="4400" dirty="0" err="1" smtClean="0">
                <a:solidFill>
                  <a:schemeClr val="tx1"/>
                </a:solidFill>
                <a:latin typeface="Courier New" panose="02070309020205020404" pitchFamily="49" charset="0"/>
                <a:cs typeface="Courier New" panose="02070309020205020404" pitchFamily="49" charset="0"/>
              </a:rPr>
              <a:t>hodor</a:t>
            </a:r>
            <a:r>
              <a:rPr lang="en-US" sz="4400" dirty="0" smtClean="0">
                <a:solidFill>
                  <a:schemeClr val="tx1"/>
                </a:solidFill>
                <a:latin typeface="Courier New" panose="02070309020205020404" pitchFamily="49" charset="0"/>
                <a:cs typeface="Courier New" panose="02070309020205020404" pitchFamily="49" charset="0"/>
              </a:rPr>
              <a:t>. Hodor, hodor </a:t>
            </a:r>
            <a:r>
              <a:rPr lang="en-US" sz="4400" dirty="0" err="1" smtClean="0">
                <a:solidFill>
                  <a:schemeClr val="tx1"/>
                </a:solidFill>
                <a:latin typeface="Courier New" panose="02070309020205020404" pitchFamily="49" charset="0"/>
                <a:cs typeface="Courier New" panose="02070309020205020404" pitchFamily="49" charset="0"/>
              </a:rPr>
              <a:t>hodor</a:t>
            </a:r>
            <a:r>
              <a:rPr lang="en-US" sz="4400" dirty="0" smtClean="0">
                <a:solidFill>
                  <a:schemeClr val="tx1"/>
                </a:solidFill>
                <a:latin typeface="Courier New" panose="02070309020205020404" pitchFamily="49" charset="0"/>
                <a:cs typeface="Courier New" panose="02070309020205020404" pitchFamily="49" charset="0"/>
              </a:rPr>
              <a:t>, hodor. Hodor </a:t>
            </a:r>
            <a:r>
              <a:rPr lang="en-US" sz="4400" dirty="0" err="1" smtClean="0">
                <a:solidFill>
                  <a:schemeClr val="tx1"/>
                </a:solidFill>
                <a:latin typeface="Courier New" panose="02070309020205020404" pitchFamily="49" charset="0"/>
                <a:cs typeface="Courier New" panose="02070309020205020404" pitchFamily="49" charset="0"/>
              </a:rPr>
              <a:t>HODOR</a:t>
            </a:r>
            <a:r>
              <a:rPr lang="en-US" sz="4400" dirty="0" smtClean="0">
                <a:solidFill>
                  <a:schemeClr val="tx1"/>
                </a:solidFill>
                <a:latin typeface="Courier New" panose="02070309020205020404" pitchFamily="49" charset="0"/>
                <a:cs typeface="Courier New" panose="02070309020205020404" pitchFamily="49" charset="0"/>
              </a:rPr>
              <a:t> </a:t>
            </a:r>
            <a:r>
              <a:rPr lang="en-US" sz="4400" dirty="0" err="1" smtClean="0">
                <a:solidFill>
                  <a:schemeClr val="tx1"/>
                </a:solidFill>
                <a:latin typeface="Courier New" panose="02070309020205020404" pitchFamily="49" charset="0"/>
                <a:cs typeface="Courier New" panose="02070309020205020404" pitchFamily="49" charset="0"/>
              </a:rPr>
              <a:t>hodor</a:t>
            </a:r>
            <a:r>
              <a:rPr lang="en-US" sz="4400" dirty="0" smtClean="0">
                <a:solidFill>
                  <a:schemeClr val="tx1"/>
                </a:solidFill>
                <a:latin typeface="Courier New" panose="02070309020205020404" pitchFamily="49" charset="0"/>
                <a:cs typeface="Courier New" panose="02070309020205020404" pitchFamily="49" charset="0"/>
              </a:rPr>
              <a:t>, hodor </a:t>
            </a:r>
            <a:r>
              <a:rPr lang="en-US" sz="4400" dirty="0" err="1" smtClean="0">
                <a:solidFill>
                  <a:schemeClr val="tx1"/>
                </a:solidFill>
                <a:latin typeface="Courier New" panose="02070309020205020404" pitchFamily="49" charset="0"/>
                <a:cs typeface="Courier New" panose="02070309020205020404" pitchFamily="49" charset="0"/>
              </a:rPr>
              <a:t>hodor</a:t>
            </a:r>
            <a:r>
              <a:rPr lang="en-US" sz="4400" dirty="0" smtClean="0">
                <a:solidFill>
                  <a:schemeClr val="tx1"/>
                </a:solidFill>
                <a:latin typeface="Courier New" panose="02070309020205020404" pitchFamily="49" charset="0"/>
                <a:cs typeface="Courier New" panose="02070309020205020404" pitchFamily="49" charset="0"/>
              </a:rPr>
              <a:t> - hodor </a:t>
            </a:r>
            <a:r>
              <a:rPr lang="en-US" sz="4400" dirty="0" err="1" smtClean="0">
                <a:solidFill>
                  <a:schemeClr val="tx1"/>
                </a:solidFill>
                <a:latin typeface="Courier New" panose="02070309020205020404" pitchFamily="49" charset="0"/>
                <a:cs typeface="Courier New" panose="02070309020205020404" pitchFamily="49" charset="0"/>
              </a:rPr>
              <a:t>hodor</a:t>
            </a:r>
            <a:r>
              <a:rPr lang="en-US" sz="4400" dirty="0" smtClean="0">
                <a:solidFill>
                  <a:schemeClr val="tx1"/>
                </a:solidFill>
                <a:latin typeface="Courier New" panose="02070309020205020404" pitchFamily="49" charset="0"/>
                <a:cs typeface="Courier New" panose="02070309020205020404" pitchFamily="49" charset="0"/>
              </a:rPr>
              <a:t>! Hodor! Hodor </a:t>
            </a:r>
            <a:r>
              <a:rPr lang="en-US" sz="4400" dirty="0" err="1" smtClean="0">
                <a:solidFill>
                  <a:schemeClr val="tx1"/>
                </a:solidFill>
                <a:latin typeface="Courier New" panose="02070309020205020404" pitchFamily="49" charset="0"/>
                <a:cs typeface="Courier New" panose="02070309020205020404" pitchFamily="49" charset="0"/>
              </a:rPr>
              <a:t>hodor</a:t>
            </a:r>
            <a:r>
              <a:rPr lang="en-US" sz="4400" dirty="0" smtClean="0">
                <a:solidFill>
                  <a:schemeClr val="tx1"/>
                </a:solidFill>
                <a:latin typeface="Courier New" panose="02070309020205020404" pitchFamily="49" charset="0"/>
                <a:cs typeface="Courier New" panose="02070309020205020404" pitchFamily="49" charset="0"/>
              </a:rPr>
              <a:t>, hodor </a:t>
            </a:r>
            <a:r>
              <a:rPr lang="en-US" sz="4400" dirty="0" err="1" smtClean="0">
                <a:solidFill>
                  <a:schemeClr val="tx1"/>
                </a:solidFill>
                <a:latin typeface="Courier New" panose="02070309020205020404" pitchFamily="49" charset="0"/>
                <a:cs typeface="Courier New" panose="02070309020205020404" pitchFamily="49" charset="0"/>
              </a:rPr>
              <a:t>hodor</a:t>
            </a:r>
            <a:r>
              <a:rPr lang="en-US" sz="4400" dirty="0" smtClean="0">
                <a:solidFill>
                  <a:schemeClr val="tx1"/>
                </a:solidFill>
                <a:latin typeface="Courier New" panose="02070309020205020404" pitchFamily="49" charset="0"/>
                <a:cs typeface="Courier New" panose="02070309020205020404" pitchFamily="49" charset="0"/>
              </a:rPr>
              <a:t> </a:t>
            </a:r>
            <a:r>
              <a:rPr lang="en-US" sz="4400" dirty="0" err="1" smtClean="0">
                <a:solidFill>
                  <a:schemeClr val="tx1"/>
                </a:solidFill>
                <a:latin typeface="Courier New" panose="02070309020205020404" pitchFamily="49" charset="0"/>
                <a:cs typeface="Courier New" panose="02070309020205020404" pitchFamily="49" charset="0"/>
              </a:rPr>
              <a:t>hodor</a:t>
            </a:r>
            <a:r>
              <a:rPr lang="en-US" sz="4400" dirty="0" smtClean="0">
                <a:solidFill>
                  <a:schemeClr val="tx1"/>
                </a:solidFill>
                <a:latin typeface="Courier New" panose="02070309020205020404" pitchFamily="49" charset="0"/>
                <a:cs typeface="Courier New" panose="02070309020205020404" pitchFamily="49" charset="0"/>
              </a:rPr>
              <a:t>.</a:t>
            </a:r>
          </a:p>
          <a:p>
            <a:pPr marL="0" indent="0">
              <a:buNone/>
            </a:pPr>
            <a:endParaRPr lang="en-US" sz="4400" dirty="0">
              <a:solidFill>
                <a:schemeClr val="tx1"/>
              </a:solidFill>
              <a:latin typeface="Courier New" panose="02070309020205020404" pitchFamily="49" charset="0"/>
              <a:cs typeface="Courier New" panose="02070309020205020404" pitchFamily="49" charset="0"/>
            </a:endParaRPr>
          </a:p>
          <a:p>
            <a:pPr marL="0" indent="0">
              <a:buNone/>
            </a:pPr>
            <a:r>
              <a:rPr lang="en-US" sz="4400" dirty="0" smtClean="0">
                <a:solidFill>
                  <a:schemeClr val="tx1"/>
                </a:solidFill>
                <a:latin typeface="Courier New" panose="02070309020205020404" pitchFamily="49" charset="0"/>
                <a:cs typeface="Courier New" panose="02070309020205020404" pitchFamily="49" charset="0"/>
              </a:rPr>
              <a:t>(All of </a:t>
            </a:r>
            <a:r>
              <a:rPr lang="en-US" sz="4400" dirty="0" err="1" smtClean="0">
                <a:solidFill>
                  <a:schemeClr val="tx1"/>
                </a:solidFill>
                <a:latin typeface="Courier New" panose="02070309020205020404" pitchFamily="49" charset="0"/>
                <a:cs typeface="Courier New" panose="02070309020205020404" pitchFamily="49" charset="0"/>
              </a:rPr>
              <a:t>Hodor’s</a:t>
            </a:r>
            <a:r>
              <a:rPr lang="en-US" sz="4400" dirty="0" smtClean="0">
                <a:solidFill>
                  <a:schemeClr val="tx1"/>
                </a:solidFill>
                <a:latin typeface="Courier New" panose="02070309020205020404" pitchFamily="49" charset="0"/>
                <a:cs typeface="Courier New" panose="02070309020205020404" pitchFamily="49" charset="0"/>
              </a:rPr>
              <a:t> final moment speeches)</a:t>
            </a:r>
            <a:endParaRPr lang="en-US" sz="4400" dirty="0">
              <a:solidFill>
                <a:schemeClr val="tx1"/>
              </a:solidFill>
              <a:latin typeface="Courier New" panose="02070309020205020404" pitchFamily="49" charset="0"/>
              <a:cs typeface="Courier New" panose="02070309020205020404" pitchFamily="49" charset="0"/>
            </a:endParaRPr>
          </a:p>
        </p:txBody>
      </p:sp>
      <p:pic>
        <p:nvPicPr>
          <p:cNvPr id="4" name="Picture 3"/>
          <p:cNvPicPr>
            <a:picLocks noChangeAspect="1"/>
          </p:cNvPicPr>
          <p:nvPr/>
        </p:nvPicPr>
        <p:blipFill>
          <a:blip r:embed="rId2"/>
          <a:stretch>
            <a:fillRect/>
          </a:stretch>
        </p:blipFill>
        <p:spPr>
          <a:xfrm>
            <a:off x="7934500" y="1090983"/>
            <a:ext cx="3956296" cy="3025775"/>
          </a:xfrm>
          <a:prstGeom prst="rect">
            <a:avLst/>
          </a:prstGeom>
        </p:spPr>
      </p:pic>
      <p:grpSp>
        <p:nvGrpSpPr>
          <p:cNvPr id="5" name="Group 4"/>
          <p:cNvGrpSpPr/>
          <p:nvPr/>
        </p:nvGrpSpPr>
        <p:grpSpPr>
          <a:xfrm>
            <a:off x="11303706" y="3855719"/>
            <a:ext cx="95814" cy="113665"/>
            <a:chOff x="1968500" y="2692400"/>
            <a:chExt cx="3022600" cy="2743200"/>
          </a:xfrm>
        </p:grpSpPr>
        <p:sp>
          <p:nvSpPr>
            <p:cNvPr id="6" name="Oval 5"/>
            <p:cNvSpPr/>
            <p:nvPr/>
          </p:nvSpPr>
          <p:spPr>
            <a:xfrm>
              <a:off x="1968500" y="2692400"/>
              <a:ext cx="1346200" cy="13716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7" name="Oval 6"/>
            <p:cNvSpPr/>
            <p:nvPr/>
          </p:nvSpPr>
          <p:spPr>
            <a:xfrm>
              <a:off x="3644900" y="2692400"/>
              <a:ext cx="1346200" cy="13716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 name="Oval 7"/>
            <p:cNvSpPr/>
            <p:nvPr/>
          </p:nvSpPr>
          <p:spPr>
            <a:xfrm>
              <a:off x="2463800" y="3378200"/>
              <a:ext cx="2032000" cy="20574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sp>
        <p:nvSpPr>
          <p:cNvPr id="9" name="Action Button: Home 8">
            <a:hlinkClick r:id="" action="ppaction://hlinkshowjump?jump=firstslide" highlightClick="1">
              <a:snd r:embed="rId3" name="coin.wav"/>
            </a:hlinkClick>
          </p:cNvPr>
          <p:cNvSpPr/>
          <p:nvPr/>
        </p:nvSpPr>
        <p:spPr>
          <a:xfrm>
            <a:off x="0" y="88900"/>
            <a:ext cx="838200" cy="7239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44937682"/>
      </p:ext>
    </p:extLst>
  </p:cSld>
  <p:clrMapOvr>
    <a:masterClrMapping/>
  </p:clrMapOvr>
  <mc:AlternateContent xmlns:mc="http://schemas.openxmlformats.org/markup-compatibility/2006">
    <mc:Choice xmlns:p14="http://schemas.microsoft.com/office/powerpoint/2010/main" Requires="p14">
      <p:transition spd="slow" p14:dur="800" advClick="0">
        <p:circle/>
      </p:transition>
    </mc:Choice>
    <mc:Fallback>
      <p:transition spd="slow" advClick="0">
        <p:circl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6018" y="5247073"/>
            <a:ext cx="8534400" cy="1507067"/>
          </a:xfrm>
        </p:spPr>
        <p:txBody>
          <a:bodyPr/>
          <a:lstStyle/>
          <a:p>
            <a:pPr algn="ctr"/>
            <a:r>
              <a:rPr lang="en-US" dirty="0" smtClean="0"/>
              <a:t>Here are some Images that may hint to Project 2</a:t>
            </a:r>
            <a:endParaRPr lang="en-US" dirty="0"/>
          </a:p>
        </p:txBody>
      </p:sp>
      <p:pic>
        <p:nvPicPr>
          <p:cNvPr id="4" name="Content Placeholder 3"/>
          <p:cNvPicPr>
            <a:picLocks noGrp="1" noChangeAspect="1"/>
          </p:cNvPicPr>
          <p:nvPr>
            <p:ph idx="1"/>
          </p:nvPr>
        </p:nvPicPr>
        <p:blipFill>
          <a:blip r:embed="rId2"/>
          <a:stretch>
            <a:fillRect/>
          </a:stretch>
        </p:blipFill>
        <p:spPr>
          <a:xfrm>
            <a:off x="9356822" y="291006"/>
            <a:ext cx="2484658" cy="4351338"/>
          </a:xfrm>
          <a:prstGeom prst="rect">
            <a:avLst/>
          </a:prstGeom>
        </p:spPr>
      </p:pic>
      <p:pic>
        <p:nvPicPr>
          <p:cNvPr id="5" name="Picture 4"/>
          <p:cNvPicPr>
            <a:picLocks noChangeAspect="1"/>
          </p:cNvPicPr>
          <p:nvPr/>
        </p:nvPicPr>
        <p:blipFill>
          <a:blip r:embed="rId3"/>
          <a:stretch>
            <a:fillRect/>
          </a:stretch>
        </p:blipFill>
        <p:spPr>
          <a:xfrm>
            <a:off x="0" y="987811"/>
            <a:ext cx="2914501" cy="4259262"/>
          </a:xfrm>
          <a:prstGeom prst="rect">
            <a:avLst/>
          </a:prstGeom>
        </p:spPr>
      </p:pic>
      <p:pic>
        <p:nvPicPr>
          <p:cNvPr id="6" name="Picture 5"/>
          <p:cNvPicPr>
            <a:picLocks noChangeAspect="1"/>
          </p:cNvPicPr>
          <p:nvPr/>
        </p:nvPicPr>
        <p:blipFill>
          <a:blip r:embed="rId4"/>
          <a:stretch>
            <a:fillRect/>
          </a:stretch>
        </p:blipFill>
        <p:spPr>
          <a:xfrm>
            <a:off x="3269352" y="913166"/>
            <a:ext cx="5523590" cy="3107019"/>
          </a:xfrm>
          <a:prstGeom prst="rect">
            <a:avLst/>
          </a:prstGeom>
        </p:spPr>
      </p:pic>
      <p:grpSp>
        <p:nvGrpSpPr>
          <p:cNvPr id="7" name="Group 6"/>
          <p:cNvGrpSpPr/>
          <p:nvPr/>
        </p:nvGrpSpPr>
        <p:grpSpPr>
          <a:xfrm>
            <a:off x="10599151" y="1110067"/>
            <a:ext cx="200660" cy="238760"/>
            <a:chOff x="1968500" y="2692400"/>
            <a:chExt cx="3022600" cy="2743200"/>
          </a:xfrm>
        </p:grpSpPr>
        <p:sp>
          <p:nvSpPr>
            <p:cNvPr id="8" name="Oval 7"/>
            <p:cNvSpPr/>
            <p:nvPr/>
          </p:nvSpPr>
          <p:spPr>
            <a:xfrm>
              <a:off x="1968500" y="2692400"/>
              <a:ext cx="1346200" cy="13716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9" name="Oval 8"/>
            <p:cNvSpPr/>
            <p:nvPr/>
          </p:nvSpPr>
          <p:spPr>
            <a:xfrm>
              <a:off x="3644900" y="2692400"/>
              <a:ext cx="1346200" cy="13716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0" name="Oval 9"/>
            <p:cNvSpPr/>
            <p:nvPr/>
          </p:nvSpPr>
          <p:spPr>
            <a:xfrm>
              <a:off x="2463800" y="3378200"/>
              <a:ext cx="2032000" cy="20574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sp>
        <p:nvSpPr>
          <p:cNvPr id="11" name="Action Button: Home 10">
            <a:hlinkClick r:id="" action="ppaction://hlinkshowjump?jump=firstslide" highlightClick="1">
              <a:snd r:embed="rId5" name="coin.wav"/>
            </a:hlinkClick>
          </p:cNvPr>
          <p:cNvSpPr/>
          <p:nvPr/>
        </p:nvSpPr>
        <p:spPr>
          <a:xfrm>
            <a:off x="0" y="88900"/>
            <a:ext cx="838200" cy="7239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64607675"/>
      </p:ext>
    </p:extLst>
  </p:cSld>
  <p:clrMapOvr>
    <a:masterClrMapping/>
  </p:clrMapOvr>
  <mc:AlternateContent xmlns:mc="http://schemas.openxmlformats.org/markup-compatibility/2006">
    <mc:Choice xmlns:p14="http://schemas.microsoft.com/office/powerpoint/2010/main" Requires="p14">
      <p:transition spd="slow" p14:dur="800" advClick="0">
        <p:circle/>
      </p:transition>
    </mc:Choice>
    <mc:Fallback>
      <p:transition spd="slow" advClick="0">
        <p:circl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11300" y="155742"/>
            <a:ext cx="8534400" cy="1507067"/>
          </a:xfrm>
        </p:spPr>
        <p:txBody>
          <a:bodyPr/>
          <a:lstStyle/>
          <a:p>
            <a:pPr algn="ctr"/>
            <a:r>
              <a:rPr lang="en-US" dirty="0" smtClean="0"/>
              <a:t>Random Audio Brought to You By The Public Domain.</a:t>
            </a:r>
            <a:endParaRPr lang="en-US" dirty="0"/>
          </a:p>
        </p:txBody>
      </p:sp>
      <p:sp>
        <p:nvSpPr>
          <p:cNvPr id="5" name="TextBox 4"/>
          <p:cNvSpPr txBox="1"/>
          <p:nvPr/>
        </p:nvSpPr>
        <p:spPr>
          <a:xfrm>
            <a:off x="676205" y="1940706"/>
            <a:ext cx="3911600" cy="3539430"/>
          </a:xfrm>
          <a:prstGeom prst="rect">
            <a:avLst/>
          </a:prstGeom>
          <a:noFill/>
        </p:spPr>
        <p:txBody>
          <a:bodyPr wrap="square" rtlCol="0">
            <a:spAutoFit/>
          </a:bodyPr>
          <a:lstStyle/>
          <a:p>
            <a:r>
              <a:rPr lang="en-US" sz="3200" dirty="0" smtClean="0">
                <a:solidFill>
                  <a:srgbClr val="FF0000"/>
                </a:solidFill>
              </a:rPr>
              <a:t>Warning! I did not listen to this. And have no clue what it sounds like. Have fun. Don’t sue me. Click next to Jimmy to hear sound.</a:t>
            </a:r>
            <a:endParaRPr lang="en-US" sz="3200" dirty="0">
              <a:solidFill>
                <a:srgbClr val="FF0000"/>
              </a:solidFill>
            </a:endParaRPr>
          </a:p>
        </p:txBody>
      </p:sp>
      <p:sp>
        <p:nvSpPr>
          <p:cNvPr id="7" name="Smiley Face 6"/>
          <p:cNvSpPr/>
          <p:nvPr/>
        </p:nvSpPr>
        <p:spPr>
          <a:xfrm>
            <a:off x="6477000" y="2529145"/>
            <a:ext cx="3035300" cy="2832100"/>
          </a:xfrm>
          <a:prstGeom prst="smileyFace">
            <a:avLst/>
          </a:prstGeom>
          <a:solidFill>
            <a:srgbClr val="FFFF00"/>
          </a:solidFill>
          <a:ln>
            <a:solidFill>
              <a:schemeClr val="bg1"/>
            </a:solidFill>
          </a:ln>
          <a:effectLst>
            <a:innerShdw blurRad="63500" dist="508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Jimmy</a:t>
            </a:r>
            <a:endParaRPr lang="en-US" dirty="0">
              <a:solidFill>
                <a:schemeClr val="bg1"/>
              </a:solidFill>
            </a:endParaRPr>
          </a:p>
        </p:txBody>
      </p:sp>
      <p:pic>
        <p:nvPicPr>
          <p:cNvPr id="8" name="Movie_Start_Music-KP-24192799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biLevel thresh="75000"/>
          </a:blip>
          <a:stretch>
            <a:fillRect/>
          </a:stretch>
        </p:blipFill>
        <p:spPr>
          <a:xfrm>
            <a:off x="10045700" y="3915290"/>
            <a:ext cx="609600" cy="609600"/>
          </a:xfrm>
          <a:prstGeom prst="rect">
            <a:avLst/>
          </a:prstGeom>
        </p:spPr>
      </p:pic>
      <p:grpSp>
        <p:nvGrpSpPr>
          <p:cNvPr id="9" name="Group 8"/>
          <p:cNvGrpSpPr/>
          <p:nvPr/>
        </p:nvGrpSpPr>
        <p:grpSpPr>
          <a:xfrm>
            <a:off x="7388860" y="3429000"/>
            <a:ext cx="200660" cy="238760"/>
            <a:chOff x="1968500" y="2692400"/>
            <a:chExt cx="3022600" cy="2743200"/>
          </a:xfrm>
        </p:grpSpPr>
        <p:sp>
          <p:nvSpPr>
            <p:cNvPr id="10" name="Oval 9"/>
            <p:cNvSpPr/>
            <p:nvPr/>
          </p:nvSpPr>
          <p:spPr>
            <a:xfrm>
              <a:off x="1968500" y="2692400"/>
              <a:ext cx="1346200" cy="13716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1" name="Oval 10"/>
            <p:cNvSpPr/>
            <p:nvPr/>
          </p:nvSpPr>
          <p:spPr>
            <a:xfrm>
              <a:off x="3644900" y="2692400"/>
              <a:ext cx="1346200" cy="13716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2" name="Oval 11"/>
            <p:cNvSpPr/>
            <p:nvPr/>
          </p:nvSpPr>
          <p:spPr>
            <a:xfrm>
              <a:off x="2463800" y="3378200"/>
              <a:ext cx="2032000" cy="20574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sp>
        <p:nvSpPr>
          <p:cNvPr id="14" name="Oval 13"/>
          <p:cNvSpPr/>
          <p:nvPr/>
        </p:nvSpPr>
        <p:spPr>
          <a:xfrm>
            <a:off x="8331531" y="3406140"/>
            <a:ext cx="165099" cy="24753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5" name="Oval 14"/>
          <p:cNvSpPr/>
          <p:nvPr/>
        </p:nvSpPr>
        <p:spPr>
          <a:xfrm>
            <a:off x="8390090" y="3401060"/>
            <a:ext cx="165099" cy="24753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6" name="Oval 15"/>
          <p:cNvSpPr/>
          <p:nvPr/>
        </p:nvSpPr>
        <p:spPr>
          <a:xfrm>
            <a:off x="8451919" y="3393440"/>
            <a:ext cx="165099" cy="24753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7" name="Action Button: Home 16">
            <a:hlinkClick r:id="" action="ppaction://hlinkshowjump?jump=firstslide" highlightClick="1">
              <a:snd r:embed="rId5" name="coin.wav"/>
            </a:hlinkClick>
          </p:cNvPr>
          <p:cNvSpPr/>
          <p:nvPr/>
        </p:nvSpPr>
        <p:spPr>
          <a:xfrm>
            <a:off x="0" y="88900"/>
            <a:ext cx="838200" cy="7239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p:cNvPicPr>
            <a:picLocks noChangeAspect="1"/>
          </p:cNvPicPr>
          <p:nvPr/>
        </p:nvPicPr>
        <p:blipFill>
          <a:blip r:embed="rId6"/>
          <a:stretch>
            <a:fillRect/>
          </a:stretch>
        </p:blipFill>
        <p:spPr>
          <a:xfrm>
            <a:off x="0" y="6608042"/>
            <a:ext cx="213378" cy="249958"/>
          </a:xfrm>
          <a:prstGeom prst="rect">
            <a:avLst/>
          </a:prstGeom>
        </p:spPr>
      </p:pic>
    </p:spTree>
    <p:extLst>
      <p:ext uri="{BB962C8B-B14F-4D97-AF65-F5344CB8AC3E}">
        <p14:creationId xmlns:p14="http://schemas.microsoft.com/office/powerpoint/2010/main" val="742833895"/>
      </p:ext>
    </p:extLst>
  </p:cSld>
  <p:clrMapOvr>
    <a:masterClrMapping/>
  </p:clrMapOvr>
  <mc:AlternateContent xmlns:mc="http://schemas.openxmlformats.org/markup-compatibility/2006">
    <mc:Choice xmlns:p14="http://schemas.microsoft.com/office/powerpoint/2010/main" Requires="p14">
      <p:transition spd="slow" p14:dur="800" advClick="0">
        <p:circle/>
      </p:transition>
    </mc:Choice>
    <mc:Fallback>
      <p:transition spd="slow" advClick="0">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xit" presetSubtype="0" fill="hold" nodeType="clickEffect">
                                  <p:stCondLst>
                                    <p:cond delay="0"/>
                                  </p:stCondLst>
                                  <p:childTnLst>
                                    <p:anim calcmode="lin" valueType="num">
                                      <p:cBhvr>
                                        <p:cTn id="6" dur="1000"/>
                                        <p:tgtEl>
                                          <p:spTgt spid="18"/>
                                        </p:tgtEl>
                                        <p:attrNameLst>
                                          <p:attrName>ppt_w</p:attrName>
                                        </p:attrNameLst>
                                      </p:cBhvr>
                                      <p:tavLst>
                                        <p:tav tm="0">
                                          <p:val>
                                            <p:strVal val="ppt_w"/>
                                          </p:val>
                                        </p:tav>
                                        <p:tav tm="100000">
                                          <p:val>
                                            <p:fltVal val="0"/>
                                          </p:val>
                                        </p:tav>
                                      </p:tavLst>
                                    </p:anim>
                                    <p:anim calcmode="lin" valueType="num">
                                      <p:cBhvr>
                                        <p:cTn id="7" dur="1000"/>
                                        <p:tgtEl>
                                          <p:spTgt spid="18"/>
                                        </p:tgtEl>
                                        <p:attrNameLst>
                                          <p:attrName>ppt_h</p:attrName>
                                        </p:attrNameLst>
                                      </p:cBhvr>
                                      <p:tavLst>
                                        <p:tav tm="0">
                                          <p:val>
                                            <p:strVal val="ppt_h"/>
                                          </p:val>
                                        </p:tav>
                                        <p:tav tm="100000">
                                          <p:val>
                                            <p:fltVal val="0"/>
                                          </p:val>
                                        </p:tav>
                                      </p:tavLst>
                                    </p:anim>
                                    <p:anim calcmode="lin" valueType="num">
                                      <p:cBhvr>
                                        <p:cTn id="8" dur="1000"/>
                                        <p:tgtEl>
                                          <p:spTgt spid="18"/>
                                        </p:tgtEl>
                                        <p:attrNameLst>
                                          <p:attrName>style.rotation</p:attrName>
                                        </p:attrNameLst>
                                      </p:cBhvr>
                                      <p:tavLst>
                                        <p:tav tm="0">
                                          <p:val>
                                            <p:fltVal val="0"/>
                                          </p:val>
                                        </p:tav>
                                        <p:tav tm="100000">
                                          <p:val>
                                            <p:fltVal val="90"/>
                                          </p:val>
                                        </p:tav>
                                      </p:tavLst>
                                    </p:anim>
                                    <p:animEffect transition="out" filter="fade">
                                      <p:cBhvr>
                                        <p:cTn id="9" dur="1000"/>
                                        <p:tgtEl>
                                          <p:spTgt spid="18"/>
                                        </p:tgtEl>
                                      </p:cBhvr>
                                    </p:animEffect>
                                    <p:set>
                                      <p:cBhvr>
                                        <p:cTn id="10" dur="1" fill="hold">
                                          <p:stCondLst>
                                            <p:cond delay="999"/>
                                          </p:stCondLst>
                                        </p:cTn>
                                        <p:tgtEl>
                                          <p:spTgt spid="1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1" restart="whenNotActive" fill="hold" evtFilter="cancelBubble" nodeType="interactiveSeq">
                <p:stCondLst>
                  <p:cond evt="onClick" delay="0">
                    <p:tgtEl>
                      <p:spTgt spid="8"/>
                    </p:tgtEl>
                  </p:cond>
                </p:stCondLst>
                <p:endSync evt="end" delay="0">
                  <p:rtn val="all"/>
                </p:endSync>
                <p:childTnLst>
                  <p:par>
                    <p:cTn id="12" fill="hold">
                      <p:stCondLst>
                        <p:cond delay="0"/>
                      </p:stCondLst>
                      <p:childTnLst>
                        <p:par>
                          <p:cTn id="13" fill="hold">
                            <p:stCondLst>
                              <p:cond delay="0"/>
                            </p:stCondLst>
                            <p:childTnLst>
                              <p:par>
                                <p:cTn id="14" presetID="1" presetClass="mediacall" presetSubtype="0" fill="hold" nodeType="clickEffect">
                                  <p:stCondLst>
                                    <p:cond delay="0"/>
                                  </p:stCondLst>
                                  <p:childTnLst>
                                    <p:cmd type="call" cmd="playFrom(0.0)">
                                      <p:cBhvr>
                                        <p:cTn id="15" dur="17998" fill="hold"/>
                                        <p:tgtEl>
                                          <p:spTgt spid="8"/>
                                        </p:tgtEl>
                                      </p:cBhvr>
                                    </p:cmd>
                                  </p:childTnLst>
                                </p:cTn>
                              </p:par>
                            </p:childTnLst>
                          </p:cTn>
                        </p:par>
                      </p:childTnLst>
                    </p:cTn>
                  </p:par>
                </p:childTnLst>
              </p:cTn>
              <p:nextCondLst>
                <p:cond evt="onClick" delay="0">
                  <p:tgtEl>
                    <p:spTgt spid="8"/>
                  </p:tgtEl>
                </p:cond>
              </p:nextCondLst>
            </p:seq>
            <p:audio>
              <p:cMediaNode vol="80000">
                <p:cTn id="16" fill="hold" display="0">
                  <p:stCondLst>
                    <p:cond delay="indefinite"/>
                  </p:stCondLst>
                  <p:endCondLst>
                    <p:cond evt="onStopAudio" delay="0">
                      <p:tgtEl>
                        <p:sldTgt/>
                      </p:tgtEl>
                    </p:cond>
                  </p:endCondLst>
                </p:cTn>
                <p:tgtEl>
                  <p:spTgt spid="8"/>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Want more fun?</a:t>
            </a:r>
            <a:endParaRPr lang="en-US" dirty="0"/>
          </a:p>
        </p:txBody>
      </p:sp>
      <p:sp>
        <p:nvSpPr>
          <p:cNvPr id="3" name="Subtitle 2"/>
          <p:cNvSpPr>
            <a:spLocks noGrp="1"/>
          </p:cNvSpPr>
          <p:nvPr>
            <p:ph type="subTitle" idx="1"/>
          </p:nvPr>
        </p:nvSpPr>
        <p:spPr/>
        <p:txBody>
          <a:bodyPr/>
          <a:lstStyle/>
          <a:p>
            <a:r>
              <a:rPr lang="en-US" dirty="0" smtClean="0"/>
              <a:t>Well, don’t start with last button.</a:t>
            </a:r>
            <a:endParaRPr lang="en-US" dirty="0"/>
          </a:p>
        </p:txBody>
      </p:sp>
      <p:sp>
        <p:nvSpPr>
          <p:cNvPr id="4" name="Up Ribbon 3">
            <a:hlinkClick r:id="rId2" action="ppaction://hlinksldjump"/>
          </p:cNvPr>
          <p:cNvSpPr/>
          <p:nvPr/>
        </p:nvSpPr>
        <p:spPr>
          <a:xfrm>
            <a:off x="472440" y="5059680"/>
            <a:ext cx="3246120" cy="1661160"/>
          </a:xfrm>
          <a:prstGeom prst="ribbon2">
            <a:avLst/>
          </a:prstGeom>
          <a:ln>
            <a:solidFill>
              <a:schemeClr val="accent4"/>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smtClean="0"/>
              <a:t>Animation</a:t>
            </a:r>
            <a:endParaRPr lang="en-US" dirty="0"/>
          </a:p>
        </p:txBody>
      </p:sp>
      <p:sp>
        <p:nvSpPr>
          <p:cNvPr id="5" name="Up Ribbon 4">
            <a:hlinkClick r:id="rId3" action="ppaction://hlinksldjump"/>
          </p:cNvPr>
          <p:cNvSpPr/>
          <p:nvPr/>
        </p:nvSpPr>
        <p:spPr>
          <a:xfrm>
            <a:off x="4472940" y="5059680"/>
            <a:ext cx="3246120" cy="1661160"/>
          </a:xfrm>
          <a:prstGeom prst="ribbon2">
            <a:avLst/>
          </a:prstGeom>
          <a:ln>
            <a:solidFill>
              <a:schemeClr val="tx1"/>
            </a:solidFill>
          </a:ln>
        </p:spPr>
        <p:style>
          <a:lnRef idx="0">
            <a:schemeClr val="accent4"/>
          </a:lnRef>
          <a:fillRef idx="3">
            <a:schemeClr val="accent4"/>
          </a:fillRef>
          <a:effectRef idx="3">
            <a:schemeClr val="accent4"/>
          </a:effectRef>
          <a:fontRef idx="minor">
            <a:schemeClr val="lt1"/>
          </a:fontRef>
        </p:style>
        <p:txBody>
          <a:bodyPr rtlCol="0" anchor="ctr"/>
          <a:lstStyle/>
          <a:p>
            <a:pPr algn="ctr"/>
            <a:r>
              <a:rPr lang="en-US" dirty="0" smtClean="0"/>
              <a:t>Video</a:t>
            </a:r>
            <a:endParaRPr lang="en-US" dirty="0"/>
          </a:p>
        </p:txBody>
      </p:sp>
      <p:sp>
        <p:nvSpPr>
          <p:cNvPr id="6" name="Up Ribbon 5">
            <a:hlinkClick r:id="rId4" action="ppaction://hlinksldjump"/>
          </p:cNvPr>
          <p:cNvSpPr/>
          <p:nvPr/>
        </p:nvSpPr>
        <p:spPr>
          <a:xfrm>
            <a:off x="8473440" y="5059680"/>
            <a:ext cx="3246120" cy="1661160"/>
          </a:xfrm>
          <a:prstGeom prst="ribbon2">
            <a:avLst/>
          </a:prstGeom>
          <a:ln>
            <a:solidFill>
              <a:schemeClr val="tx1"/>
            </a:solidFill>
          </a:ln>
        </p:spPr>
        <p:style>
          <a:lnRef idx="0">
            <a:schemeClr val="accent2"/>
          </a:lnRef>
          <a:fillRef idx="3">
            <a:schemeClr val="accent2"/>
          </a:fillRef>
          <a:effectRef idx="3">
            <a:schemeClr val="accent2"/>
          </a:effectRef>
          <a:fontRef idx="minor">
            <a:schemeClr val="lt1"/>
          </a:fontRef>
        </p:style>
        <p:txBody>
          <a:bodyPr rtlCol="0" anchor="ctr"/>
          <a:lstStyle/>
          <a:p>
            <a:pPr algn="ctr"/>
            <a:r>
              <a:rPr lang="en-US" dirty="0" smtClean="0"/>
              <a:t>Boring stuff, but with a twist</a:t>
            </a:r>
            <a:endParaRPr lang="en-US" dirty="0"/>
          </a:p>
        </p:txBody>
      </p:sp>
      <p:sp>
        <p:nvSpPr>
          <p:cNvPr id="7" name="Action Button: Back or Previous 6">
            <a:hlinkClick r:id="rId5" action="ppaction://hlinksldjump" highlightClick="1"/>
          </p:cNvPr>
          <p:cNvSpPr/>
          <p:nvPr/>
        </p:nvSpPr>
        <p:spPr>
          <a:xfrm>
            <a:off x="0" y="0"/>
            <a:ext cx="3327400" cy="109220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t>Wanna</a:t>
            </a:r>
            <a:r>
              <a:rPr lang="en-US" dirty="0" smtClean="0"/>
              <a:t> Start Over, Click Here!</a:t>
            </a:r>
            <a:endParaRPr lang="en-US" dirty="0"/>
          </a:p>
        </p:txBody>
      </p:sp>
      <p:pic>
        <p:nvPicPr>
          <p:cNvPr id="8" name="Picture 7"/>
          <p:cNvPicPr>
            <a:picLocks noChangeAspect="1"/>
          </p:cNvPicPr>
          <p:nvPr/>
        </p:nvPicPr>
        <p:blipFill>
          <a:blip r:embed="rId6"/>
          <a:stretch>
            <a:fillRect/>
          </a:stretch>
        </p:blipFill>
        <p:spPr>
          <a:xfrm>
            <a:off x="11978622" y="0"/>
            <a:ext cx="213378" cy="249958"/>
          </a:xfrm>
          <a:prstGeom prst="rect">
            <a:avLst/>
          </a:prstGeom>
        </p:spPr>
      </p:pic>
    </p:spTree>
    <p:extLst>
      <p:ext uri="{BB962C8B-B14F-4D97-AF65-F5344CB8AC3E}">
        <p14:creationId xmlns:p14="http://schemas.microsoft.com/office/powerpoint/2010/main" val="806240044"/>
      </p:ext>
    </p:extLst>
  </p:cSld>
  <p:clrMapOvr>
    <a:masterClrMapping/>
  </p:clrMapOvr>
  <mc:AlternateContent xmlns:mc="http://schemas.openxmlformats.org/markup-compatibility/2006">
    <mc:Choice xmlns:p14="http://schemas.microsoft.com/office/powerpoint/2010/main" Requires="p14">
      <p:transition spd="slow" p14:dur="800" advClick="0">
        <p:circle/>
      </p:transition>
    </mc:Choice>
    <mc:Fallback>
      <p:transition spd="slow" advClick="0">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0" y="88900"/>
            <a:ext cx="8534400" cy="1507067"/>
          </a:xfrm>
        </p:spPr>
        <p:txBody>
          <a:bodyPr/>
          <a:lstStyle/>
          <a:p>
            <a:pPr algn="ctr"/>
            <a:r>
              <a:rPr lang="en-US" dirty="0" smtClean="0"/>
              <a:t>Animations, Remember It All Started With a Mouse</a:t>
            </a:r>
            <a:endParaRPr lang="en-US" dirty="0"/>
          </a:p>
        </p:txBody>
      </p:sp>
      <p:grpSp>
        <p:nvGrpSpPr>
          <p:cNvPr id="7" name="Group 6"/>
          <p:cNvGrpSpPr/>
          <p:nvPr/>
        </p:nvGrpSpPr>
        <p:grpSpPr>
          <a:xfrm>
            <a:off x="4584700" y="2692400"/>
            <a:ext cx="3022600" cy="2743200"/>
            <a:chOff x="1968500" y="2692400"/>
            <a:chExt cx="3022600" cy="2743200"/>
          </a:xfrm>
        </p:grpSpPr>
        <p:sp>
          <p:nvSpPr>
            <p:cNvPr id="5" name="Oval 4"/>
            <p:cNvSpPr/>
            <p:nvPr/>
          </p:nvSpPr>
          <p:spPr>
            <a:xfrm>
              <a:off x="1968500" y="2692400"/>
              <a:ext cx="1346200" cy="13716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6" name="Oval 5"/>
            <p:cNvSpPr/>
            <p:nvPr/>
          </p:nvSpPr>
          <p:spPr>
            <a:xfrm>
              <a:off x="3644900" y="2692400"/>
              <a:ext cx="1346200" cy="13716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4" name="Oval 3"/>
            <p:cNvSpPr/>
            <p:nvPr/>
          </p:nvSpPr>
          <p:spPr>
            <a:xfrm>
              <a:off x="2463800" y="3378200"/>
              <a:ext cx="2032000" cy="20574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sp>
        <p:nvSpPr>
          <p:cNvPr id="10" name="Action Button: Home 9">
            <a:hlinkClick r:id="rId2" action="ppaction://hlinksldjump" highlightClick="1">
              <a:snd r:embed="rId3" name="voltage.wav"/>
            </a:hlinkClick>
          </p:cNvPr>
          <p:cNvSpPr/>
          <p:nvPr/>
        </p:nvSpPr>
        <p:spPr>
          <a:xfrm>
            <a:off x="0" y="0"/>
            <a:ext cx="838200" cy="9525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p:cNvPicPr>
            <a:picLocks noChangeAspect="1"/>
          </p:cNvPicPr>
          <p:nvPr/>
        </p:nvPicPr>
        <p:blipFill>
          <a:blip r:embed="rId4"/>
          <a:stretch>
            <a:fillRect/>
          </a:stretch>
        </p:blipFill>
        <p:spPr>
          <a:xfrm>
            <a:off x="312411" y="365125"/>
            <a:ext cx="213378" cy="249958"/>
          </a:xfrm>
          <a:prstGeom prst="rect">
            <a:avLst/>
          </a:prstGeom>
        </p:spPr>
      </p:pic>
    </p:spTree>
    <p:extLst>
      <p:ext uri="{BB962C8B-B14F-4D97-AF65-F5344CB8AC3E}">
        <p14:creationId xmlns:p14="http://schemas.microsoft.com/office/powerpoint/2010/main" val="3353301724"/>
      </p:ext>
    </p:extLst>
  </p:cSld>
  <p:clrMapOvr>
    <a:masterClrMapping/>
  </p:clrMapOvr>
  <mc:AlternateContent xmlns:mc="http://schemas.openxmlformats.org/markup-compatibility/2006">
    <mc:Choice xmlns:p14="http://schemas.microsoft.com/office/powerpoint/2010/main" Requires="p14">
      <p:transition spd="slow" p14:dur="800" advClick="0">
        <p:circle/>
      </p:transition>
    </mc:Choice>
    <mc:Fallback>
      <p:transition spd="slow" advClick="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1499"/>
                                          </p:stCondLst>
                                        </p:cTn>
                                        <p:tgtEl>
                                          <p:spTgt spid="7"/>
                                        </p:tgtEl>
                                        <p:attrNameLst>
                                          <p:attrName>style.visibility</p:attrName>
                                        </p:attrNameLst>
                                      </p:cBhvr>
                                      <p:to>
                                        <p:strVal val="visible"/>
                                      </p:to>
                                    </p:set>
                                  </p:childTnLst>
                                </p:cTn>
                              </p:par>
                            </p:childTnLst>
                          </p:cTn>
                        </p:par>
                        <p:par>
                          <p:cTn id="7" fill="hold">
                            <p:stCondLst>
                              <p:cond delay="1500"/>
                            </p:stCondLst>
                            <p:childTnLst>
                              <p:par>
                                <p:cTn id="8" presetID="8" presetClass="emph" presetSubtype="0" fill="hold" nodeType="afterEffect">
                                  <p:stCondLst>
                                    <p:cond delay="750"/>
                                  </p:stCondLst>
                                  <p:childTnLst>
                                    <p:animRot by="21600000">
                                      <p:cBhvr>
                                        <p:cTn id="9" dur="2000" fill="hold"/>
                                        <p:tgtEl>
                                          <p:spTgt spid="7"/>
                                        </p:tgtEl>
                                        <p:attrNameLst>
                                          <p:attrName>r</p:attrName>
                                        </p:attrNameLst>
                                      </p:cBhvr>
                                    </p:animRot>
                                  </p:childTnLst>
                                </p:cTn>
                              </p:par>
                            </p:childTnLst>
                          </p:cTn>
                        </p:par>
                        <p:par>
                          <p:cTn id="10" fill="hold">
                            <p:stCondLst>
                              <p:cond delay="4250"/>
                            </p:stCondLst>
                            <p:childTnLst>
                              <p:par>
                                <p:cTn id="11" presetID="26" presetClass="exit" presetSubtype="0" fill="hold" nodeType="afterEffect">
                                  <p:stCondLst>
                                    <p:cond delay="0"/>
                                  </p:stCondLst>
                                  <p:childTnLst>
                                    <p:animEffect transition="out" filter="wipe(down)">
                                      <p:cBhvr>
                                        <p:cTn id="12" dur="180" accel="50000">
                                          <p:stCondLst>
                                            <p:cond delay="1820"/>
                                          </p:stCondLst>
                                        </p:cTn>
                                        <p:tgtEl>
                                          <p:spTgt spid="7"/>
                                        </p:tgtEl>
                                      </p:cBhvr>
                                    </p:animEffect>
                                    <p:anim calcmode="lin" valueType="num">
                                      <p:cBhvr>
                                        <p:cTn id="13" dur="1822" tmFilter="0,0; 0.14,0.31; 0.43,0.73; 0.71,0.91; 1.0,1.0">
                                          <p:stCondLst>
                                            <p:cond delay="0"/>
                                          </p:stCondLst>
                                        </p:cTn>
                                        <p:tgtEl>
                                          <p:spTgt spid="7"/>
                                        </p:tgtEl>
                                        <p:attrNameLst>
                                          <p:attrName>ppt_x</p:attrName>
                                        </p:attrNameLst>
                                      </p:cBhvr>
                                      <p:tavLst>
                                        <p:tav tm="0">
                                          <p:val>
                                            <p:strVal val="ppt_x"/>
                                          </p:val>
                                        </p:tav>
                                        <p:tav tm="100000">
                                          <p:val>
                                            <p:strVal val="#ppt_x+0.25"/>
                                          </p:val>
                                        </p:tav>
                                      </p:tavLst>
                                    </p:anim>
                                    <p:anim calcmode="lin" valueType="num">
                                      <p:cBhvr>
                                        <p:cTn id="14" dur="178">
                                          <p:stCondLst>
                                            <p:cond delay="1822"/>
                                          </p:stCondLst>
                                        </p:cTn>
                                        <p:tgtEl>
                                          <p:spTgt spid="7"/>
                                        </p:tgtEl>
                                        <p:attrNameLst>
                                          <p:attrName>ppt_x</p:attrName>
                                        </p:attrNameLst>
                                      </p:cBhvr>
                                      <p:tavLst>
                                        <p:tav tm="0">
                                          <p:val>
                                            <p:strVal val="ppt_x"/>
                                          </p:val>
                                        </p:tav>
                                        <p:tav tm="100000">
                                          <p:val>
                                            <p:strVal val="ppt_x"/>
                                          </p:val>
                                        </p:tav>
                                      </p:tavLst>
                                    </p:anim>
                                    <p:anim calcmode="lin" valueType="num">
                                      <p:cBhvr>
                                        <p:cTn id="15" dur="664" tmFilter="0.0,0.0;0.25,0.07;0.50,0.2;0.75,0.467;1.0,1.0">
                                          <p:stCondLst>
                                            <p:cond delay="0"/>
                                          </p:stCondLst>
                                        </p:cTn>
                                        <p:tgtEl>
                                          <p:spTgt spid="7"/>
                                        </p:tgtEl>
                                        <p:attrNameLst>
                                          <p:attrName>ppt_y</p:attrName>
                                        </p:attrNameLst>
                                      </p:cBhvr>
                                      <p:tavLst>
                                        <p:tav tm="0">
                                          <p:val>
                                            <p:strVal val="ppt_y"/>
                                          </p:val>
                                        </p:tav>
                                        <p:tav tm="5000">
                                          <p:val>
                                            <p:strVal val="ppt_y+0.026"/>
                                          </p:val>
                                        </p:tav>
                                        <p:tav tm="10000">
                                          <p:val>
                                            <p:strVal val="ppt_y+0.052"/>
                                          </p:val>
                                        </p:tav>
                                        <p:tav tm="15000">
                                          <p:val>
                                            <p:strVal val="ppt_y+0.078"/>
                                          </p:val>
                                        </p:tav>
                                        <p:tav tm="20000">
                                          <p:val>
                                            <p:strVal val="ppt_y+0.103"/>
                                          </p:val>
                                        </p:tav>
                                        <p:tav tm="30000">
                                          <p:val>
                                            <p:strVal val="ppt_y+0.151"/>
                                          </p:val>
                                        </p:tav>
                                        <p:tav tm="40000">
                                          <p:val>
                                            <p:strVal val="ppt_y+0.196"/>
                                          </p:val>
                                        </p:tav>
                                        <p:tav tm="50000">
                                          <p:val>
                                            <p:strVal val="ppt_y+0.236"/>
                                          </p:val>
                                        </p:tav>
                                        <p:tav tm="60000">
                                          <p:val>
                                            <p:strVal val="ppt_y+0.270"/>
                                          </p:val>
                                        </p:tav>
                                        <p:tav tm="70000">
                                          <p:val>
                                            <p:strVal val="ppt_y+0.297"/>
                                          </p:val>
                                        </p:tav>
                                        <p:tav tm="80000">
                                          <p:val>
                                            <p:strVal val="ppt_y+0.317"/>
                                          </p:val>
                                        </p:tav>
                                        <p:tav tm="90000">
                                          <p:val>
                                            <p:strVal val="ppt_y+0.329"/>
                                          </p:val>
                                        </p:tav>
                                        <p:tav tm="100000">
                                          <p:val>
                                            <p:strVal val="ppt_y+0.333"/>
                                          </p:val>
                                        </p:tav>
                                      </p:tavLst>
                                    </p:anim>
                                    <p:anim calcmode="lin" valueType="num">
                                      <p:cBhvr>
                                        <p:cTn id="16" dur="664" tmFilter="0, 0; 0.125,0.2665; 0.25,0.4; 0.375,0.465; 0.5,0.5;  0.625,0.535; 0.75,0.6; 0.875,0.7335; 1,1">
                                          <p:stCondLst>
                                            <p:cond delay="664"/>
                                          </p:stCondLst>
                                        </p:cTn>
                                        <p:tgtEl>
                                          <p:spTgt spid="7"/>
                                        </p:tgtEl>
                                        <p:attrNameLst>
                                          <p:attrName>ppt_y</p:attrName>
                                        </p:attrNameLst>
                                      </p:cBhvr>
                                      <p:tavLst>
                                        <p:tav tm="0">
                                          <p:val>
                                            <p:strVal val="ppt_y"/>
                                          </p:val>
                                        </p:tav>
                                        <p:tav tm="10000">
                                          <p:val>
                                            <p:strVal val="ppt_y-0.034"/>
                                          </p:val>
                                        </p:tav>
                                        <p:tav tm="20000">
                                          <p:val>
                                            <p:strVal val="ppt_y-0.065"/>
                                          </p:val>
                                        </p:tav>
                                        <p:tav tm="30000">
                                          <p:val>
                                            <p:strVal val="ppt_y-0.090"/>
                                          </p:val>
                                        </p:tav>
                                        <p:tav tm="40000">
                                          <p:val>
                                            <p:strVal val="ppt_y-0.106"/>
                                          </p:val>
                                        </p:tav>
                                        <p:tav tm="50000">
                                          <p:val>
                                            <p:strVal val="ppt_y-0.111"/>
                                          </p:val>
                                        </p:tav>
                                        <p:tav tm="60000">
                                          <p:val>
                                            <p:strVal val="ppt_y-0.106"/>
                                          </p:val>
                                        </p:tav>
                                        <p:tav tm="70000">
                                          <p:val>
                                            <p:strVal val="ppt_y-0.090"/>
                                          </p:val>
                                        </p:tav>
                                        <p:tav tm="80000">
                                          <p:val>
                                            <p:strVal val="ppt_y-0.065"/>
                                          </p:val>
                                        </p:tav>
                                        <p:tav tm="90000">
                                          <p:val>
                                            <p:strVal val="ppt_y-0.034"/>
                                          </p:val>
                                        </p:tav>
                                        <p:tav tm="100000">
                                          <p:val>
                                            <p:strVal val="ppt_y"/>
                                          </p:val>
                                        </p:tav>
                                      </p:tavLst>
                                    </p:anim>
                                    <p:anim calcmode="lin" valueType="num">
                                      <p:cBhvr>
                                        <p:cTn id="17" dur="332" tmFilter="0, 0; 0.125,0.2665; 0.25,0.4; 0.375,0.465; 0.5,0.5;  0.625,0.535; 0.75,0.6; 0.875,0.7335; 1,1">
                                          <p:stCondLst>
                                            <p:cond delay="1324"/>
                                          </p:stCondLst>
                                        </p:cTn>
                                        <p:tgtEl>
                                          <p:spTgt spid="7"/>
                                        </p:tgtEl>
                                        <p:attrNameLst>
                                          <p:attrName>ppt_y</p:attrName>
                                        </p:attrNameLst>
                                      </p:cBhvr>
                                      <p:tavLst>
                                        <p:tav tm="0">
                                          <p:val>
                                            <p:strVal val="ppt_y"/>
                                          </p:val>
                                        </p:tav>
                                        <p:tav tm="10000">
                                          <p:val>
                                            <p:strVal val="ppt_y-0.011"/>
                                          </p:val>
                                        </p:tav>
                                        <p:tav tm="20000">
                                          <p:val>
                                            <p:strVal val="ppt_y-0.022"/>
                                          </p:val>
                                        </p:tav>
                                        <p:tav tm="30000">
                                          <p:val>
                                            <p:strVal val="ppt_y-0.030"/>
                                          </p:val>
                                        </p:tav>
                                        <p:tav tm="40000">
                                          <p:val>
                                            <p:strVal val="ppt_y-0.035"/>
                                          </p:val>
                                        </p:tav>
                                        <p:tav tm="50000">
                                          <p:val>
                                            <p:strVal val="ppt_y-0.037"/>
                                          </p:val>
                                        </p:tav>
                                        <p:tav tm="60000">
                                          <p:val>
                                            <p:strVal val="ppt_y-0.035"/>
                                          </p:val>
                                        </p:tav>
                                        <p:tav tm="70000">
                                          <p:val>
                                            <p:strVal val="ppt_y-0.030"/>
                                          </p:val>
                                        </p:tav>
                                        <p:tav tm="80000">
                                          <p:val>
                                            <p:strVal val="ppt_y-0.022"/>
                                          </p:val>
                                        </p:tav>
                                        <p:tav tm="90000">
                                          <p:val>
                                            <p:strVal val="ppt_y-0.011"/>
                                          </p:val>
                                        </p:tav>
                                        <p:tav tm="100000">
                                          <p:val>
                                            <p:strVal val="ppt_y"/>
                                          </p:val>
                                        </p:tav>
                                      </p:tavLst>
                                    </p:anim>
                                    <p:anim calcmode="lin" valueType="num">
                                      <p:cBhvr>
                                        <p:cTn id="18" dur="164" tmFilter="0, 0; 0.125,0.2665; 0.25,0.4; 0.375,0.465; 0.5,0.5;  0.625,0.535; 0.75,0.6; 0.875,0.7335; 1,1">
                                          <p:stCondLst>
                                            <p:cond delay="1656"/>
                                          </p:stCondLst>
                                        </p:cTn>
                                        <p:tgtEl>
                                          <p:spTgt spid="7"/>
                                        </p:tgtEl>
                                        <p:attrNameLst>
                                          <p:attrName>ppt_y</p:attrName>
                                        </p:attrNameLst>
                                      </p:cBhvr>
                                      <p:tavLst>
                                        <p:tav tm="0">
                                          <p:val>
                                            <p:strVal val="ppt_y"/>
                                          </p:val>
                                        </p:tav>
                                        <p:tav tm="10000">
                                          <p:val>
                                            <p:strVal val="ppt_y-0.004"/>
                                          </p:val>
                                        </p:tav>
                                        <p:tav tm="20000">
                                          <p:val>
                                            <p:strVal val="ppt_y-0.007"/>
                                          </p:val>
                                        </p:tav>
                                        <p:tav tm="30000">
                                          <p:val>
                                            <p:strVal val="ppt_y-0.010"/>
                                          </p:val>
                                        </p:tav>
                                        <p:tav tm="40000">
                                          <p:val>
                                            <p:strVal val="ppt_y-0.012"/>
                                          </p:val>
                                        </p:tav>
                                        <p:tav tm="50000">
                                          <p:val>
                                            <p:strVal val="ppt_y-0.0123"/>
                                          </p:val>
                                        </p:tav>
                                        <p:tav tm="60000">
                                          <p:val>
                                            <p:strVal val="ppt_y-0.012"/>
                                          </p:val>
                                        </p:tav>
                                        <p:tav tm="70000">
                                          <p:val>
                                            <p:strVal val="ppt_y-0.010"/>
                                          </p:val>
                                        </p:tav>
                                        <p:tav tm="80000">
                                          <p:val>
                                            <p:strVal val="ppt_y-0.007"/>
                                          </p:val>
                                        </p:tav>
                                        <p:tav tm="90000">
                                          <p:val>
                                            <p:strVal val="ppt_y-0.004"/>
                                          </p:val>
                                        </p:tav>
                                        <p:tav tm="100000">
                                          <p:val>
                                            <p:strVal val="ppt_y"/>
                                          </p:val>
                                        </p:tav>
                                      </p:tavLst>
                                    </p:anim>
                                    <p:anim calcmode="lin" valueType="num">
                                      <p:cBhvr>
                                        <p:cTn id="19" dur="180" accel="50000">
                                          <p:stCondLst>
                                            <p:cond delay="1820"/>
                                          </p:stCondLst>
                                        </p:cTn>
                                        <p:tgtEl>
                                          <p:spTgt spid="7"/>
                                        </p:tgtEl>
                                        <p:attrNameLst>
                                          <p:attrName>ppt_y</p:attrName>
                                        </p:attrNameLst>
                                      </p:cBhvr>
                                      <p:tavLst>
                                        <p:tav tm="0">
                                          <p:val>
                                            <p:strVal val="ppt_y"/>
                                          </p:val>
                                        </p:tav>
                                        <p:tav tm="100000">
                                          <p:val>
                                            <p:strVal val="ppt_y+ppt_h"/>
                                          </p:val>
                                        </p:tav>
                                      </p:tavLst>
                                    </p:anim>
                                    <p:animScale>
                                      <p:cBhvr>
                                        <p:cTn id="20" dur="26">
                                          <p:stCondLst>
                                            <p:cond delay="620"/>
                                          </p:stCondLst>
                                        </p:cTn>
                                        <p:tgtEl>
                                          <p:spTgt spid="7"/>
                                        </p:tgtEl>
                                      </p:cBhvr>
                                      <p:to x="100000" y="60000"/>
                                    </p:animScale>
                                    <p:animScale>
                                      <p:cBhvr>
                                        <p:cTn id="21" dur="166" decel="50000">
                                          <p:stCondLst>
                                            <p:cond delay="646"/>
                                          </p:stCondLst>
                                        </p:cTn>
                                        <p:tgtEl>
                                          <p:spTgt spid="7"/>
                                        </p:tgtEl>
                                      </p:cBhvr>
                                      <p:to x="100000" y="100000"/>
                                    </p:animScale>
                                    <p:animScale>
                                      <p:cBhvr>
                                        <p:cTn id="22" dur="26">
                                          <p:stCondLst>
                                            <p:cond delay="1312"/>
                                          </p:stCondLst>
                                        </p:cTn>
                                        <p:tgtEl>
                                          <p:spTgt spid="7"/>
                                        </p:tgtEl>
                                      </p:cBhvr>
                                      <p:to x="100000" y="80000"/>
                                    </p:animScale>
                                    <p:animScale>
                                      <p:cBhvr>
                                        <p:cTn id="23" dur="166" decel="50000">
                                          <p:stCondLst>
                                            <p:cond delay="1338"/>
                                          </p:stCondLst>
                                        </p:cTn>
                                        <p:tgtEl>
                                          <p:spTgt spid="7"/>
                                        </p:tgtEl>
                                      </p:cBhvr>
                                      <p:to x="100000" y="100000"/>
                                    </p:animScale>
                                    <p:animScale>
                                      <p:cBhvr>
                                        <p:cTn id="24" dur="26">
                                          <p:stCondLst>
                                            <p:cond delay="1642"/>
                                          </p:stCondLst>
                                        </p:cTn>
                                        <p:tgtEl>
                                          <p:spTgt spid="7"/>
                                        </p:tgtEl>
                                      </p:cBhvr>
                                      <p:to x="100000" y="90000"/>
                                    </p:animScale>
                                    <p:animScale>
                                      <p:cBhvr>
                                        <p:cTn id="25" dur="166" decel="50000">
                                          <p:stCondLst>
                                            <p:cond delay="1668"/>
                                          </p:stCondLst>
                                        </p:cTn>
                                        <p:tgtEl>
                                          <p:spTgt spid="7"/>
                                        </p:tgtEl>
                                      </p:cBhvr>
                                      <p:to x="100000" y="100000"/>
                                    </p:animScale>
                                    <p:animScale>
                                      <p:cBhvr>
                                        <p:cTn id="26" dur="26">
                                          <p:stCondLst>
                                            <p:cond delay="1808"/>
                                          </p:stCondLst>
                                        </p:cTn>
                                        <p:tgtEl>
                                          <p:spTgt spid="7"/>
                                        </p:tgtEl>
                                      </p:cBhvr>
                                      <p:to x="100000" y="95000"/>
                                    </p:animScale>
                                    <p:animScale>
                                      <p:cBhvr>
                                        <p:cTn id="27" dur="166" decel="50000">
                                          <p:stCondLst>
                                            <p:cond delay="1834"/>
                                          </p:stCondLst>
                                        </p:cTn>
                                        <p:tgtEl>
                                          <p:spTgt spid="7"/>
                                        </p:tgtEl>
                                      </p:cBhvr>
                                      <p:to x="100000" y="100000"/>
                                    </p:animScale>
                                    <p:set>
                                      <p:cBhvr>
                                        <p:cTn id="28" dur="1" fill="hold">
                                          <p:stCondLst>
                                            <p:cond delay="19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Video, “Underdog Racing”</a:t>
            </a:r>
            <a:endParaRPr lang="en-US" dirty="0"/>
          </a:p>
        </p:txBody>
      </p:sp>
      <p:pic>
        <p:nvPicPr>
          <p:cNvPr id="4" name="HL6KdC-DZPo"/>
          <p:cNvPicPr>
            <a:picLocks noGrp="1" noRot="1" noChangeAspect="1"/>
          </p:cNvPicPr>
          <p:nvPr>
            <p:ph idx="1"/>
            <a:videoFile r:link="rId1"/>
          </p:nvPr>
        </p:nvPicPr>
        <p:blipFill>
          <a:blip r:embed="rId3"/>
          <a:stretch>
            <a:fillRect/>
          </a:stretch>
        </p:blipFill>
        <p:spPr>
          <a:xfrm>
            <a:off x="1202373" y="476250"/>
            <a:ext cx="7713027" cy="4338578"/>
          </a:xfrm>
          <a:prstGeom prst="rect">
            <a:avLst/>
          </a:prstGeom>
        </p:spPr>
      </p:pic>
      <p:grpSp>
        <p:nvGrpSpPr>
          <p:cNvPr id="5" name="Group 4"/>
          <p:cNvGrpSpPr/>
          <p:nvPr/>
        </p:nvGrpSpPr>
        <p:grpSpPr>
          <a:xfrm>
            <a:off x="11991340" y="0"/>
            <a:ext cx="200660" cy="238760"/>
            <a:chOff x="1968500" y="2692400"/>
            <a:chExt cx="3022600" cy="2743200"/>
          </a:xfrm>
        </p:grpSpPr>
        <p:sp>
          <p:nvSpPr>
            <p:cNvPr id="6" name="Oval 5"/>
            <p:cNvSpPr/>
            <p:nvPr/>
          </p:nvSpPr>
          <p:spPr>
            <a:xfrm>
              <a:off x="1968500" y="2692400"/>
              <a:ext cx="1346200" cy="13716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7" name="Oval 6"/>
            <p:cNvSpPr/>
            <p:nvPr/>
          </p:nvSpPr>
          <p:spPr>
            <a:xfrm>
              <a:off x="3644900" y="2692400"/>
              <a:ext cx="1346200" cy="13716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 name="Oval 7"/>
            <p:cNvSpPr/>
            <p:nvPr/>
          </p:nvSpPr>
          <p:spPr>
            <a:xfrm>
              <a:off x="2463800" y="3378200"/>
              <a:ext cx="2032000" cy="20574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sp>
        <p:nvSpPr>
          <p:cNvPr id="9" name="Action Button: Home 8">
            <a:hlinkClick r:id="rId4" action="ppaction://hlinksldjump" highlightClick="1">
              <a:snd r:embed="rId5" name="voltage.wav"/>
            </a:hlinkClick>
          </p:cNvPr>
          <p:cNvSpPr/>
          <p:nvPr/>
        </p:nvSpPr>
        <p:spPr>
          <a:xfrm>
            <a:off x="0" y="0"/>
            <a:ext cx="838200" cy="9525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p:cNvPicPr>
            <a:picLocks noChangeAspect="1"/>
          </p:cNvPicPr>
          <p:nvPr/>
        </p:nvPicPr>
        <p:blipFill>
          <a:blip r:embed="rId6"/>
          <a:stretch>
            <a:fillRect/>
          </a:stretch>
        </p:blipFill>
        <p:spPr>
          <a:xfrm>
            <a:off x="1676391" y="4084319"/>
            <a:ext cx="171738" cy="201179"/>
          </a:xfrm>
          <a:prstGeom prst="rect">
            <a:avLst/>
          </a:prstGeom>
        </p:spPr>
      </p:pic>
    </p:spTree>
    <p:extLst>
      <p:ext uri="{BB962C8B-B14F-4D97-AF65-F5344CB8AC3E}">
        <p14:creationId xmlns:p14="http://schemas.microsoft.com/office/powerpoint/2010/main" val="645579584"/>
      </p:ext>
    </p:extLst>
  </p:cSld>
  <p:clrMapOvr>
    <a:masterClrMapping/>
  </p:clrMapOvr>
  <mc:AlternateContent xmlns:mc="http://schemas.openxmlformats.org/markup-compatibility/2006">
    <mc:Choice xmlns:p14="http://schemas.microsoft.com/office/powerpoint/2010/main" Requires="p14">
      <p:transition spd="slow" p14:dur="800" advClick="0">
        <p:circle/>
      </p:transition>
    </mc:Choice>
    <mc:Fallback>
      <p:transition spd="slow" advClick="0">
        <p:circl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Sources to be cited:</a:t>
            </a:r>
            <a:endParaRPr lang="en-US" dirty="0"/>
          </a:p>
        </p:txBody>
      </p:sp>
      <p:sp>
        <p:nvSpPr>
          <p:cNvPr id="3" name="Content Placeholder 2"/>
          <p:cNvSpPr>
            <a:spLocks noGrp="1"/>
          </p:cNvSpPr>
          <p:nvPr>
            <p:ph idx="1"/>
          </p:nvPr>
        </p:nvSpPr>
        <p:spPr/>
        <p:txBody>
          <a:bodyPr>
            <a:normAutofit fontScale="70000" lnSpcReduction="20000"/>
          </a:bodyPr>
          <a:lstStyle/>
          <a:p>
            <a:r>
              <a:rPr lang="en-US" sz="2000" dirty="0" smtClean="0"/>
              <a:t>Hodor Meme: </a:t>
            </a:r>
            <a:r>
              <a:rPr lang="en-US" sz="2000" dirty="0" smtClean="0">
                <a:hlinkClick r:id="rId2"/>
              </a:rPr>
              <a:t>http://knowyourmeme.com/memes/hodor</a:t>
            </a:r>
            <a:endParaRPr lang="en-US" sz="2000" dirty="0" smtClean="0"/>
          </a:p>
          <a:p>
            <a:r>
              <a:rPr lang="en-US" sz="2000" dirty="0" smtClean="0"/>
              <a:t>Hodor Ipsum: </a:t>
            </a:r>
            <a:r>
              <a:rPr lang="en-US" sz="2000" dirty="0" smtClean="0">
                <a:hlinkClick r:id="rId3"/>
              </a:rPr>
              <a:t>http://hodoripsum.com/</a:t>
            </a:r>
            <a:endParaRPr lang="en-US" sz="2000" dirty="0" smtClean="0"/>
          </a:p>
          <a:p>
            <a:r>
              <a:rPr lang="en-US" sz="2000" dirty="0" smtClean="0"/>
              <a:t>Mulan Picture (Slide 3): </a:t>
            </a:r>
            <a:r>
              <a:rPr lang="en-US" sz="2000" dirty="0" smtClean="0">
                <a:hlinkClick r:id="rId4"/>
              </a:rPr>
              <a:t>https://www.pinterest.com/explore/disney-princess-quotes/</a:t>
            </a:r>
            <a:endParaRPr lang="en-US" sz="2000" dirty="0" smtClean="0"/>
          </a:p>
          <a:p>
            <a:r>
              <a:rPr lang="en-US" sz="2000" dirty="0" smtClean="0"/>
              <a:t>“My Dream…” image: </a:t>
            </a:r>
            <a:r>
              <a:rPr lang="en-US" sz="2000" dirty="0" smtClean="0">
                <a:hlinkClick r:id="rId5"/>
              </a:rPr>
              <a:t>https://www.pinterest.com/explore/disney-quotes/</a:t>
            </a:r>
            <a:endParaRPr lang="en-US" sz="2000" dirty="0" smtClean="0"/>
          </a:p>
          <a:p>
            <a:r>
              <a:rPr lang="en-US" sz="2000" dirty="0" smtClean="0"/>
              <a:t>“We keep moving” image: </a:t>
            </a:r>
            <a:r>
              <a:rPr lang="en-US" sz="2000" dirty="0" smtClean="0">
                <a:hlinkClick r:id="rId6"/>
              </a:rPr>
              <a:t>http://www.quotationof.com/list/open-your-eyes-oratory.html</a:t>
            </a:r>
            <a:endParaRPr lang="en-US" sz="2000" dirty="0" smtClean="0"/>
          </a:p>
          <a:p>
            <a:r>
              <a:rPr lang="en-US" sz="2000" dirty="0" smtClean="0"/>
              <a:t>Audio: </a:t>
            </a:r>
            <a:r>
              <a:rPr lang="en-US" sz="2000" dirty="0" smtClean="0">
                <a:hlinkClick r:id="rId7"/>
              </a:rPr>
              <a:t>http://soundbible.com/</a:t>
            </a:r>
            <a:endParaRPr lang="en-US" sz="2000" dirty="0" smtClean="0"/>
          </a:p>
          <a:p>
            <a:r>
              <a:rPr lang="en-US" sz="2000" dirty="0" smtClean="0"/>
              <a:t>Underdog Racing: </a:t>
            </a:r>
            <a:r>
              <a:rPr lang="en-US" sz="2000" dirty="0" smtClean="0">
                <a:hlinkClick r:id="rId8"/>
              </a:rPr>
              <a:t>https://www.youtube.com/watch?v=HL6KdC-DZPo</a:t>
            </a:r>
            <a:endParaRPr lang="en-US" sz="2000" dirty="0" smtClean="0"/>
          </a:p>
          <a:p>
            <a:endParaRPr lang="en-US" sz="2000" dirty="0"/>
          </a:p>
          <a:p>
            <a:r>
              <a:rPr lang="en-US" sz="2000" dirty="0" smtClean="0"/>
              <a:t>Wow, you actually clicked this slide! Here’s something fun for you to do. Can you count all the Hidden Mickeys? Click the Button in the bottom left corner when you think you have an answer.</a:t>
            </a:r>
            <a:endParaRPr lang="en-US" sz="2000" dirty="0"/>
          </a:p>
        </p:txBody>
      </p:sp>
      <p:sp>
        <p:nvSpPr>
          <p:cNvPr id="6" name="Action Button: Home 5">
            <a:hlinkClick r:id="rId9" action="ppaction://hlinksldjump" highlightClick="1">
              <a:snd r:embed="rId10" name="voltage.wav"/>
            </a:hlinkClick>
          </p:cNvPr>
          <p:cNvSpPr/>
          <p:nvPr/>
        </p:nvSpPr>
        <p:spPr>
          <a:xfrm>
            <a:off x="0" y="0"/>
            <a:ext cx="838200" cy="9525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ction Button: Custom 4">
            <a:hlinkClick r:id="rId11" action="ppaction://hlinksldjump" highlightClick="1">
              <a:snd r:embed="rId12" name="applause.wav"/>
            </a:hlinkClick>
          </p:cNvPr>
          <p:cNvSpPr/>
          <p:nvPr/>
        </p:nvSpPr>
        <p:spPr>
          <a:xfrm>
            <a:off x="11430000" y="6176963"/>
            <a:ext cx="762000" cy="681037"/>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p:cNvGrpSpPr/>
          <p:nvPr/>
        </p:nvGrpSpPr>
        <p:grpSpPr>
          <a:xfrm>
            <a:off x="11455400" y="6176962"/>
            <a:ext cx="736600" cy="681037"/>
            <a:chOff x="1968500" y="2692400"/>
            <a:chExt cx="3022600" cy="2743200"/>
          </a:xfrm>
        </p:grpSpPr>
        <p:sp>
          <p:nvSpPr>
            <p:cNvPr id="9" name="Oval 8"/>
            <p:cNvSpPr/>
            <p:nvPr/>
          </p:nvSpPr>
          <p:spPr>
            <a:xfrm>
              <a:off x="1968500" y="2692400"/>
              <a:ext cx="1346200" cy="13716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0" name="Oval 9"/>
            <p:cNvSpPr/>
            <p:nvPr/>
          </p:nvSpPr>
          <p:spPr>
            <a:xfrm>
              <a:off x="3644900" y="2692400"/>
              <a:ext cx="1346200" cy="13716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1" name="Oval 10">
              <a:hlinkClick r:id="rId11" action="ppaction://hlinksldjump"/>
            </p:cNvPr>
            <p:cNvSpPr/>
            <p:nvPr/>
          </p:nvSpPr>
          <p:spPr>
            <a:xfrm>
              <a:off x="2463800" y="3378200"/>
              <a:ext cx="2032000" cy="20574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564066930"/>
      </p:ext>
    </p:extLst>
  </p:cSld>
  <p:clrMapOvr>
    <a:masterClrMapping/>
  </p:clrMapOvr>
  <mc:AlternateContent xmlns:mc="http://schemas.openxmlformats.org/markup-compatibility/2006">
    <mc:Choice xmlns:p14="http://schemas.microsoft.com/office/powerpoint/2010/main" Requires="p14">
      <p:transition spd="slow" p14:dur="800" advClick="0">
        <p:circle/>
      </p:transition>
    </mc:Choice>
    <mc:Fallback>
      <p:transition spd="slow" advClick="0">
        <p:circl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Twelve There Are Twelve</a:t>
            </a:r>
            <a:endParaRPr lang="en-US" dirty="0"/>
          </a:p>
        </p:txBody>
      </p:sp>
      <p:sp>
        <p:nvSpPr>
          <p:cNvPr id="3" name="Subtitle 2"/>
          <p:cNvSpPr>
            <a:spLocks noGrp="1"/>
          </p:cNvSpPr>
          <p:nvPr>
            <p:ph type="subTitle" idx="1"/>
          </p:nvPr>
        </p:nvSpPr>
        <p:spPr>
          <a:xfrm>
            <a:off x="684212" y="3813387"/>
            <a:ext cx="6400800" cy="1947333"/>
          </a:xfrm>
        </p:spPr>
        <p:txBody>
          <a:bodyPr/>
          <a:lstStyle/>
          <a:p>
            <a:r>
              <a:rPr lang="en-US" dirty="0" smtClean="0"/>
              <a:t>Make that Thirteen</a:t>
            </a:r>
            <a:endParaRPr lang="en-US" dirty="0"/>
          </a:p>
        </p:txBody>
      </p:sp>
      <p:pic>
        <p:nvPicPr>
          <p:cNvPr id="4" name="Picture 3"/>
          <p:cNvPicPr>
            <a:picLocks noChangeAspect="1"/>
          </p:cNvPicPr>
          <p:nvPr/>
        </p:nvPicPr>
        <p:blipFill>
          <a:blip r:embed="rId2"/>
          <a:stretch>
            <a:fillRect/>
          </a:stretch>
        </p:blipFill>
        <p:spPr>
          <a:xfrm>
            <a:off x="11972525" y="6601946"/>
            <a:ext cx="219475" cy="256054"/>
          </a:xfrm>
          <a:prstGeom prst="rect">
            <a:avLst/>
          </a:prstGeom>
        </p:spPr>
      </p:pic>
    </p:spTree>
    <p:extLst>
      <p:ext uri="{BB962C8B-B14F-4D97-AF65-F5344CB8AC3E}">
        <p14:creationId xmlns:p14="http://schemas.microsoft.com/office/powerpoint/2010/main" val="2876295573"/>
      </p:ext>
    </p:extLst>
  </p:cSld>
  <p:clrMapOvr>
    <a:masterClrMapping/>
  </p:clrMapOvr>
  <mc:AlternateContent xmlns:mc="http://schemas.openxmlformats.org/markup-compatibility/2006">
    <mc:Choice xmlns:p14="http://schemas.microsoft.com/office/powerpoint/2010/main" Requires="p14">
      <p:transition spd="slow" p14:dur="800" advClick="0">
        <p:circle/>
      </p:transition>
    </mc:Choice>
    <mc:Fallback>
      <p:transition spd="slow" advClick="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 presetClass="entr" presetSubtype="0" fill="hold" nodeType="afterEffect">
                                  <p:stCondLst>
                                    <p:cond delay="750"/>
                                  </p:stCondLst>
                                  <p:childTnLst>
                                    <p:set>
                                      <p:cBhvr>
                                        <p:cTn id="12" dur="1" fill="hold">
                                          <p:stCondLst>
                                            <p:cond delay="0"/>
                                          </p:stCondLst>
                                        </p:cTn>
                                        <p:tgtEl>
                                          <p:spTgt spid="4"/>
                                        </p:tgtEl>
                                        <p:attrNameLst>
                                          <p:attrName>style.visibility</p:attrName>
                                        </p:attrNameLst>
                                      </p:cBhvr>
                                      <p:to>
                                        <p:strVal val="visible"/>
                                      </p:to>
                                    </p:set>
                                  </p:childTnLst>
                                </p:cTn>
                              </p:par>
                            </p:childTnLst>
                          </p:cTn>
                        </p:par>
                        <p:par>
                          <p:cTn id="13" fill="hold">
                            <p:stCondLst>
                              <p:cond delay="1750"/>
                            </p:stCondLst>
                            <p:childTnLst>
                              <p:par>
                                <p:cTn id="14" presetID="14" presetClass="entr" presetSubtype="10" fill="hold" grpId="0" nodeType="afterEffect">
                                  <p:stCondLst>
                                    <p:cond delay="750"/>
                                  </p:stCondLst>
                                  <p:childTnLst>
                                    <p:set>
                                      <p:cBhvr>
                                        <p:cTn id="15"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6"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theme/theme1.xml><?xml version="1.0" encoding="utf-8"?>
<a:theme xmlns:a="http://schemas.openxmlformats.org/drawingml/2006/main" name="Slice">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docProps/app.xml><?xml version="1.0" encoding="utf-8"?>
<Properties xmlns="http://schemas.openxmlformats.org/officeDocument/2006/extended-properties" xmlns:vt="http://schemas.openxmlformats.org/officeDocument/2006/docPropsVTypes">
  <Template>Slice</Template>
  <TotalTime>71</TotalTime>
  <Words>246</Words>
  <Application>Microsoft Office PowerPoint</Application>
  <PresentationFormat>Widescreen</PresentationFormat>
  <Paragraphs>38</Paragraphs>
  <Slides>9</Slides>
  <Notes>0</Notes>
  <HiddenSlides>0</HiddenSlides>
  <MMClips>2</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Century Gothic</vt:lpstr>
      <vt:lpstr>Courier New</vt:lpstr>
      <vt:lpstr>Wingdings 3</vt:lpstr>
      <vt:lpstr>Slice</vt:lpstr>
      <vt:lpstr>Lab 7 with hints to Project 2</vt:lpstr>
      <vt:lpstr>Random Text for Your Enjoyment</vt:lpstr>
      <vt:lpstr>Here are some Images that may hint to Project 2</vt:lpstr>
      <vt:lpstr>Random Audio Brought to You By The Public Domain.</vt:lpstr>
      <vt:lpstr>Want more fun?</vt:lpstr>
      <vt:lpstr>Animations, Remember It All Started With a Mouse</vt:lpstr>
      <vt:lpstr>Video, “Underdog Racing”</vt:lpstr>
      <vt:lpstr>Sources to be cited:</vt:lpstr>
      <vt:lpstr>Twelve There Are Twelve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Spolarich, Sean</dc:creator>
  <cp:lastModifiedBy>Spolarich, Sean</cp:lastModifiedBy>
  <cp:revision>9</cp:revision>
  <dcterms:created xsi:type="dcterms:W3CDTF">2017-03-02T14:20:09Z</dcterms:created>
  <dcterms:modified xsi:type="dcterms:W3CDTF">2017-03-02T15:31:56Z</dcterms:modified>
</cp:coreProperties>
</file>