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0E9F-6736-418C-9FF8-F9E207560BE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B726-0214-4839-A0FA-87B3843E7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11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0E9F-6736-418C-9FF8-F9E207560BE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B726-0214-4839-A0FA-87B3843E7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40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0E9F-6736-418C-9FF8-F9E207560BE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B726-0214-4839-A0FA-87B3843E7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17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0E9F-6736-418C-9FF8-F9E207560BE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B726-0214-4839-A0FA-87B3843E7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072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0E9F-6736-418C-9FF8-F9E207560BE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B726-0214-4839-A0FA-87B3843E7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58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0E9F-6736-418C-9FF8-F9E207560BE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B726-0214-4839-A0FA-87B3843E7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82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0E9F-6736-418C-9FF8-F9E207560BE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B726-0214-4839-A0FA-87B3843E7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977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0E9F-6736-418C-9FF8-F9E207560BE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B726-0214-4839-A0FA-87B3843E7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27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0E9F-6736-418C-9FF8-F9E207560BE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B726-0214-4839-A0FA-87B3843E7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2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0E9F-6736-418C-9FF8-F9E207560BE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B726-0214-4839-A0FA-87B3843E7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576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0E9F-6736-418C-9FF8-F9E207560BE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B726-0214-4839-A0FA-87B3843E7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474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70E9F-6736-418C-9FF8-F9E207560BE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FB726-0214-4839-A0FA-87B3843E7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90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slide" Target="slide2.xml"/><Relationship Id="rId5" Type="http://schemas.openxmlformats.org/officeDocument/2006/relationships/slide" Target="slide8.xml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60">
          <a:fgClr>
            <a:schemeClr val="accent6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Meet Alex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on the shape to learn more about Alex or Click the arrow to learn about Sean.</a:t>
            </a:r>
            <a:endParaRPr lang="en-US" dirty="0"/>
          </a:p>
        </p:txBody>
      </p:sp>
      <p:sp>
        <p:nvSpPr>
          <p:cNvPr id="5" name="Heart 4">
            <a:hlinkClick r:id="rId3" action="ppaction://hlinksldjump"/>
          </p:cNvPr>
          <p:cNvSpPr/>
          <p:nvPr/>
        </p:nvSpPr>
        <p:spPr>
          <a:xfrm>
            <a:off x="5461000" y="5562600"/>
            <a:ext cx="1054100" cy="1066800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iley Face 5">
            <a:hlinkClick r:id="rId4" action="ppaction://hlinksldjump"/>
          </p:cNvPr>
          <p:cNvSpPr/>
          <p:nvPr/>
        </p:nvSpPr>
        <p:spPr>
          <a:xfrm>
            <a:off x="1346200" y="5461000"/>
            <a:ext cx="1181100" cy="11684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ightning Bolt 6">
            <a:hlinkClick r:id="rId5" action="ppaction://hlinksldjump"/>
          </p:cNvPr>
          <p:cNvSpPr/>
          <p:nvPr/>
        </p:nvSpPr>
        <p:spPr>
          <a:xfrm>
            <a:off x="9296400" y="5588000"/>
            <a:ext cx="965200" cy="1041400"/>
          </a:xfrm>
          <a:prstGeom prst="lightningBol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hlinkClick r:id="rId6" action="ppaction://hlinksldjump"/>
          </p:cNvPr>
          <p:cNvSpPr/>
          <p:nvPr/>
        </p:nvSpPr>
        <p:spPr>
          <a:xfrm>
            <a:off x="10668000" y="3509963"/>
            <a:ext cx="1524000" cy="10922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9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2438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Meet Sean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Click on the shape to learn more about Sean or Click the arrow to learn about Alex.</a:t>
            </a:r>
          </a:p>
          <a:p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0800000">
            <a:off x="0" y="3509963"/>
            <a:ext cx="1435100" cy="10287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art 4">
            <a:hlinkClick r:id="rId3" action="ppaction://hlinksldjump"/>
          </p:cNvPr>
          <p:cNvSpPr/>
          <p:nvPr/>
        </p:nvSpPr>
        <p:spPr>
          <a:xfrm>
            <a:off x="5575300" y="5349875"/>
            <a:ext cx="942975" cy="987425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iley Face 5">
            <a:hlinkClick r:id="rId4" action="ppaction://hlinksldjump"/>
          </p:cNvPr>
          <p:cNvSpPr/>
          <p:nvPr/>
        </p:nvSpPr>
        <p:spPr>
          <a:xfrm>
            <a:off x="2286000" y="5422900"/>
            <a:ext cx="990600" cy="9144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ightning Bolt 6">
            <a:hlinkClick r:id="rId5" action="ppaction://hlinksldjump"/>
          </p:cNvPr>
          <p:cNvSpPr/>
          <p:nvPr/>
        </p:nvSpPr>
        <p:spPr>
          <a:xfrm>
            <a:off x="9029700" y="5422900"/>
            <a:ext cx="838200" cy="914400"/>
          </a:xfrm>
          <a:prstGeom prst="lightningBol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29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542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Sean is a student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Sean goes to RVCC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miley Face 3">
            <a:hlinkClick r:id="rId2" action="ppaction://hlinksldjump"/>
          </p:cNvPr>
          <p:cNvSpPr/>
          <p:nvPr/>
        </p:nvSpPr>
        <p:spPr>
          <a:xfrm>
            <a:off x="0" y="5067300"/>
            <a:ext cx="1854200" cy="17907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9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446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Sean had a class with Alex before.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Sean and Alex took Fundamentals of Game Design with Prof. Crosbie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Heart 3">
            <a:hlinkClick r:id="rId2" action="ppaction://hlinksldjump"/>
          </p:cNvPr>
          <p:cNvSpPr/>
          <p:nvPr/>
        </p:nvSpPr>
        <p:spPr>
          <a:xfrm>
            <a:off x="0" y="5207000"/>
            <a:ext cx="1460500" cy="1651000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9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524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Sean knows a lot of things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Sean like </a:t>
            </a:r>
            <a:r>
              <a:rPr lang="en-US" dirty="0" err="1" smtClean="0">
                <a:solidFill>
                  <a:schemeClr val="bg1"/>
                </a:solidFill>
              </a:rPr>
              <a:t>easter</a:t>
            </a:r>
            <a:r>
              <a:rPr lang="en-US" dirty="0" smtClean="0">
                <a:solidFill>
                  <a:schemeClr val="bg1"/>
                </a:solidFill>
              </a:rPr>
              <a:t> eggs. Did you find the </a:t>
            </a:r>
            <a:r>
              <a:rPr lang="en-US" dirty="0" err="1" smtClean="0">
                <a:solidFill>
                  <a:schemeClr val="bg1"/>
                </a:solidFill>
              </a:rPr>
              <a:t>easter</a:t>
            </a:r>
            <a:r>
              <a:rPr lang="en-US" dirty="0" smtClean="0">
                <a:solidFill>
                  <a:schemeClr val="bg1"/>
                </a:solidFill>
              </a:rPr>
              <a:t> egg?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ightning Bolt 3">
            <a:hlinkClick r:id="rId2" action="ppaction://hlinksldjump"/>
          </p:cNvPr>
          <p:cNvSpPr/>
          <p:nvPr/>
        </p:nvSpPr>
        <p:spPr>
          <a:xfrm>
            <a:off x="0" y="4813300"/>
            <a:ext cx="1562100" cy="2044700"/>
          </a:xfrm>
          <a:prstGeom prst="lightningBol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9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769932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60">
          <a:fgClr>
            <a:schemeClr val="accent6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Alex is a student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 goes to RVCC</a:t>
            </a:r>
          </a:p>
          <a:p>
            <a:endParaRPr lang="en-US" dirty="0"/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53428"/>
            <a:ext cx="1865538" cy="18045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0"/>
            <a:ext cx="29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802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60">
          <a:fgClr>
            <a:schemeClr val="accent6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Alex doesn’t like David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Don’t ask</a:t>
            </a:r>
            <a:endParaRPr lang="en-US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47" y="5205841"/>
            <a:ext cx="1487553" cy="16521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29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421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60">
          <a:fgClr>
            <a:schemeClr val="accent6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Alex wants to design games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Ask about </a:t>
            </a:r>
            <a:r>
              <a:rPr lang="en-US" dirty="0" err="1" smtClean="0"/>
              <a:t>Dragonslayer</a:t>
            </a:r>
            <a:r>
              <a:rPr lang="en-US" dirty="0" smtClean="0"/>
              <a:t> and the people he worked on it with.</a:t>
            </a:r>
            <a:endParaRPr lang="en-US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79084"/>
            <a:ext cx="1597290" cy="2078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29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endParaRPr lang="en-US" dirty="0"/>
          </a:p>
        </p:txBody>
      </p:sp>
      <p:pic>
        <p:nvPicPr>
          <p:cNvPr id="1026" name="Picture 2" descr="https://lh3.googleusercontent.com/WKK9IVq7fmPEdKNb7qpnwWwsoi5cuynBSmSgwz6y1a9IT2OsTUf25RURH65608eV6703xc1j3nxsBYYTK35KGdbROgKyDRUsNXo5Vhp_C2Qs_UYlU_V_eqYxeAGooxWbyQ7oF5GVZyv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2843" y="6705600"/>
            <a:ext cx="24915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909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126</Words>
  <Application>Microsoft Office PowerPoint</Application>
  <PresentationFormat>Widescreen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Meet Alex</vt:lpstr>
      <vt:lpstr>Meet Sean</vt:lpstr>
      <vt:lpstr>Sean is a student</vt:lpstr>
      <vt:lpstr>Sean had a class with Alex before.</vt:lpstr>
      <vt:lpstr>Sean knows a lot of things.</vt:lpstr>
      <vt:lpstr>Alex is a student</vt:lpstr>
      <vt:lpstr>Alex doesn’t like David</vt:lpstr>
      <vt:lpstr>Alex wants to design games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Spolarich, Sean</dc:creator>
  <cp:lastModifiedBy>Spolarich, Sean</cp:lastModifiedBy>
  <cp:revision>4</cp:revision>
  <dcterms:created xsi:type="dcterms:W3CDTF">2017-01-19T14:15:05Z</dcterms:created>
  <dcterms:modified xsi:type="dcterms:W3CDTF">2017-01-19T14:59:46Z</dcterms:modified>
</cp:coreProperties>
</file>