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Lst>
  <p:sldSz cy="5143500" cx="9144000"/>
  <p:notesSz cx="6858000" cy="9144000"/>
  <p:embeddedFontLst>
    <p:embeddedFont>
      <p:font typeface="Corsiva"/>
      <p:regular r:id="rId70"/>
      <p:bold r:id="rId71"/>
      <p:italic r:id="rId72"/>
      <p:boldItalic r:id="rId7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font" Target="fonts/Corsiva-boldItalic.fntdata"/><Relationship Id="rId72" Type="http://schemas.openxmlformats.org/officeDocument/2006/relationships/font" Target="fonts/Corsiva-italic.fntdata"/><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71" Type="http://schemas.openxmlformats.org/officeDocument/2006/relationships/font" Target="fonts/Corsiva-bold.fntdata"/><Relationship Id="rId70" Type="http://schemas.openxmlformats.org/officeDocument/2006/relationships/font" Target="fonts/Corsiva-regular.fntdata"/><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slide" Target="slides/slide65.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2" name="Shape 1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2" name="Shape 1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3" name="Shape 19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0" name="Shape 2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7" name="Shape 2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9" name="Shape 2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4" name="Shape 244"/>
        <p:cNvGrpSpPr/>
        <p:nvPr/>
      </p:nvGrpSpPr>
      <p:grpSpPr>
        <a:xfrm>
          <a:off x="0" y="0"/>
          <a:ext cx="0" cy="0"/>
          <a:chOff x="0" y="0"/>
          <a:chExt cx="0" cy="0"/>
        </a:xfrm>
      </p:grpSpPr>
      <p:sp>
        <p:nvSpPr>
          <p:cNvPr id="245" name="Shape 2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6" name="Shape 24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3" name="Shape 2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8" name="Shape 258"/>
        <p:cNvGrpSpPr/>
        <p:nvPr/>
      </p:nvGrpSpPr>
      <p:grpSpPr>
        <a:xfrm>
          <a:off x="0" y="0"/>
          <a:ext cx="0" cy="0"/>
          <a:chOff x="0" y="0"/>
          <a:chExt cx="0" cy="0"/>
        </a:xfrm>
      </p:grpSpPr>
      <p:sp>
        <p:nvSpPr>
          <p:cNvPr id="259" name="Shape 2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0" name="Shape 2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7" name="Shape 2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0" name="Shape 2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7" name="Shape 2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2" name="Shape 292"/>
        <p:cNvGrpSpPr/>
        <p:nvPr/>
      </p:nvGrpSpPr>
      <p:grpSpPr>
        <a:xfrm>
          <a:off x="0" y="0"/>
          <a:ext cx="0" cy="0"/>
          <a:chOff x="0" y="0"/>
          <a:chExt cx="0" cy="0"/>
        </a:xfrm>
      </p:grpSpPr>
      <p:sp>
        <p:nvSpPr>
          <p:cNvPr id="293" name="Shape 2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4" name="Shape 29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1" name="Shape 3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6" name="Shape 306"/>
        <p:cNvGrpSpPr/>
        <p:nvPr/>
      </p:nvGrpSpPr>
      <p:grpSpPr>
        <a:xfrm>
          <a:off x="0" y="0"/>
          <a:ext cx="0" cy="0"/>
          <a:chOff x="0" y="0"/>
          <a:chExt cx="0" cy="0"/>
        </a:xfrm>
      </p:grpSpPr>
      <p:sp>
        <p:nvSpPr>
          <p:cNvPr id="307" name="Shape 3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8" name="Shape 30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3" name="Shape 313"/>
        <p:cNvGrpSpPr/>
        <p:nvPr/>
      </p:nvGrpSpPr>
      <p:grpSpPr>
        <a:xfrm>
          <a:off x="0" y="0"/>
          <a:ext cx="0" cy="0"/>
          <a:chOff x="0" y="0"/>
          <a:chExt cx="0" cy="0"/>
        </a:xfrm>
      </p:grpSpPr>
      <p:sp>
        <p:nvSpPr>
          <p:cNvPr id="314" name="Shape 3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5" name="Shape 3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2" name="Shape 322"/>
        <p:cNvGrpSpPr/>
        <p:nvPr/>
      </p:nvGrpSpPr>
      <p:grpSpPr>
        <a:xfrm>
          <a:off x="0" y="0"/>
          <a:ext cx="0" cy="0"/>
          <a:chOff x="0" y="0"/>
          <a:chExt cx="0" cy="0"/>
        </a:xfrm>
      </p:grpSpPr>
      <p:sp>
        <p:nvSpPr>
          <p:cNvPr id="323" name="Shape 3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4" name="Shape 32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3" name="Shape 333"/>
        <p:cNvGrpSpPr/>
        <p:nvPr/>
      </p:nvGrpSpPr>
      <p:grpSpPr>
        <a:xfrm>
          <a:off x="0" y="0"/>
          <a:ext cx="0" cy="0"/>
          <a:chOff x="0" y="0"/>
          <a:chExt cx="0" cy="0"/>
        </a:xfrm>
      </p:grpSpPr>
      <p:sp>
        <p:nvSpPr>
          <p:cNvPr id="334" name="Shape 3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5" name="Shape 33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2" name="Shape 3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 name="Shape 68"/>
        <p:cNvGrpSpPr/>
        <p:nvPr/>
      </p:nvGrpSpPr>
      <p:grpSpPr>
        <a:xfrm>
          <a:off x="0" y="0"/>
          <a:ext cx="0" cy="0"/>
          <a:chOff x="0" y="0"/>
          <a:chExt cx="0" cy="0"/>
        </a:xfrm>
      </p:grpSpPr>
      <p:sp>
        <p:nvSpPr>
          <p:cNvPr id="69" name="Shape 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0" name="Shape 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7" name="Shape 347"/>
        <p:cNvGrpSpPr/>
        <p:nvPr/>
      </p:nvGrpSpPr>
      <p:grpSpPr>
        <a:xfrm>
          <a:off x="0" y="0"/>
          <a:ext cx="0" cy="0"/>
          <a:chOff x="0" y="0"/>
          <a:chExt cx="0" cy="0"/>
        </a:xfrm>
      </p:grpSpPr>
      <p:sp>
        <p:nvSpPr>
          <p:cNvPr id="348" name="Shape 3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9" name="Shape 34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5" name="Shape 355"/>
        <p:cNvGrpSpPr/>
        <p:nvPr/>
      </p:nvGrpSpPr>
      <p:grpSpPr>
        <a:xfrm>
          <a:off x="0" y="0"/>
          <a:ext cx="0" cy="0"/>
          <a:chOff x="0" y="0"/>
          <a:chExt cx="0" cy="0"/>
        </a:xfrm>
      </p:grpSpPr>
      <p:sp>
        <p:nvSpPr>
          <p:cNvPr id="356" name="Shape 3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7" name="Shape 3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2" name="Shape 362"/>
        <p:cNvGrpSpPr/>
        <p:nvPr/>
      </p:nvGrpSpPr>
      <p:grpSpPr>
        <a:xfrm>
          <a:off x="0" y="0"/>
          <a:ext cx="0" cy="0"/>
          <a:chOff x="0" y="0"/>
          <a:chExt cx="0" cy="0"/>
        </a:xfrm>
      </p:grpSpPr>
      <p:sp>
        <p:nvSpPr>
          <p:cNvPr id="363" name="Shape 3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64" name="Shape 3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1" name="Shape 3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6" name="Shape 376"/>
        <p:cNvGrpSpPr/>
        <p:nvPr/>
      </p:nvGrpSpPr>
      <p:grpSpPr>
        <a:xfrm>
          <a:off x="0" y="0"/>
          <a:ext cx="0" cy="0"/>
          <a:chOff x="0" y="0"/>
          <a:chExt cx="0" cy="0"/>
        </a:xfrm>
      </p:grpSpPr>
      <p:sp>
        <p:nvSpPr>
          <p:cNvPr id="377" name="Shape 3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8" name="Shape 37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3" name="Shape 383"/>
        <p:cNvGrpSpPr/>
        <p:nvPr/>
      </p:nvGrpSpPr>
      <p:grpSpPr>
        <a:xfrm>
          <a:off x="0" y="0"/>
          <a:ext cx="0" cy="0"/>
          <a:chOff x="0" y="0"/>
          <a:chExt cx="0" cy="0"/>
        </a:xfrm>
      </p:grpSpPr>
      <p:sp>
        <p:nvSpPr>
          <p:cNvPr id="384" name="Shape 3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85" name="Shape 38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0" name="Shape 390"/>
        <p:cNvGrpSpPr/>
        <p:nvPr/>
      </p:nvGrpSpPr>
      <p:grpSpPr>
        <a:xfrm>
          <a:off x="0" y="0"/>
          <a:ext cx="0" cy="0"/>
          <a:chOff x="0" y="0"/>
          <a:chExt cx="0" cy="0"/>
        </a:xfrm>
      </p:grpSpPr>
      <p:sp>
        <p:nvSpPr>
          <p:cNvPr id="391" name="Shape 3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2" name="Shape 39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7" name="Shape 397"/>
        <p:cNvGrpSpPr/>
        <p:nvPr/>
      </p:nvGrpSpPr>
      <p:grpSpPr>
        <a:xfrm>
          <a:off x="0" y="0"/>
          <a:ext cx="0" cy="0"/>
          <a:chOff x="0" y="0"/>
          <a:chExt cx="0" cy="0"/>
        </a:xfrm>
      </p:grpSpPr>
      <p:sp>
        <p:nvSpPr>
          <p:cNvPr id="398" name="Shape 3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9" name="Shape 39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4" name="Shape 404"/>
        <p:cNvGrpSpPr/>
        <p:nvPr/>
      </p:nvGrpSpPr>
      <p:grpSpPr>
        <a:xfrm>
          <a:off x="0" y="0"/>
          <a:ext cx="0" cy="0"/>
          <a:chOff x="0" y="0"/>
          <a:chExt cx="0" cy="0"/>
        </a:xfrm>
      </p:grpSpPr>
      <p:sp>
        <p:nvSpPr>
          <p:cNvPr id="405" name="Shape 4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06" name="Shape 40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0" name="Shape 420"/>
        <p:cNvGrpSpPr/>
        <p:nvPr/>
      </p:nvGrpSpPr>
      <p:grpSpPr>
        <a:xfrm>
          <a:off x="0" y="0"/>
          <a:ext cx="0" cy="0"/>
          <a:chOff x="0" y="0"/>
          <a:chExt cx="0" cy="0"/>
        </a:xfrm>
      </p:grpSpPr>
      <p:sp>
        <p:nvSpPr>
          <p:cNvPr id="421" name="Shape 4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22" name="Shape 4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3" name="Shape 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9" name="Shape 429"/>
        <p:cNvGrpSpPr/>
        <p:nvPr/>
      </p:nvGrpSpPr>
      <p:grpSpPr>
        <a:xfrm>
          <a:off x="0" y="0"/>
          <a:ext cx="0" cy="0"/>
          <a:chOff x="0" y="0"/>
          <a:chExt cx="0" cy="0"/>
        </a:xfrm>
      </p:grpSpPr>
      <p:sp>
        <p:nvSpPr>
          <p:cNvPr id="430" name="Shape 4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31" name="Shape 4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7" name="Shape 437"/>
        <p:cNvGrpSpPr/>
        <p:nvPr/>
      </p:nvGrpSpPr>
      <p:grpSpPr>
        <a:xfrm>
          <a:off x="0" y="0"/>
          <a:ext cx="0" cy="0"/>
          <a:chOff x="0" y="0"/>
          <a:chExt cx="0" cy="0"/>
        </a:xfrm>
      </p:grpSpPr>
      <p:sp>
        <p:nvSpPr>
          <p:cNvPr id="438" name="Shape 4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39" name="Shape 4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4" name="Shape 444"/>
        <p:cNvGrpSpPr/>
        <p:nvPr/>
      </p:nvGrpSpPr>
      <p:grpSpPr>
        <a:xfrm>
          <a:off x="0" y="0"/>
          <a:ext cx="0" cy="0"/>
          <a:chOff x="0" y="0"/>
          <a:chExt cx="0" cy="0"/>
        </a:xfrm>
      </p:grpSpPr>
      <p:sp>
        <p:nvSpPr>
          <p:cNvPr id="445" name="Shape 4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46" name="Shape 44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1" name="Shape 451"/>
        <p:cNvGrpSpPr/>
        <p:nvPr/>
      </p:nvGrpSpPr>
      <p:grpSpPr>
        <a:xfrm>
          <a:off x="0" y="0"/>
          <a:ext cx="0" cy="0"/>
          <a:chOff x="0" y="0"/>
          <a:chExt cx="0" cy="0"/>
        </a:xfrm>
      </p:grpSpPr>
      <p:sp>
        <p:nvSpPr>
          <p:cNvPr id="452" name="Shape 4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53" name="Shape 4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2" name="Shape 462"/>
        <p:cNvGrpSpPr/>
        <p:nvPr/>
      </p:nvGrpSpPr>
      <p:grpSpPr>
        <a:xfrm>
          <a:off x="0" y="0"/>
          <a:ext cx="0" cy="0"/>
          <a:chOff x="0" y="0"/>
          <a:chExt cx="0" cy="0"/>
        </a:xfrm>
      </p:grpSpPr>
      <p:sp>
        <p:nvSpPr>
          <p:cNvPr id="463" name="Shape 4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64" name="Shape 4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3" name="Shape 473"/>
        <p:cNvGrpSpPr/>
        <p:nvPr/>
      </p:nvGrpSpPr>
      <p:grpSpPr>
        <a:xfrm>
          <a:off x="0" y="0"/>
          <a:ext cx="0" cy="0"/>
          <a:chOff x="0" y="0"/>
          <a:chExt cx="0" cy="0"/>
        </a:xfrm>
      </p:grpSpPr>
      <p:sp>
        <p:nvSpPr>
          <p:cNvPr id="474" name="Shape 4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75" name="Shape 4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6" name="Shape 486"/>
        <p:cNvGrpSpPr/>
        <p:nvPr/>
      </p:nvGrpSpPr>
      <p:grpSpPr>
        <a:xfrm>
          <a:off x="0" y="0"/>
          <a:ext cx="0" cy="0"/>
          <a:chOff x="0" y="0"/>
          <a:chExt cx="0" cy="0"/>
        </a:xfrm>
      </p:grpSpPr>
      <p:sp>
        <p:nvSpPr>
          <p:cNvPr id="487" name="Shape 4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88" name="Shape 4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4" name="Shape 494"/>
        <p:cNvGrpSpPr/>
        <p:nvPr/>
      </p:nvGrpSpPr>
      <p:grpSpPr>
        <a:xfrm>
          <a:off x="0" y="0"/>
          <a:ext cx="0" cy="0"/>
          <a:chOff x="0" y="0"/>
          <a:chExt cx="0" cy="0"/>
        </a:xfrm>
      </p:grpSpPr>
      <p:sp>
        <p:nvSpPr>
          <p:cNvPr id="495" name="Shape 4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96" name="Shape 49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1" name="Shape 501"/>
        <p:cNvGrpSpPr/>
        <p:nvPr/>
      </p:nvGrpSpPr>
      <p:grpSpPr>
        <a:xfrm>
          <a:off x="0" y="0"/>
          <a:ext cx="0" cy="0"/>
          <a:chOff x="0" y="0"/>
          <a:chExt cx="0" cy="0"/>
        </a:xfrm>
      </p:grpSpPr>
      <p:sp>
        <p:nvSpPr>
          <p:cNvPr id="502" name="Shape 5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03" name="Shape 5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8" name="Shape 508"/>
        <p:cNvGrpSpPr/>
        <p:nvPr/>
      </p:nvGrpSpPr>
      <p:grpSpPr>
        <a:xfrm>
          <a:off x="0" y="0"/>
          <a:ext cx="0" cy="0"/>
          <a:chOff x="0" y="0"/>
          <a:chExt cx="0" cy="0"/>
        </a:xfrm>
      </p:grpSpPr>
      <p:sp>
        <p:nvSpPr>
          <p:cNvPr id="509" name="Shape 5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10" name="Shape 5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 name="Shape 89"/>
        <p:cNvGrpSpPr/>
        <p:nvPr/>
      </p:nvGrpSpPr>
      <p:grpSpPr>
        <a:xfrm>
          <a:off x="0" y="0"/>
          <a:ext cx="0" cy="0"/>
          <a:chOff x="0" y="0"/>
          <a:chExt cx="0" cy="0"/>
        </a:xfrm>
      </p:grpSpPr>
      <p:sp>
        <p:nvSpPr>
          <p:cNvPr id="90" name="Shape 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1" name="Shape 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6" name="Shape 516"/>
        <p:cNvGrpSpPr/>
        <p:nvPr/>
      </p:nvGrpSpPr>
      <p:grpSpPr>
        <a:xfrm>
          <a:off x="0" y="0"/>
          <a:ext cx="0" cy="0"/>
          <a:chOff x="0" y="0"/>
          <a:chExt cx="0" cy="0"/>
        </a:xfrm>
      </p:grpSpPr>
      <p:sp>
        <p:nvSpPr>
          <p:cNvPr id="517" name="Shape 5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18" name="Shape 51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4" name="Shape 524"/>
        <p:cNvGrpSpPr/>
        <p:nvPr/>
      </p:nvGrpSpPr>
      <p:grpSpPr>
        <a:xfrm>
          <a:off x="0" y="0"/>
          <a:ext cx="0" cy="0"/>
          <a:chOff x="0" y="0"/>
          <a:chExt cx="0" cy="0"/>
        </a:xfrm>
      </p:grpSpPr>
      <p:sp>
        <p:nvSpPr>
          <p:cNvPr id="525" name="Shape 5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26" name="Shape 5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1" name="Shape 531"/>
        <p:cNvGrpSpPr/>
        <p:nvPr/>
      </p:nvGrpSpPr>
      <p:grpSpPr>
        <a:xfrm>
          <a:off x="0" y="0"/>
          <a:ext cx="0" cy="0"/>
          <a:chOff x="0" y="0"/>
          <a:chExt cx="0" cy="0"/>
        </a:xfrm>
      </p:grpSpPr>
      <p:sp>
        <p:nvSpPr>
          <p:cNvPr id="532" name="Shape 53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33" name="Shape 5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8" name="Shape 538"/>
        <p:cNvGrpSpPr/>
        <p:nvPr/>
      </p:nvGrpSpPr>
      <p:grpSpPr>
        <a:xfrm>
          <a:off x="0" y="0"/>
          <a:ext cx="0" cy="0"/>
          <a:chOff x="0" y="0"/>
          <a:chExt cx="0" cy="0"/>
        </a:xfrm>
      </p:grpSpPr>
      <p:sp>
        <p:nvSpPr>
          <p:cNvPr id="539" name="Shape 53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40" name="Shape 54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8" name="Shape 548"/>
        <p:cNvGrpSpPr/>
        <p:nvPr/>
      </p:nvGrpSpPr>
      <p:grpSpPr>
        <a:xfrm>
          <a:off x="0" y="0"/>
          <a:ext cx="0" cy="0"/>
          <a:chOff x="0" y="0"/>
          <a:chExt cx="0" cy="0"/>
        </a:xfrm>
      </p:grpSpPr>
      <p:sp>
        <p:nvSpPr>
          <p:cNvPr id="549" name="Shape 5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50" name="Shape 5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8" name="Shape 558"/>
        <p:cNvGrpSpPr/>
        <p:nvPr/>
      </p:nvGrpSpPr>
      <p:grpSpPr>
        <a:xfrm>
          <a:off x="0" y="0"/>
          <a:ext cx="0" cy="0"/>
          <a:chOff x="0" y="0"/>
          <a:chExt cx="0" cy="0"/>
        </a:xfrm>
      </p:grpSpPr>
      <p:sp>
        <p:nvSpPr>
          <p:cNvPr id="559" name="Shape 5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60" name="Shape 5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5" name="Shape 565"/>
        <p:cNvGrpSpPr/>
        <p:nvPr/>
      </p:nvGrpSpPr>
      <p:grpSpPr>
        <a:xfrm>
          <a:off x="0" y="0"/>
          <a:ext cx="0" cy="0"/>
          <a:chOff x="0" y="0"/>
          <a:chExt cx="0" cy="0"/>
        </a:xfrm>
      </p:grpSpPr>
      <p:sp>
        <p:nvSpPr>
          <p:cNvPr id="566" name="Shape 5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67" name="Shape 5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3" name="Shape 573"/>
        <p:cNvGrpSpPr/>
        <p:nvPr/>
      </p:nvGrpSpPr>
      <p:grpSpPr>
        <a:xfrm>
          <a:off x="0" y="0"/>
          <a:ext cx="0" cy="0"/>
          <a:chOff x="0" y="0"/>
          <a:chExt cx="0" cy="0"/>
        </a:xfrm>
      </p:grpSpPr>
      <p:sp>
        <p:nvSpPr>
          <p:cNvPr id="574" name="Shape 5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75" name="Shape 5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2" name="Shape 582"/>
        <p:cNvGrpSpPr/>
        <p:nvPr/>
      </p:nvGrpSpPr>
      <p:grpSpPr>
        <a:xfrm>
          <a:off x="0" y="0"/>
          <a:ext cx="0" cy="0"/>
          <a:chOff x="0" y="0"/>
          <a:chExt cx="0" cy="0"/>
        </a:xfrm>
      </p:grpSpPr>
      <p:sp>
        <p:nvSpPr>
          <p:cNvPr id="583" name="Shape 5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84" name="Shape 5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9" name="Shape 589"/>
        <p:cNvGrpSpPr/>
        <p:nvPr/>
      </p:nvGrpSpPr>
      <p:grpSpPr>
        <a:xfrm>
          <a:off x="0" y="0"/>
          <a:ext cx="0" cy="0"/>
          <a:chOff x="0" y="0"/>
          <a:chExt cx="0" cy="0"/>
        </a:xfrm>
      </p:grpSpPr>
      <p:sp>
        <p:nvSpPr>
          <p:cNvPr id="590" name="Shape 5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91" name="Shape 5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 name="Shape 98"/>
        <p:cNvGrpSpPr/>
        <p:nvPr/>
      </p:nvGrpSpPr>
      <p:grpSpPr>
        <a:xfrm>
          <a:off x="0" y="0"/>
          <a:ext cx="0" cy="0"/>
          <a:chOff x="0" y="0"/>
          <a:chExt cx="0" cy="0"/>
        </a:xfrm>
      </p:grpSpPr>
      <p:sp>
        <p:nvSpPr>
          <p:cNvPr id="99" name="Shape 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0" name="Shape 10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0" name="Shape 600"/>
        <p:cNvGrpSpPr/>
        <p:nvPr/>
      </p:nvGrpSpPr>
      <p:grpSpPr>
        <a:xfrm>
          <a:off x="0" y="0"/>
          <a:ext cx="0" cy="0"/>
          <a:chOff x="0" y="0"/>
          <a:chExt cx="0" cy="0"/>
        </a:xfrm>
      </p:grpSpPr>
      <p:sp>
        <p:nvSpPr>
          <p:cNvPr id="601" name="Shape 6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2" name="Shape 60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7" name="Shape 607"/>
        <p:cNvGrpSpPr/>
        <p:nvPr/>
      </p:nvGrpSpPr>
      <p:grpSpPr>
        <a:xfrm>
          <a:off x="0" y="0"/>
          <a:ext cx="0" cy="0"/>
          <a:chOff x="0" y="0"/>
          <a:chExt cx="0" cy="0"/>
        </a:xfrm>
      </p:grpSpPr>
      <p:sp>
        <p:nvSpPr>
          <p:cNvPr id="608" name="Shape 6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9" name="Shape 6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4" name="Shape 614"/>
        <p:cNvGrpSpPr/>
        <p:nvPr/>
      </p:nvGrpSpPr>
      <p:grpSpPr>
        <a:xfrm>
          <a:off x="0" y="0"/>
          <a:ext cx="0" cy="0"/>
          <a:chOff x="0" y="0"/>
          <a:chExt cx="0" cy="0"/>
        </a:xfrm>
      </p:grpSpPr>
      <p:sp>
        <p:nvSpPr>
          <p:cNvPr id="615" name="Shape 6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16" name="Shape 61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1" name="Shape 621"/>
        <p:cNvGrpSpPr/>
        <p:nvPr/>
      </p:nvGrpSpPr>
      <p:grpSpPr>
        <a:xfrm>
          <a:off x="0" y="0"/>
          <a:ext cx="0" cy="0"/>
          <a:chOff x="0" y="0"/>
          <a:chExt cx="0" cy="0"/>
        </a:xfrm>
      </p:grpSpPr>
      <p:sp>
        <p:nvSpPr>
          <p:cNvPr id="622" name="Shape 62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3" name="Shape 62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8" name="Shape 628"/>
        <p:cNvGrpSpPr/>
        <p:nvPr/>
      </p:nvGrpSpPr>
      <p:grpSpPr>
        <a:xfrm>
          <a:off x="0" y="0"/>
          <a:ext cx="0" cy="0"/>
          <a:chOff x="0" y="0"/>
          <a:chExt cx="0" cy="0"/>
        </a:xfrm>
      </p:grpSpPr>
      <p:sp>
        <p:nvSpPr>
          <p:cNvPr id="629" name="Shape 62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30" name="Shape 63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4" name="Shape 634"/>
        <p:cNvGrpSpPr/>
        <p:nvPr/>
      </p:nvGrpSpPr>
      <p:grpSpPr>
        <a:xfrm>
          <a:off x="0" y="0"/>
          <a:ext cx="0" cy="0"/>
          <a:chOff x="0" y="0"/>
          <a:chExt cx="0" cy="0"/>
        </a:xfrm>
      </p:grpSpPr>
      <p:sp>
        <p:nvSpPr>
          <p:cNvPr id="635" name="Shape 6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36" name="Shape 63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0" Type="http://schemas.openxmlformats.org/officeDocument/2006/relationships/image" Target="../media/image07.pn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01.png"/><Relationship Id="rId4" Type="http://schemas.openxmlformats.org/officeDocument/2006/relationships/image" Target="../media/image08.png"/><Relationship Id="rId9" Type="http://schemas.openxmlformats.org/officeDocument/2006/relationships/image" Target="../media/image10.png"/><Relationship Id="rId5" Type="http://schemas.openxmlformats.org/officeDocument/2006/relationships/image" Target="../media/image02.png"/><Relationship Id="rId6" Type="http://schemas.openxmlformats.org/officeDocument/2006/relationships/hyperlink" Target="#slide=id.g1d6b4e6130_0_6" TargetMode="External"/><Relationship Id="rId7" Type="http://schemas.openxmlformats.org/officeDocument/2006/relationships/image" Target="../media/image05.png"/><Relationship Id="rId8" Type="http://schemas.openxmlformats.org/officeDocument/2006/relationships/image" Target="../media/image0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slide=id.g1d6b4e6130_0_6" TargetMode="External"/><Relationship Id="rId4" Type="http://schemas.openxmlformats.org/officeDocument/2006/relationships/image" Target="../media/image11.png"/><Relationship Id="rId5" Type="http://schemas.openxmlformats.org/officeDocument/2006/relationships/image" Target="../media/image09.png"/><Relationship Id="rId6"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slide=id.g1d6b4e6130_0_6"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hyperlink" Target="#slide=id.g1d6b4e6130_0_6" TargetMode="External"/><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slide=id.g1d6b4e6130_0_6" TargetMode="Externa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slide=id.g1d6b4e6130_0_6" TargetMode="External"/><Relationship Id="rId4" Type="http://schemas.openxmlformats.org/officeDocument/2006/relationships/image" Target="../media/image11.png"/><Relationship Id="rId5" Type="http://schemas.openxmlformats.org/officeDocument/2006/relationships/image" Target="../media/image09.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slide=id.g1d6b4e6130_0_6"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slide=id.g1d6b4e6130_0_6"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slide=id.g1d6b4e6130_0_6" TargetMode="External"/><Relationship Id="rId4" Type="http://schemas.openxmlformats.org/officeDocument/2006/relationships/image" Target="../media/image0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slide=id.g1d6b4e6130_0_6"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slide=id.g1d5e51bb68_0_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slide=id.g1d6b4e6130_0_6" TargetMode="External"/><Relationship Id="rId4" Type="http://schemas.openxmlformats.org/officeDocument/2006/relationships/image" Target="../media/image11.png"/><Relationship Id="rId5" Type="http://schemas.openxmlformats.org/officeDocument/2006/relationships/image" Target="../media/image09.png"/><Relationship Id="rId6" Type="http://schemas.openxmlformats.org/officeDocument/2006/relationships/image" Target="../media/image12.png"/><Relationship Id="rId7" Type="http://schemas.openxmlformats.org/officeDocument/2006/relationships/image" Target="../media/image18.png"/><Relationship Id="rId8"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slide=id.g1d6b4e6130_0_6" TargetMode="Externa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slide=id.g1d6b4e6130_0_6" TargetMode="Externa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slide=id.g1d6b4e6130_0_6"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slide=id.g1d6b4e6130_0_6"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slide=id.g1d6b4e6130_0_6"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slide=id.g1d6b4e6130_0_6" TargetMode="Externa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slide=id.g1d6b4e6130_0_6" TargetMode="External"/><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19.png"/><Relationship Id="rId7" Type="http://schemas.openxmlformats.org/officeDocument/2006/relationships/image" Target="../media/image23.png"/><Relationship Id="rId8"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slide=id.g1d6b4e6130_0_6" TargetMode="Externa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slide=id.g1d6b4e6130_0_6" TargetMode="Externa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slide=id.g1d5e51bb68_0_20" TargetMode="External"/><Relationship Id="rId4" Type="http://schemas.openxmlformats.org/officeDocument/2006/relationships/hyperlink" Target="#slide=id.g1d5e51bb68_0_12"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slide=id.g1d6b4e6130_0_6" TargetMode="External"/><Relationship Id="rId4" Type="http://schemas.openxmlformats.org/officeDocument/2006/relationships/image" Target="../media/image0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slide=id.g1d6b4e6130_0_6"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slide=id.g1d6b4e6130_0_6"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hyperlink" Target="#slide=id.g1d6b4e6130_0_6"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slide=id.g1d6b4e6130_0_6"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hyperlink" Target="#slide=id.g1d6b4e6130_0_6"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slide=id.g1d6b4e6130_0_6"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slide=id.g1d6b4e6130_0_6" TargetMode="Externa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hyperlink" Target="#slide=id.g1d6b4e6130_0_6" TargetMode="External"/><Relationship Id="rId4" Type="http://schemas.openxmlformats.org/officeDocument/2006/relationships/image" Target="../media/image11.png"/><Relationship Id="rId5" Type="http://schemas.openxmlformats.org/officeDocument/2006/relationships/image" Target="../media/image19.png"/><Relationship Id="rId6" Type="http://schemas.openxmlformats.org/officeDocument/2006/relationships/image" Target="../media/image22.png"/><Relationship Id="rId7" Type="http://schemas.openxmlformats.org/officeDocument/2006/relationships/image" Target="../media/image25.png"/><Relationship Id="rId8" Type="http://schemas.openxmlformats.org/officeDocument/2006/relationships/image" Target="../media/image2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hyperlink" Target="#slide=id.g1d5e51bb68_0_57" TargetMode="External"/><Relationship Id="rId4" Type="http://schemas.openxmlformats.org/officeDocument/2006/relationships/hyperlink" Target="#slide=id.g1d5e51bb68_0_64" TargetMode="External"/><Relationship Id="rId5" Type="http://schemas.openxmlformats.org/officeDocument/2006/relationships/hyperlink" Target="#slide=id.g1d5e51bb68_0_38"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slide=id.g1d5e51bb68_0_20" TargetMode="External"/><Relationship Id="rId4" Type="http://schemas.openxmlformats.org/officeDocument/2006/relationships/hyperlink" Target="#slide=id.g1d5e51bb68_0_31"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slide=id.g1d5e51bb68_0_50" TargetMode="Externa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hyperlink" Target="#slide=id.g1d5e51bb68_0_50"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hyperlink" Target="#slide=id.g1d5e51bb68_0_38"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hyperlink" Target="#slide=id.g1d5e51bb68_0_38" TargetMode="External"/><Relationship Id="rId4" Type="http://schemas.openxmlformats.org/officeDocument/2006/relationships/image" Target="../media/image11.png"/><Relationship Id="rId5" Type="http://schemas.openxmlformats.org/officeDocument/2006/relationships/image" Target="../media/image19.png"/><Relationship Id="rId6" Type="http://schemas.openxmlformats.org/officeDocument/2006/relationships/image" Target="../media/image26.png"/><Relationship Id="rId7" Type="http://schemas.openxmlformats.org/officeDocument/2006/relationships/image" Target="../media/image2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hyperlink" Target="#slide=id.g1d5e51bb68_0_20" TargetMode="External"/><Relationship Id="rId4" Type="http://schemas.openxmlformats.org/officeDocument/2006/relationships/hyperlink" Target="#slide=id.g1d72e8f49d_0_0" TargetMode="External"/><Relationship Id="rId5" Type="http://schemas.openxmlformats.org/officeDocument/2006/relationships/hyperlink" Target="#slide=id.g1d72e8f49d_0_56" TargetMode="External"/><Relationship Id="rId6" Type="http://schemas.openxmlformats.org/officeDocument/2006/relationships/hyperlink" Target="#slide=id.g1d72e8f49d_0_50" TargetMode="External"/><Relationship Id="rId7" Type="http://schemas.openxmlformats.org/officeDocument/2006/relationships/hyperlink" Target="#slide=id.g1d72e8f49d_0_61"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hyperlink" Target="#slide=id.g1d6b4e6130_0_225" TargetMode="External"/><Relationship Id="rId4" Type="http://schemas.openxmlformats.org/officeDocument/2006/relationships/hyperlink" Target="#slide=id.g1d72e8f49d_0_39" TargetMode="External"/><Relationship Id="rId9" Type="http://schemas.openxmlformats.org/officeDocument/2006/relationships/hyperlink" Target="#slide=id.g1d72e8f49d_0_25" TargetMode="External"/><Relationship Id="rId5" Type="http://schemas.openxmlformats.org/officeDocument/2006/relationships/hyperlink" Target="#slide=id.g1d72e8f49d_0_5" TargetMode="External"/><Relationship Id="rId6" Type="http://schemas.openxmlformats.org/officeDocument/2006/relationships/hyperlink" Target="#slide=id.g1d72e8f49d_0_10" TargetMode="External"/><Relationship Id="rId7" Type="http://schemas.openxmlformats.org/officeDocument/2006/relationships/hyperlink" Target="#slide=id.g1d72e8f49d_0_15" TargetMode="External"/><Relationship Id="rId8" Type="http://schemas.openxmlformats.org/officeDocument/2006/relationships/hyperlink" Target="#slide=id.g1d72e8f49d_0_20"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hyperlink" Target="#slide=id.g1d72e8f49d_0_0" TargetMode="Externa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hyperlink" Target="#slide=id.g1d72e8f49d_0_0"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hyperlink" Target="#slide=id.g1d72e8f49d_0_0"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hyperlink" Target="#slide=id.g1d72e8f49d_0_0" TargetMode="Externa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0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hyperlink" Target="#slide=id.g1d72e8f49d_0_0" TargetMode="Externa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hyperlink" Target="#slide=id.g1d72e8f49d_0_0"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hyperlink" Target="#slide=id.g1d6b4e6130_0_225"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hyperlink" Target="#slide=id.g1d6b4e6130_0_225" TargetMode="External"/><Relationship Id="rId4" Type="http://schemas.openxmlformats.org/officeDocument/2006/relationships/image" Target="../media/image29.png"/><Relationship Id="rId5" Type="http://schemas.openxmlformats.org/officeDocument/2006/relationships/image" Target="../media/image28.png"/><Relationship Id="rId6" Type="http://schemas.openxmlformats.org/officeDocument/2006/relationships/image" Target="../media/image3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hyperlink" Target="#slide=id.g1d6b4e6130_0_225" TargetMode="External"/><Relationship Id="rId4" Type="http://schemas.openxmlformats.org/officeDocument/2006/relationships/hyperlink" Target="#slide=id.g1d72e8f49d_0_66" TargetMode="External"/><Relationship Id="rId5" Type="http://schemas.openxmlformats.org/officeDocument/2006/relationships/hyperlink" Target="#slide=id.g1d72e8f49d_0_71"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hyperlink" Target="#slide=id.g1d72e8f49d_0_61"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hyperlink" Target="#slide=id.g1d72e8f49d_0_61" TargetMode="Externa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hyperlink" Target="#slide=id.g1d5e51bb68_0_20" TargetMode="External"/><Relationship Id="rId4" Type="http://schemas.openxmlformats.org/officeDocument/2006/relationships/hyperlink" Target="#slide=id.g1d72e8f49d_0_90" TargetMode="External"/><Relationship Id="rId5" Type="http://schemas.openxmlformats.org/officeDocument/2006/relationships/hyperlink" Target="#slide=id.g1d72e8f49d_0_95"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hyperlink" Target="#slide=id.g1d72e8f49d_0_76"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hyperlink" Target="#slide=id.g1d72e8f49d_0_76" TargetMode="External"/><Relationship Id="rId4" Type="http://schemas.openxmlformats.org/officeDocument/2006/relationships/hyperlink" Target="#slide=id.g1d72e8f49d_0_115" TargetMode="External"/><Relationship Id="rId5" Type="http://schemas.openxmlformats.org/officeDocument/2006/relationships/hyperlink" Target="#slide=id.g1d72e8f49d_0_120" TargetMode="External"/><Relationship Id="rId6" Type="http://schemas.openxmlformats.org/officeDocument/2006/relationships/hyperlink" Target="#slide=id.g1d72e8f49d_0_125" TargetMode="External"/><Relationship Id="rId7" Type="http://schemas.openxmlformats.org/officeDocument/2006/relationships/hyperlink" Target="#slide=id.g1d72e8f49d_0_13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www.pintradingdb.com/"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hyperlink" Target="#slide=id.g1d72e8f49d_0_95"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hyperlink" Target="#slide=id.g1d72e8f49d_0_95"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hyperlink" Target="#slide=id.g1d72e8f49d_0_95"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hyperlink" Target="#slide=id.g1d72e8f49d_0_95"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slide=id.g1d5e51bb68_0_38" TargetMode="External"/><Relationship Id="rId4" Type="http://schemas.openxmlformats.org/officeDocument/2006/relationships/hyperlink" Target="#slide=id.g1d6b4e6130_0_225" TargetMode="External"/><Relationship Id="rId5" Type="http://schemas.openxmlformats.org/officeDocument/2006/relationships/hyperlink" Target="#slide=id.g1d72e8f49d_0_76"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slide=id.g1d5e51bb68_0_20" TargetMode="External"/><Relationship Id="rId4" Type="http://schemas.openxmlformats.org/officeDocument/2006/relationships/hyperlink" Target="#slide=id.g1d6b4e6130_0_0" TargetMode="External"/><Relationship Id="rId9" Type="http://schemas.openxmlformats.org/officeDocument/2006/relationships/image" Target="../media/image04.png"/><Relationship Id="rId5" Type="http://schemas.openxmlformats.org/officeDocument/2006/relationships/hyperlink" Target="#slide=id.g1d6b4e6130_0_6" TargetMode="External"/><Relationship Id="rId6" Type="http://schemas.openxmlformats.org/officeDocument/2006/relationships/hyperlink" Target="#slide=id.g1d5e51bb68_0_70" TargetMode="External"/><Relationship Id="rId7" Type="http://schemas.openxmlformats.org/officeDocument/2006/relationships/hyperlink" Target="#slide=id.g1d5e51bb68_0_50" TargetMode="External"/><Relationship Id="rId8" Type="http://schemas.openxmlformats.org/officeDocument/2006/relationships/image" Target="../media/image03.png"/></Relationships>
</file>

<file path=ppt/slides/_rels/slide9.xml.rels><?xml version="1.0" encoding="UTF-8" standalone="yes"?><Relationships xmlns="http://schemas.openxmlformats.org/package/2006/relationships"><Relationship Id="rId20" Type="http://schemas.openxmlformats.org/officeDocument/2006/relationships/hyperlink" Target="#slide=id.g1d6b4e6130_0_160" TargetMode="External"/><Relationship Id="rId11" Type="http://schemas.openxmlformats.org/officeDocument/2006/relationships/hyperlink" Target="#slide=id.g1d6b4e6130_0_94" TargetMode="External"/><Relationship Id="rId22" Type="http://schemas.openxmlformats.org/officeDocument/2006/relationships/hyperlink" Target="#slide=id.g1d6b4e6130_0_208" TargetMode="External"/><Relationship Id="rId10" Type="http://schemas.openxmlformats.org/officeDocument/2006/relationships/hyperlink" Target="#slide=id.g1d6b4e6130_0_82" TargetMode="External"/><Relationship Id="rId21" Type="http://schemas.openxmlformats.org/officeDocument/2006/relationships/hyperlink" Target="#slide=id.g1d6b4e6130_0_166" TargetMode="External"/><Relationship Id="rId13" Type="http://schemas.openxmlformats.org/officeDocument/2006/relationships/hyperlink" Target="#slide=id.g1d6b4e6130_0_106" TargetMode="External"/><Relationship Id="rId12" Type="http://schemas.openxmlformats.org/officeDocument/2006/relationships/hyperlink" Target="#slide=id.g1d6b4e6130_0_100" TargetMode="External"/><Relationship Id="rId23" Type="http://schemas.openxmlformats.org/officeDocument/2006/relationships/hyperlink" Target="#slide=id.g1d6b4e6130_0_214" TargetMode="External"/><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slide=id.g1d5e51bb68_0_38" TargetMode="External"/><Relationship Id="rId4" Type="http://schemas.openxmlformats.org/officeDocument/2006/relationships/hyperlink" Target="#slide=id.g1d6b4e6130_0_46" TargetMode="External"/><Relationship Id="rId9" Type="http://schemas.openxmlformats.org/officeDocument/2006/relationships/hyperlink" Target="#slide=id.g1d6b4e6130_0_76" TargetMode="External"/><Relationship Id="rId15" Type="http://schemas.openxmlformats.org/officeDocument/2006/relationships/hyperlink" Target="#slide=id.g1d6b4e6130_0_118" TargetMode="External"/><Relationship Id="rId14" Type="http://schemas.openxmlformats.org/officeDocument/2006/relationships/hyperlink" Target="#slide=id.g1d6b4e6130_0_112" TargetMode="External"/><Relationship Id="rId17" Type="http://schemas.openxmlformats.org/officeDocument/2006/relationships/hyperlink" Target="#slide=id.g1d6b4e6130_0_142" TargetMode="External"/><Relationship Id="rId16" Type="http://schemas.openxmlformats.org/officeDocument/2006/relationships/hyperlink" Target="#slide=id.g1d6b4e6130_0_130" TargetMode="External"/><Relationship Id="rId5" Type="http://schemas.openxmlformats.org/officeDocument/2006/relationships/hyperlink" Target="#slide=id.g1d6b4e6130_0_52" TargetMode="External"/><Relationship Id="rId19" Type="http://schemas.openxmlformats.org/officeDocument/2006/relationships/hyperlink" Target="#slide=id.g1d6b4e6130_0_154" TargetMode="External"/><Relationship Id="rId6" Type="http://schemas.openxmlformats.org/officeDocument/2006/relationships/hyperlink" Target="#slide=id.g1d6b4e6130_0_58" TargetMode="External"/><Relationship Id="rId18" Type="http://schemas.openxmlformats.org/officeDocument/2006/relationships/hyperlink" Target="#slide=id.g1d6b4e6130_0_148" TargetMode="External"/><Relationship Id="rId7" Type="http://schemas.openxmlformats.org/officeDocument/2006/relationships/hyperlink" Target="#slide=id.g1d6b4e6130_0_64" TargetMode="External"/><Relationship Id="rId8" Type="http://schemas.openxmlformats.org/officeDocument/2006/relationships/hyperlink" Target="#slide=id.g1d6b4e6130_0_7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 name="Shape 53"/>
        <p:cNvGrpSpPr/>
        <p:nvPr/>
      </p:nvGrpSpPr>
      <p:grpSpPr>
        <a:xfrm>
          <a:off x="0" y="0"/>
          <a:ext cx="0" cy="0"/>
          <a:chOff x="0" y="0"/>
          <a:chExt cx="0" cy="0"/>
        </a:xfrm>
      </p:grpSpPr>
      <p:sp>
        <p:nvSpPr>
          <p:cNvPr id="54" name="Shape 5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Icon Use Guide</a:t>
            </a:r>
          </a:p>
        </p:txBody>
      </p:sp>
      <p:sp>
        <p:nvSpPr>
          <p:cNvPr id="55" name="Shape 55"/>
          <p:cNvSpPr/>
          <p:nvPr/>
        </p:nvSpPr>
        <p:spPr>
          <a:xfrm>
            <a:off x="657200" y="14386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Button</a:t>
            </a:r>
          </a:p>
        </p:txBody>
      </p:sp>
      <p:grpSp>
        <p:nvGrpSpPr>
          <p:cNvPr id="56" name="Shape 56"/>
          <p:cNvGrpSpPr/>
          <p:nvPr/>
        </p:nvGrpSpPr>
        <p:grpSpPr>
          <a:xfrm>
            <a:off x="600919" y="2362953"/>
            <a:ext cx="129844" cy="144252"/>
            <a:chOff x="267375" y="338525"/>
            <a:chExt cx="252125" cy="249875"/>
          </a:xfrm>
        </p:grpSpPr>
        <p:sp>
          <p:nvSpPr>
            <p:cNvPr id="57" name="Shape 57"/>
            <p:cNvSpPr/>
            <p:nvPr/>
          </p:nvSpPr>
          <p:spPr>
            <a:xfrm>
              <a:off x="267375" y="338525"/>
              <a:ext cx="112500" cy="132900"/>
            </a:xfrm>
            <a:prstGeom prst="flowChartConnector">
              <a:avLst/>
            </a:prstGeom>
            <a:solidFill>
              <a:srgbClr val="000000"/>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58" name="Shape 58"/>
            <p:cNvSpPr/>
            <p:nvPr/>
          </p:nvSpPr>
          <p:spPr>
            <a:xfrm>
              <a:off x="407000" y="338525"/>
              <a:ext cx="112500" cy="132900"/>
            </a:xfrm>
            <a:prstGeom prst="flowChartConnector">
              <a:avLst/>
            </a:prstGeom>
            <a:solidFill>
              <a:srgbClr val="000000"/>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59" name="Shape 59"/>
            <p:cNvSpPr/>
            <p:nvPr/>
          </p:nvSpPr>
          <p:spPr>
            <a:xfrm>
              <a:off x="296650" y="405100"/>
              <a:ext cx="183300" cy="183300"/>
            </a:xfrm>
            <a:prstGeom prst="flowChartConnector">
              <a:avLst/>
            </a:prstGeom>
            <a:solidFill>
              <a:srgbClr val="000000"/>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grpSp>
      <p:sp>
        <p:nvSpPr>
          <p:cNvPr id="60" name="Shape 60"/>
          <p:cNvSpPr txBox="1"/>
          <p:nvPr/>
        </p:nvSpPr>
        <p:spPr>
          <a:xfrm>
            <a:off x="865750" y="2316100"/>
            <a:ext cx="1405500" cy="295500"/>
          </a:xfrm>
          <a:prstGeom prst="rect">
            <a:avLst/>
          </a:prstGeom>
          <a:noFill/>
          <a:ln>
            <a:noFill/>
          </a:ln>
        </p:spPr>
        <p:txBody>
          <a:bodyPr anchorCtr="0" anchor="t" bIns="91425" lIns="91425" rIns="91425" tIns="91425">
            <a:noAutofit/>
          </a:bodyPr>
          <a:lstStyle/>
          <a:p>
            <a:pPr lvl="0">
              <a:spcBef>
                <a:spcPts val="0"/>
              </a:spcBef>
              <a:buNone/>
            </a:pPr>
            <a:r>
              <a:rPr lang="en"/>
              <a:t>Hidden Mickey Symbol</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3" name="Shape 163"/>
        <p:cNvGrpSpPr/>
        <p:nvPr/>
      </p:nvGrpSpPr>
      <p:grpSpPr>
        <a:xfrm>
          <a:off x="0" y="0"/>
          <a:ext cx="0" cy="0"/>
          <a:chOff x="0" y="0"/>
          <a:chExt cx="0" cy="0"/>
        </a:xfrm>
      </p:grpSpPr>
      <p:pic>
        <p:nvPicPr>
          <p:cNvPr id="164" name="Shape 164"/>
          <p:cNvPicPr preferRelativeResize="0"/>
          <p:nvPr/>
        </p:nvPicPr>
        <p:blipFill rotWithShape="1">
          <a:blip r:embed="rId3">
            <a:alphaModFix/>
          </a:blip>
          <a:srcRect b="13076" l="0" r="16093" t="21670"/>
          <a:stretch/>
        </p:blipFill>
        <p:spPr>
          <a:xfrm>
            <a:off x="3055055" y="1215700"/>
            <a:ext cx="2000806" cy="2074750"/>
          </a:xfrm>
          <a:prstGeom prst="rect">
            <a:avLst/>
          </a:prstGeom>
          <a:noFill/>
          <a:ln>
            <a:noFill/>
          </a:ln>
        </p:spPr>
      </p:pic>
      <p:pic>
        <p:nvPicPr>
          <p:cNvPr id="165" name="Shape 165"/>
          <p:cNvPicPr preferRelativeResize="0"/>
          <p:nvPr/>
        </p:nvPicPr>
        <p:blipFill rotWithShape="1">
          <a:blip r:embed="rId4">
            <a:alphaModFix/>
          </a:blip>
          <a:srcRect b="15779" l="38767" r="26756" t="54670"/>
          <a:stretch/>
        </p:blipFill>
        <p:spPr>
          <a:xfrm rot="-5400000">
            <a:off x="7328650" y="1875049"/>
            <a:ext cx="1694324" cy="1936375"/>
          </a:xfrm>
          <a:prstGeom prst="rect">
            <a:avLst/>
          </a:prstGeom>
          <a:noFill/>
          <a:ln>
            <a:noFill/>
          </a:ln>
        </p:spPr>
      </p:pic>
      <p:pic>
        <p:nvPicPr>
          <p:cNvPr id="166" name="Shape 166"/>
          <p:cNvPicPr preferRelativeResize="0"/>
          <p:nvPr/>
        </p:nvPicPr>
        <p:blipFill rotWithShape="1">
          <a:blip r:embed="rId5">
            <a:alphaModFix/>
          </a:blip>
          <a:srcRect b="22810" l="42287" r="31444" t="57489"/>
          <a:stretch/>
        </p:blipFill>
        <p:spPr>
          <a:xfrm rot="-5400000">
            <a:off x="2108324" y="2402850"/>
            <a:ext cx="1290925" cy="1290924"/>
          </a:xfrm>
          <a:prstGeom prst="rect">
            <a:avLst/>
          </a:prstGeom>
          <a:noFill/>
          <a:ln>
            <a:noFill/>
          </a:ln>
        </p:spPr>
      </p:pic>
      <p:sp>
        <p:nvSpPr>
          <p:cNvPr id="167" name="Shape 167"/>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Lilo and Stitch</a:t>
            </a:r>
          </a:p>
        </p:txBody>
      </p:sp>
      <p:sp>
        <p:nvSpPr>
          <p:cNvPr id="168" name="Shape 168"/>
          <p:cNvSpPr txBox="1"/>
          <p:nvPr>
            <p:ph idx="1" type="body"/>
          </p:nvPr>
        </p:nvSpPr>
        <p:spPr>
          <a:xfrm>
            <a:off x="8171100" y="3690400"/>
            <a:ext cx="972900" cy="1435500"/>
          </a:xfrm>
          <a:prstGeom prst="rect">
            <a:avLst/>
          </a:prstGeom>
        </p:spPr>
        <p:txBody>
          <a:bodyPr anchorCtr="0" anchor="t" bIns="91425" lIns="91425" rIns="91425" tIns="91425">
            <a:noAutofit/>
          </a:bodyPr>
          <a:lstStyle/>
          <a:p>
            <a:pPr lvl="0">
              <a:spcBef>
                <a:spcPts val="0"/>
              </a:spcBef>
              <a:buNone/>
            </a:pPr>
            <a:r>
              <a:t/>
            </a:r>
            <a:endParaRPr sz="1200"/>
          </a:p>
          <a:p>
            <a:pPr lvl="0" algn="ctr">
              <a:spcBef>
                <a:spcPts val="0"/>
              </a:spcBef>
              <a:buNone/>
            </a:pPr>
            <a:r>
              <a:rPr lang="en" sz="1200"/>
              <a:t>Can you tell I’m a Stitch fan</a:t>
            </a:r>
          </a:p>
        </p:txBody>
      </p:sp>
      <p:sp>
        <p:nvSpPr>
          <p:cNvPr id="169" name="Shape 169">
            <a:hlinkClick r:id="rId6"/>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170" name="Shape 170"/>
          <p:cNvPicPr preferRelativeResize="0"/>
          <p:nvPr/>
        </p:nvPicPr>
        <p:blipFill rotWithShape="1">
          <a:blip r:embed="rId7">
            <a:alphaModFix/>
          </a:blip>
          <a:srcRect b="44840" l="53073" r="6590" t="24029"/>
          <a:stretch/>
        </p:blipFill>
        <p:spPr>
          <a:xfrm rot="-5400000">
            <a:off x="27383" y="3673012"/>
            <a:ext cx="1428700" cy="1470224"/>
          </a:xfrm>
          <a:prstGeom prst="rect">
            <a:avLst/>
          </a:prstGeom>
          <a:noFill/>
          <a:ln>
            <a:noFill/>
          </a:ln>
        </p:spPr>
      </p:pic>
      <p:pic>
        <p:nvPicPr>
          <p:cNvPr id="171" name="Shape 171"/>
          <p:cNvPicPr preferRelativeResize="0"/>
          <p:nvPr/>
        </p:nvPicPr>
        <p:blipFill rotWithShape="1">
          <a:blip r:embed="rId8">
            <a:alphaModFix/>
          </a:blip>
          <a:srcRect b="25887" l="12343" r="15427" t="588"/>
          <a:stretch/>
        </p:blipFill>
        <p:spPr>
          <a:xfrm rot="10800000">
            <a:off x="3055050" y="3051111"/>
            <a:ext cx="1528749" cy="2074750"/>
          </a:xfrm>
          <a:prstGeom prst="rect">
            <a:avLst/>
          </a:prstGeom>
          <a:noFill/>
          <a:ln>
            <a:noFill/>
          </a:ln>
        </p:spPr>
      </p:pic>
      <p:pic>
        <p:nvPicPr>
          <p:cNvPr id="172" name="Shape 172"/>
          <p:cNvPicPr preferRelativeResize="0"/>
          <p:nvPr/>
        </p:nvPicPr>
        <p:blipFill rotWithShape="1">
          <a:blip r:embed="rId5">
            <a:alphaModFix/>
          </a:blip>
          <a:srcRect b="52365" l="48853" r="12684" t="16679"/>
          <a:stretch/>
        </p:blipFill>
        <p:spPr>
          <a:xfrm rot="-5400000">
            <a:off x="43674" y="2513625"/>
            <a:ext cx="1193799" cy="1281149"/>
          </a:xfrm>
          <a:prstGeom prst="rect">
            <a:avLst/>
          </a:prstGeom>
          <a:noFill/>
          <a:ln>
            <a:noFill/>
          </a:ln>
        </p:spPr>
      </p:pic>
      <p:pic>
        <p:nvPicPr>
          <p:cNvPr id="173" name="Shape 173"/>
          <p:cNvPicPr preferRelativeResize="0"/>
          <p:nvPr/>
        </p:nvPicPr>
        <p:blipFill rotWithShape="1">
          <a:blip r:embed="rId5">
            <a:alphaModFix/>
          </a:blip>
          <a:srcRect b="21409" l="776" r="56774" t="43589"/>
          <a:stretch/>
        </p:blipFill>
        <p:spPr>
          <a:xfrm rot="-5400000">
            <a:off x="1548225" y="3619025"/>
            <a:ext cx="1435449" cy="1578199"/>
          </a:xfrm>
          <a:prstGeom prst="rect">
            <a:avLst/>
          </a:prstGeom>
          <a:noFill/>
          <a:ln>
            <a:noFill/>
          </a:ln>
        </p:spPr>
      </p:pic>
      <p:pic>
        <p:nvPicPr>
          <p:cNvPr id="174" name="Shape 174"/>
          <p:cNvPicPr preferRelativeResize="0"/>
          <p:nvPr/>
        </p:nvPicPr>
        <p:blipFill rotWithShape="1">
          <a:blip r:embed="rId5">
            <a:alphaModFix/>
          </a:blip>
          <a:srcRect b="55528" l="6640" r="56773" t="24420"/>
          <a:stretch/>
        </p:blipFill>
        <p:spPr>
          <a:xfrm rot="-5400000">
            <a:off x="1128775" y="2714225"/>
            <a:ext cx="1131924" cy="827174"/>
          </a:xfrm>
          <a:prstGeom prst="rect">
            <a:avLst/>
          </a:prstGeom>
          <a:noFill/>
          <a:ln>
            <a:noFill/>
          </a:ln>
        </p:spPr>
      </p:pic>
      <p:pic>
        <p:nvPicPr>
          <p:cNvPr id="175" name="Shape 175"/>
          <p:cNvPicPr preferRelativeResize="0"/>
          <p:nvPr/>
        </p:nvPicPr>
        <p:blipFill rotWithShape="1">
          <a:blip r:embed="rId4">
            <a:alphaModFix/>
          </a:blip>
          <a:srcRect b="59400" l="28447" r="39188" t="10521"/>
          <a:stretch/>
        </p:blipFill>
        <p:spPr>
          <a:xfrm rot="-5400000">
            <a:off x="6352187" y="3362712"/>
            <a:ext cx="1590599" cy="1970975"/>
          </a:xfrm>
          <a:prstGeom prst="rect">
            <a:avLst/>
          </a:prstGeom>
          <a:noFill/>
          <a:ln>
            <a:noFill/>
          </a:ln>
        </p:spPr>
      </p:pic>
      <p:pic>
        <p:nvPicPr>
          <p:cNvPr id="176" name="Shape 176"/>
          <p:cNvPicPr preferRelativeResize="0"/>
          <p:nvPr/>
        </p:nvPicPr>
        <p:blipFill rotWithShape="1">
          <a:blip r:embed="rId4">
            <a:alphaModFix/>
          </a:blip>
          <a:srcRect b="16481" l="0" r="51148" t="49396"/>
          <a:stretch/>
        </p:blipFill>
        <p:spPr>
          <a:xfrm rot="10800000">
            <a:off x="4583802" y="3488446"/>
            <a:ext cx="1754528" cy="1634025"/>
          </a:xfrm>
          <a:prstGeom prst="rect">
            <a:avLst/>
          </a:prstGeom>
          <a:noFill/>
          <a:ln>
            <a:noFill/>
          </a:ln>
        </p:spPr>
      </p:pic>
      <p:pic>
        <p:nvPicPr>
          <p:cNvPr id="177" name="Shape 177"/>
          <p:cNvPicPr preferRelativeResize="0"/>
          <p:nvPr/>
        </p:nvPicPr>
        <p:blipFill rotWithShape="1">
          <a:blip r:embed="rId4">
            <a:alphaModFix/>
          </a:blip>
          <a:srcRect b="56583" l="62217" r="2135" t="13867"/>
          <a:stretch/>
        </p:blipFill>
        <p:spPr>
          <a:xfrm rot="-5400000">
            <a:off x="74525" y="1217199"/>
            <a:ext cx="1334424" cy="1474875"/>
          </a:xfrm>
          <a:prstGeom prst="rect">
            <a:avLst/>
          </a:prstGeom>
          <a:noFill/>
          <a:ln>
            <a:noFill/>
          </a:ln>
        </p:spPr>
      </p:pic>
      <p:pic>
        <p:nvPicPr>
          <p:cNvPr id="178" name="Shape 178"/>
          <p:cNvPicPr preferRelativeResize="0"/>
          <p:nvPr/>
        </p:nvPicPr>
        <p:blipFill rotWithShape="1">
          <a:blip r:embed="rId9">
            <a:alphaModFix/>
          </a:blip>
          <a:srcRect b="15425" l="64798" r="962" t="54673"/>
          <a:stretch/>
        </p:blipFill>
        <p:spPr>
          <a:xfrm rot="-5400000">
            <a:off x="5386499" y="1731774"/>
            <a:ext cx="1682800" cy="1959450"/>
          </a:xfrm>
          <a:prstGeom prst="rect">
            <a:avLst/>
          </a:prstGeom>
          <a:noFill/>
          <a:ln>
            <a:noFill/>
          </a:ln>
        </p:spPr>
      </p:pic>
      <p:pic>
        <p:nvPicPr>
          <p:cNvPr id="179" name="Shape 179"/>
          <p:cNvPicPr preferRelativeResize="0"/>
          <p:nvPr/>
        </p:nvPicPr>
        <p:blipFill rotWithShape="1">
          <a:blip r:embed="rId10">
            <a:alphaModFix/>
          </a:blip>
          <a:srcRect b="25042" l="13083" r="31573" t="26236"/>
          <a:stretch/>
        </p:blipFill>
        <p:spPr>
          <a:xfrm>
            <a:off x="1476850" y="1372900"/>
            <a:ext cx="877500" cy="10299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Peter Pan</a:t>
            </a:r>
          </a:p>
        </p:txBody>
      </p:sp>
      <p:sp>
        <p:nvSpPr>
          <p:cNvPr id="185" name="Shape 185">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186" name="Shape 186"/>
          <p:cNvPicPr preferRelativeResize="0"/>
          <p:nvPr/>
        </p:nvPicPr>
        <p:blipFill rotWithShape="1">
          <a:blip r:embed="rId4">
            <a:alphaModFix/>
          </a:blip>
          <a:srcRect b="0" l="0" r="60060" t="62762"/>
          <a:stretch/>
        </p:blipFill>
        <p:spPr>
          <a:xfrm rot="-5400000">
            <a:off x="6790662" y="2281487"/>
            <a:ext cx="1962999" cy="2440175"/>
          </a:xfrm>
          <a:prstGeom prst="rect">
            <a:avLst/>
          </a:prstGeom>
          <a:noFill/>
          <a:ln>
            <a:noFill/>
          </a:ln>
        </p:spPr>
      </p:pic>
      <p:pic>
        <p:nvPicPr>
          <p:cNvPr id="187" name="Shape 187"/>
          <p:cNvPicPr preferRelativeResize="0"/>
          <p:nvPr/>
        </p:nvPicPr>
        <p:blipFill rotWithShape="1">
          <a:blip r:embed="rId5">
            <a:alphaModFix/>
          </a:blip>
          <a:srcRect b="16832" l="72" r="61701" t="47461"/>
          <a:stretch/>
        </p:blipFill>
        <p:spPr>
          <a:xfrm rot="-9597793">
            <a:off x="343975" y="2552649"/>
            <a:ext cx="1878749" cy="2339801"/>
          </a:xfrm>
          <a:prstGeom prst="rect">
            <a:avLst/>
          </a:prstGeom>
          <a:noFill/>
          <a:ln>
            <a:noFill/>
          </a:ln>
        </p:spPr>
      </p:pic>
      <p:pic>
        <p:nvPicPr>
          <p:cNvPr id="188" name="Shape 188"/>
          <p:cNvPicPr preferRelativeResize="0"/>
          <p:nvPr/>
        </p:nvPicPr>
        <p:blipFill rotWithShape="1">
          <a:blip r:embed="rId6">
            <a:alphaModFix/>
          </a:blip>
          <a:srcRect b="22811" l="0" r="74131" t="39725"/>
          <a:stretch/>
        </p:blipFill>
        <p:spPr>
          <a:xfrm rot="-5400000">
            <a:off x="6509362" y="577024"/>
            <a:ext cx="1271425" cy="2455050"/>
          </a:xfrm>
          <a:prstGeom prst="rect">
            <a:avLst/>
          </a:prstGeom>
          <a:noFill/>
          <a:ln>
            <a:noFill/>
          </a:ln>
        </p:spPr>
      </p:pic>
      <p:pic>
        <p:nvPicPr>
          <p:cNvPr id="189" name="Shape 189"/>
          <p:cNvPicPr preferRelativeResize="0"/>
          <p:nvPr/>
        </p:nvPicPr>
        <p:blipFill rotWithShape="1">
          <a:blip r:embed="rId6">
            <a:alphaModFix/>
          </a:blip>
          <a:srcRect b="8211" l="11798" r="52085" t="72969"/>
          <a:stretch/>
        </p:blipFill>
        <p:spPr>
          <a:xfrm rot="-9332231">
            <a:off x="939975" y="1218025"/>
            <a:ext cx="1775024" cy="1233274"/>
          </a:xfrm>
          <a:prstGeom prst="rect">
            <a:avLst/>
          </a:prstGeom>
          <a:noFill/>
          <a:ln>
            <a:noFill/>
          </a:ln>
        </p:spPr>
      </p:pic>
      <p:pic>
        <p:nvPicPr>
          <p:cNvPr id="190" name="Shape 190"/>
          <p:cNvPicPr preferRelativeResize="0"/>
          <p:nvPr/>
        </p:nvPicPr>
        <p:blipFill rotWithShape="1">
          <a:blip r:embed="rId6">
            <a:alphaModFix/>
          </a:blip>
          <a:srcRect b="26852" l="50494" r="6355" t="42543"/>
          <a:stretch/>
        </p:blipFill>
        <p:spPr>
          <a:xfrm rot="-5400000">
            <a:off x="4488911" y="3080337"/>
            <a:ext cx="2120800" cy="20055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4" name="Shape 194"/>
        <p:cNvGrpSpPr/>
        <p:nvPr/>
      </p:nvGrpSpPr>
      <p:grpSpPr>
        <a:xfrm>
          <a:off x="0" y="0"/>
          <a:ext cx="0" cy="0"/>
          <a:chOff x="0" y="0"/>
          <a:chExt cx="0" cy="0"/>
        </a:xfrm>
      </p:grpSpPr>
      <p:sp>
        <p:nvSpPr>
          <p:cNvPr id="195" name="Shape 19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Brother Bear</a:t>
            </a:r>
          </a:p>
        </p:txBody>
      </p:sp>
      <p:sp>
        <p:nvSpPr>
          <p:cNvPr id="196" name="Shape 196">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197" name="Shape 197"/>
          <p:cNvPicPr preferRelativeResize="0"/>
          <p:nvPr/>
        </p:nvPicPr>
        <p:blipFill rotWithShape="1">
          <a:blip r:embed="rId4">
            <a:alphaModFix/>
          </a:blip>
          <a:srcRect b="37410" l="0" r="73662" t="41131"/>
          <a:stretch/>
        </p:blipFill>
        <p:spPr>
          <a:xfrm rot="-5400000">
            <a:off x="507361" y="1731611"/>
            <a:ext cx="1427350" cy="1550525"/>
          </a:xfrm>
          <a:prstGeom prst="rect">
            <a:avLst/>
          </a:prstGeom>
          <a:noFill/>
          <a:ln>
            <a:noFill/>
          </a:ln>
        </p:spPr>
      </p:pic>
      <p:pic>
        <p:nvPicPr>
          <p:cNvPr id="198" name="Shape 198"/>
          <p:cNvPicPr preferRelativeResize="0"/>
          <p:nvPr/>
        </p:nvPicPr>
        <p:blipFill rotWithShape="1">
          <a:blip r:embed="rId4">
            <a:alphaModFix/>
          </a:blip>
          <a:srcRect b="14898" l="73709" r="4716" t="61884"/>
          <a:stretch/>
        </p:blipFill>
        <p:spPr>
          <a:xfrm rot="-5400000">
            <a:off x="6183912" y="1546300"/>
            <a:ext cx="1429374" cy="20508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2" name="Shape 202"/>
        <p:cNvGrpSpPr/>
        <p:nvPr/>
      </p:nvGrpSpPr>
      <p:grpSpPr>
        <a:xfrm>
          <a:off x="0" y="0"/>
          <a:ext cx="0" cy="0"/>
          <a:chOff x="0" y="0"/>
          <a:chExt cx="0" cy="0"/>
        </a:xfrm>
      </p:grpSpPr>
      <p:pic>
        <p:nvPicPr>
          <p:cNvPr id="203" name="Shape 203"/>
          <p:cNvPicPr preferRelativeResize="0"/>
          <p:nvPr/>
        </p:nvPicPr>
        <p:blipFill rotWithShape="1">
          <a:blip r:embed="rId3">
            <a:alphaModFix/>
          </a:blip>
          <a:srcRect b="5393" l="46742" r="17612" t="72972"/>
          <a:stretch/>
        </p:blipFill>
        <p:spPr>
          <a:xfrm rot="-5400000">
            <a:off x="1449861" y="1356812"/>
            <a:ext cx="1751950" cy="1417723"/>
          </a:xfrm>
          <a:prstGeom prst="rect">
            <a:avLst/>
          </a:prstGeom>
          <a:noFill/>
          <a:ln>
            <a:noFill/>
          </a:ln>
        </p:spPr>
      </p:pic>
      <p:sp>
        <p:nvSpPr>
          <p:cNvPr id="204" name="Shape 204"/>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Mickey</a:t>
            </a:r>
          </a:p>
        </p:txBody>
      </p:sp>
      <p:sp>
        <p:nvSpPr>
          <p:cNvPr id="205" name="Shape 205"/>
          <p:cNvSpPr txBox="1"/>
          <p:nvPr>
            <p:ph idx="1" type="body"/>
          </p:nvPr>
        </p:nvSpPr>
        <p:spPr>
          <a:xfrm>
            <a:off x="7557375" y="3045375"/>
            <a:ext cx="1498500" cy="2079600"/>
          </a:xfrm>
          <a:prstGeom prst="rect">
            <a:avLst/>
          </a:prstGeom>
        </p:spPr>
        <p:txBody>
          <a:bodyPr anchorCtr="0" anchor="t" bIns="91425" lIns="91425" rIns="91425" tIns="91425">
            <a:noAutofit/>
          </a:bodyPr>
          <a:lstStyle/>
          <a:p>
            <a:pPr lvl="0">
              <a:spcBef>
                <a:spcPts val="0"/>
              </a:spcBef>
              <a:buNone/>
            </a:pPr>
            <a:r>
              <a:rPr lang="en" sz="1200"/>
              <a:t>I hope we never lose sight of one thing - that it all started with a mouse.</a:t>
            </a:r>
          </a:p>
          <a:p>
            <a:pPr indent="457200" lvl="0" rtl="0">
              <a:spcBef>
                <a:spcPts val="0"/>
              </a:spcBef>
              <a:buNone/>
            </a:pPr>
            <a:r>
              <a:rPr lang="en" sz="1200"/>
              <a:t>-Walt Disney</a:t>
            </a:r>
          </a:p>
        </p:txBody>
      </p:sp>
      <p:sp>
        <p:nvSpPr>
          <p:cNvPr id="206" name="Shape 206">
            <a:hlinkClick r:id="rId4"/>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07" name="Shape 207"/>
          <p:cNvPicPr preferRelativeResize="0"/>
          <p:nvPr/>
        </p:nvPicPr>
        <p:blipFill rotWithShape="1">
          <a:blip r:embed="rId3">
            <a:alphaModFix/>
          </a:blip>
          <a:srcRect b="61683" l="51196" r="11047" t="17738"/>
          <a:stretch/>
        </p:blipFill>
        <p:spPr>
          <a:xfrm rot="-5400000">
            <a:off x="14862" y="1443262"/>
            <a:ext cx="1855675" cy="1348550"/>
          </a:xfrm>
          <a:prstGeom prst="rect">
            <a:avLst/>
          </a:prstGeom>
          <a:noFill/>
          <a:ln>
            <a:noFill/>
          </a:ln>
        </p:spPr>
      </p:pic>
      <p:pic>
        <p:nvPicPr>
          <p:cNvPr id="208" name="Shape 208"/>
          <p:cNvPicPr preferRelativeResize="0"/>
          <p:nvPr/>
        </p:nvPicPr>
        <p:blipFill rotWithShape="1">
          <a:blip r:embed="rId3">
            <a:alphaModFix/>
          </a:blip>
          <a:srcRect b="44800" l="50728" r="11515" t="37611"/>
          <a:stretch/>
        </p:blipFill>
        <p:spPr>
          <a:xfrm rot="-5400000">
            <a:off x="2564537" y="1541237"/>
            <a:ext cx="1855675" cy="1152599"/>
          </a:xfrm>
          <a:prstGeom prst="rect">
            <a:avLst/>
          </a:prstGeom>
          <a:noFill/>
          <a:ln>
            <a:noFill/>
          </a:ln>
        </p:spPr>
      </p:pic>
      <p:pic>
        <p:nvPicPr>
          <p:cNvPr id="209" name="Shape 209"/>
          <p:cNvPicPr preferRelativeResize="0"/>
          <p:nvPr/>
        </p:nvPicPr>
        <p:blipFill rotWithShape="1">
          <a:blip r:embed="rId3">
            <a:alphaModFix/>
          </a:blip>
          <a:srcRect b="25097" l="50728" r="11515" t="53796"/>
          <a:stretch/>
        </p:blipFill>
        <p:spPr>
          <a:xfrm rot="-5400000">
            <a:off x="-74313" y="3030924"/>
            <a:ext cx="1855675" cy="1383124"/>
          </a:xfrm>
          <a:prstGeom prst="rect">
            <a:avLst/>
          </a:prstGeom>
          <a:noFill/>
          <a:ln>
            <a:noFill/>
          </a:ln>
        </p:spPr>
      </p:pic>
      <p:pic>
        <p:nvPicPr>
          <p:cNvPr id="210" name="Shape 210"/>
          <p:cNvPicPr preferRelativeResize="0"/>
          <p:nvPr/>
        </p:nvPicPr>
        <p:blipFill rotWithShape="1">
          <a:blip r:embed="rId3">
            <a:alphaModFix/>
          </a:blip>
          <a:srcRect b="72228" l="14854" r="40118" t="13524"/>
          <a:stretch/>
        </p:blipFill>
        <p:spPr>
          <a:xfrm rot="-5400000">
            <a:off x="6702963" y="639687"/>
            <a:ext cx="2212999" cy="933626"/>
          </a:xfrm>
          <a:prstGeom prst="rect">
            <a:avLst/>
          </a:prstGeom>
          <a:noFill/>
          <a:ln>
            <a:noFill/>
          </a:ln>
        </p:spPr>
      </p:pic>
      <p:pic>
        <p:nvPicPr>
          <p:cNvPr id="211" name="Shape 211"/>
          <p:cNvPicPr preferRelativeResize="0"/>
          <p:nvPr/>
        </p:nvPicPr>
        <p:blipFill rotWithShape="1">
          <a:blip r:embed="rId3">
            <a:alphaModFix/>
          </a:blip>
          <a:srcRect b="21571" l="14854" r="47622" t="51869"/>
          <a:stretch/>
        </p:blipFill>
        <p:spPr>
          <a:xfrm rot="-5400000">
            <a:off x="1493212" y="2979649"/>
            <a:ext cx="1844175" cy="1740449"/>
          </a:xfrm>
          <a:prstGeom prst="rect">
            <a:avLst/>
          </a:prstGeom>
          <a:noFill/>
          <a:ln>
            <a:noFill/>
          </a:ln>
        </p:spPr>
      </p:pic>
      <p:pic>
        <p:nvPicPr>
          <p:cNvPr id="212" name="Shape 212"/>
          <p:cNvPicPr preferRelativeResize="0"/>
          <p:nvPr/>
        </p:nvPicPr>
        <p:blipFill rotWithShape="1">
          <a:blip r:embed="rId5">
            <a:alphaModFix/>
          </a:blip>
          <a:srcRect b="9271" l="27276" r="46458" t="67863"/>
          <a:stretch/>
        </p:blipFill>
        <p:spPr>
          <a:xfrm rot="-5400000">
            <a:off x="3389249" y="2941649"/>
            <a:ext cx="1290925" cy="1498374"/>
          </a:xfrm>
          <a:prstGeom prst="rect">
            <a:avLst/>
          </a:prstGeom>
          <a:noFill/>
          <a:ln>
            <a:noFill/>
          </a:ln>
        </p:spPr>
      </p:pic>
      <p:pic>
        <p:nvPicPr>
          <p:cNvPr id="213" name="Shape 213"/>
          <p:cNvPicPr preferRelativeResize="0"/>
          <p:nvPr/>
        </p:nvPicPr>
        <p:blipFill rotWithShape="1">
          <a:blip r:embed="rId5">
            <a:alphaModFix/>
          </a:blip>
          <a:srcRect b="46207" l="19537" r="42940" t="28464"/>
          <a:stretch/>
        </p:blipFill>
        <p:spPr>
          <a:xfrm rot="-5400000">
            <a:off x="3976461" y="1287662"/>
            <a:ext cx="1844175" cy="1659749"/>
          </a:xfrm>
          <a:prstGeom prst="rect">
            <a:avLst/>
          </a:prstGeom>
          <a:noFill/>
          <a:ln>
            <a:noFill/>
          </a:ln>
        </p:spPr>
      </p:pic>
      <p:pic>
        <p:nvPicPr>
          <p:cNvPr id="214" name="Shape 214"/>
          <p:cNvPicPr preferRelativeResize="0"/>
          <p:nvPr/>
        </p:nvPicPr>
        <p:blipFill rotWithShape="1">
          <a:blip r:embed="rId5">
            <a:alphaModFix/>
          </a:blip>
          <a:srcRect b="30729" l="27278" r="42938" t="47460"/>
          <a:stretch/>
        </p:blipFill>
        <p:spPr>
          <a:xfrm rot="-5400000">
            <a:off x="3275025" y="4352550"/>
            <a:ext cx="889074" cy="868075"/>
          </a:xfrm>
          <a:prstGeom prst="rect">
            <a:avLst/>
          </a:prstGeom>
          <a:noFill/>
          <a:ln>
            <a:noFill/>
          </a:ln>
        </p:spPr>
      </p:pic>
      <p:pic>
        <p:nvPicPr>
          <p:cNvPr id="215" name="Shape 215"/>
          <p:cNvPicPr preferRelativeResize="0"/>
          <p:nvPr/>
        </p:nvPicPr>
        <p:blipFill rotWithShape="1">
          <a:blip r:embed="rId6">
            <a:alphaModFix/>
          </a:blip>
          <a:srcRect b="34068" l="6405" r="49506" t="32864"/>
          <a:stretch/>
        </p:blipFill>
        <p:spPr>
          <a:xfrm rot="-5400000">
            <a:off x="5728424" y="0"/>
            <a:ext cx="1614225" cy="1614224"/>
          </a:xfrm>
          <a:prstGeom prst="rect">
            <a:avLst/>
          </a:prstGeom>
          <a:noFill/>
          <a:ln>
            <a:noFill/>
          </a:ln>
        </p:spPr>
      </p:pic>
      <p:pic>
        <p:nvPicPr>
          <p:cNvPr id="216" name="Shape 216"/>
          <p:cNvPicPr preferRelativeResize="0"/>
          <p:nvPr/>
        </p:nvPicPr>
        <p:blipFill rotWithShape="1">
          <a:blip r:embed="rId6">
            <a:alphaModFix/>
          </a:blip>
          <a:srcRect b="52187" l="45112" r="22993" t="22132"/>
          <a:stretch/>
        </p:blipFill>
        <p:spPr>
          <a:xfrm rot="-5400000">
            <a:off x="5751763" y="1556599"/>
            <a:ext cx="1567549" cy="1682800"/>
          </a:xfrm>
          <a:prstGeom prst="rect">
            <a:avLst/>
          </a:prstGeom>
          <a:noFill/>
          <a:ln>
            <a:noFill/>
          </a:ln>
        </p:spPr>
      </p:pic>
      <p:pic>
        <p:nvPicPr>
          <p:cNvPr id="217" name="Shape 217"/>
          <p:cNvPicPr preferRelativeResize="0"/>
          <p:nvPr/>
        </p:nvPicPr>
        <p:blipFill rotWithShape="1">
          <a:blip r:embed="rId7">
            <a:alphaModFix/>
          </a:blip>
          <a:srcRect b="61156" l="41815" r="30511" t="0"/>
          <a:stretch/>
        </p:blipFill>
        <p:spPr>
          <a:xfrm rot="-5400000">
            <a:off x="5301463" y="2449737"/>
            <a:ext cx="1360074" cy="2545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1" name="Shape 221"/>
        <p:cNvGrpSpPr/>
        <p:nvPr/>
      </p:nvGrpSpPr>
      <p:grpSpPr>
        <a:xfrm>
          <a:off x="0" y="0"/>
          <a:ext cx="0" cy="0"/>
          <a:chOff x="0" y="0"/>
          <a:chExt cx="0" cy="0"/>
        </a:xfrm>
      </p:grpSpPr>
      <p:sp>
        <p:nvSpPr>
          <p:cNvPr id="222" name="Shape 222"/>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Star Wars</a:t>
            </a:r>
          </a:p>
        </p:txBody>
      </p:sp>
      <p:sp>
        <p:nvSpPr>
          <p:cNvPr id="223" name="Shape 223">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24" name="Shape 224"/>
          <p:cNvPicPr preferRelativeResize="0"/>
          <p:nvPr/>
        </p:nvPicPr>
        <p:blipFill rotWithShape="1">
          <a:blip r:embed="rId4">
            <a:alphaModFix/>
          </a:blip>
          <a:srcRect b="42687" l="24928" r="48338" t="39897"/>
          <a:stretch/>
        </p:blipFill>
        <p:spPr>
          <a:xfrm rot="-5400000">
            <a:off x="368662" y="1929987"/>
            <a:ext cx="2446075" cy="2124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Beauty and the Beast</a:t>
            </a:r>
          </a:p>
        </p:txBody>
      </p:sp>
      <p:sp>
        <p:nvSpPr>
          <p:cNvPr id="230" name="Shape 230">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31" name="Shape 231"/>
          <p:cNvPicPr preferRelativeResize="0"/>
          <p:nvPr/>
        </p:nvPicPr>
        <p:blipFill rotWithShape="1">
          <a:blip r:embed="rId4">
            <a:alphaModFix/>
          </a:blip>
          <a:srcRect b="63265" l="49787" r="26292" t="22136"/>
          <a:stretch/>
        </p:blipFill>
        <p:spPr>
          <a:xfrm rot="-5400000">
            <a:off x="375924" y="1603625"/>
            <a:ext cx="1528499" cy="1243748"/>
          </a:xfrm>
          <a:prstGeom prst="rect">
            <a:avLst/>
          </a:prstGeom>
          <a:noFill/>
          <a:ln>
            <a:noFill/>
          </a:ln>
        </p:spPr>
      </p:pic>
      <p:pic>
        <p:nvPicPr>
          <p:cNvPr id="232" name="Shape 232"/>
          <p:cNvPicPr preferRelativeResize="0"/>
          <p:nvPr/>
        </p:nvPicPr>
        <p:blipFill rotWithShape="1">
          <a:blip r:embed="rId5">
            <a:alphaModFix/>
          </a:blip>
          <a:srcRect b="64323" l="0" r="42706" t="149"/>
          <a:stretch/>
        </p:blipFill>
        <p:spPr>
          <a:xfrm rot="-5400000">
            <a:off x="6571926" y="1450450"/>
            <a:ext cx="2815899" cy="2328250"/>
          </a:xfrm>
          <a:prstGeom prst="rect">
            <a:avLst/>
          </a:prstGeom>
          <a:noFill/>
          <a:ln>
            <a:noFill/>
          </a:ln>
        </p:spPr>
      </p:pic>
      <p:pic>
        <p:nvPicPr>
          <p:cNvPr id="233" name="Shape 233"/>
          <p:cNvPicPr preferRelativeResize="0"/>
          <p:nvPr/>
        </p:nvPicPr>
        <p:blipFill rotWithShape="1">
          <a:blip r:embed="rId5">
            <a:alphaModFix/>
          </a:blip>
          <a:srcRect b="42160" l="22115" r="52088" t="36204"/>
          <a:stretch/>
        </p:blipFill>
        <p:spPr>
          <a:xfrm rot="-8310195">
            <a:off x="5292685" y="2865913"/>
            <a:ext cx="1267876" cy="1417698"/>
          </a:xfrm>
          <a:prstGeom prst="rect">
            <a:avLst/>
          </a:prstGeom>
          <a:noFill/>
          <a:ln>
            <a:noFill/>
          </a:ln>
        </p:spPr>
      </p:pic>
      <p:pic>
        <p:nvPicPr>
          <p:cNvPr id="234" name="Shape 234"/>
          <p:cNvPicPr preferRelativeResize="0"/>
          <p:nvPr/>
        </p:nvPicPr>
        <p:blipFill rotWithShape="1">
          <a:blip r:embed="rId6">
            <a:alphaModFix/>
          </a:blip>
          <a:srcRect b="21788" l="22286" r="15721" t="32215"/>
          <a:stretch/>
        </p:blipFill>
        <p:spPr>
          <a:xfrm rot="-3037206">
            <a:off x="291819" y="3291997"/>
            <a:ext cx="1469701" cy="1454027"/>
          </a:xfrm>
          <a:prstGeom prst="rect">
            <a:avLst/>
          </a:prstGeom>
          <a:noFill/>
          <a:ln>
            <a:noFill/>
          </a:ln>
        </p:spPr>
      </p:pic>
      <p:pic>
        <p:nvPicPr>
          <p:cNvPr id="235" name="Shape 235"/>
          <p:cNvPicPr preferRelativeResize="0"/>
          <p:nvPr/>
        </p:nvPicPr>
        <p:blipFill rotWithShape="1">
          <a:blip r:embed="rId7">
            <a:alphaModFix/>
          </a:blip>
          <a:srcRect b="2233" l="4293" r="49742" t="70855"/>
          <a:stretch/>
        </p:blipFill>
        <p:spPr>
          <a:xfrm rot="-5400000">
            <a:off x="1690137" y="1556362"/>
            <a:ext cx="2259100" cy="1763474"/>
          </a:xfrm>
          <a:prstGeom prst="rect">
            <a:avLst/>
          </a:prstGeom>
          <a:noFill/>
          <a:ln>
            <a:noFill/>
          </a:ln>
        </p:spPr>
      </p:pic>
      <p:pic>
        <p:nvPicPr>
          <p:cNvPr id="236" name="Shape 236"/>
          <p:cNvPicPr preferRelativeResize="0"/>
          <p:nvPr/>
        </p:nvPicPr>
        <p:blipFill rotWithShape="1">
          <a:blip r:embed="rId8">
            <a:alphaModFix/>
          </a:blip>
          <a:srcRect b="55528" l="52134" r="24179" t="24771"/>
          <a:stretch/>
        </p:blipFill>
        <p:spPr>
          <a:xfrm rot="-5400000">
            <a:off x="2178611" y="3959137"/>
            <a:ext cx="1164150" cy="12909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Sleeping Beauty</a:t>
            </a:r>
          </a:p>
        </p:txBody>
      </p:sp>
      <p:sp>
        <p:nvSpPr>
          <p:cNvPr id="242" name="Shape 242"/>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243" name="Shape 243">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Goofy</a:t>
            </a:r>
          </a:p>
        </p:txBody>
      </p:sp>
      <p:sp>
        <p:nvSpPr>
          <p:cNvPr id="249" name="Shape 24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250" name="Shape 250">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sp>
        <p:nvSpPr>
          <p:cNvPr id="255" name="Shape 255"/>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Donald</a:t>
            </a:r>
          </a:p>
        </p:txBody>
      </p:sp>
      <p:sp>
        <p:nvSpPr>
          <p:cNvPr id="256" name="Shape 256">
            <a:hlinkClick r:id="rId3"/>
          </p:cNvPr>
          <p:cNvSpPr/>
          <p:nvPr/>
        </p:nvSpPr>
        <p:spPr>
          <a:xfrm>
            <a:off x="46875" y="0"/>
            <a:ext cx="1959600" cy="391199"/>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57" name="Shape 257"/>
          <p:cNvPicPr preferRelativeResize="0"/>
          <p:nvPr/>
        </p:nvPicPr>
        <p:blipFill rotWithShape="1">
          <a:blip r:embed="rId4">
            <a:alphaModFix/>
          </a:blip>
          <a:srcRect b="38466" l="46975" r="10810" t="36733"/>
          <a:stretch/>
        </p:blipFill>
        <p:spPr>
          <a:xfrm rot="-5400000">
            <a:off x="1411274" y="2135149"/>
            <a:ext cx="2074675" cy="16251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1" name="Shape 261"/>
        <p:cNvGrpSpPr/>
        <p:nvPr/>
      </p:nvGrpSpPr>
      <p:grpSpPr>
        <a:xfrm>
          <a:off x="0" y="0"/>
          <a:ext cx="0" cy="0"/>
          <a:chOff x="0" y="0"/>
          <a:chExt cx="0" cy="0"/>
        </a:xfrm>
      </p:grpSpPr>
      <p:sp>
        <p:nvSpPr>
          <p:cNvPr id="262" name="Shape 262"/>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Chip and Dale</a:t>
            </a:r>
          </a:p>
        </p:txBody>
      </p:sp>
      <p:sp>
        <p:nvSpPr>
          <p:cNvPr id="263" name="Shape 26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264" name="Shape 264">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ctrTitle"/>
          </p:nvPr>
        </p:nvSpPr>
        <p:spPr>
          <a:xfrm>
            <a:off x="311708" y="744575"/>
            <a:ext cx="8520600" cy="2052600"/>
          </a:xfrm>
          <a:prstGeom prst="rect">
            <a:avLst/>
          </a:prstGeom>
        </p:spPr>
        <p:txBody>
          <a:bodyPr anchorCtr="0" anchor="b" bIns="91425" lIns="91425" rIns="91425" tIns="91425">
            <a:noAutofit/>
          </a:bodyPr>
          <a:lstStyle/>
          <a:p>
            <a:pPr lvl="0">
              <a:spcBef>
                <a:spcPts val="0"/>
              </a:spcBef>
              <a:buNone/>
            </a:pPr>
            <a:r>
              <a:rPr lang="en"/>
              <a:t>The Disney Collection</a:t>
            </a:r>
          </a:p>
        </p:txBody>
      </p:sp>
      <p:sp>
        <p:nvSpPr>
          <p:cNvPr id="66" name="Shape 66"/>
          <p:cNvSpPr txBox="1"/>
          <p:nvPr>
            <p:ph idx="1" type="subTitle"/>
          </p:nvPr>
        </p:nvSpPr>
        <p:spPr>
          <a:xfrm>
            <a:off x="311700" y="2834125"/>
            <a:ext cx="8520600" cy="792600"/>
          </a:xfrm>
          <a:prstGeom prst="rect">
            <a:avLst/>
          </a:prstGeom>
        </p:spPr>
        <p:txBody>
          <a:bodyPr anchorCtr="0" anchor="t" bIns="91425" lIns="91425" rIns="91425" tIns="91425">
            <a:noAutofit/>
          </a:bodyPr>
          <a:lstStyle/>
          <a:p>
            <a:pPr lvl="0">
              <a:spcBef>
                <a:spcPts val="0"/>
              </a:spcBef>
              <a:buNone/>
            </a:pPr>
            <a:r>
              <a:rPr lang="en"/>
              <a:t>You don’t need to know me</a:t>
            </a:r>
          </a:p>
        </p:txBody>
      </p:sp>
      <p:sp>
        <p:nvSpPr>
          <p:cNvPr id="67" name="Shape 67">
            <a:hlinkClick r:id="rId3"/>
          </p:cNvPr>
          <p:cNvSpPr/>
          <p:nvPr/>
        </p:nvSpPr>
        <p:spPr>
          <a:xfrm>
            <a:off x="2936850" y="3823500"/>
            <a:ext cx="3270300" cy="10923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2400">
                <a:latin typeface="Corsiva"/>
                <a:ea typeface="Corsiva"/>
                <a:cs typeface="Corsiva"/>
                <a:sym typeface="Corsiva"/>
              </a:rPr>
              <a:t>Let’s Begin</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8" name="Shape 268"/>
        <p:cNvGrpSpPr/>
        <p:nvPr/>
      </p:nvGrpSpPr>
      <p:grpSpPr>
        <a:xfrm>
          <a:off x="0" y="0"/>
          <a:ext cx="0" cy="0"/>
          <a:chOff x="0" y="0"/>
          <a:chExt cx="0" cy="0"/>
        </a:xfrm>
      </p:grpSpPr>
      <p:sp>
        <p:nvSpPr>
          <p:cNvPr id="269" name="Shape 26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The Lion King</a:t>
            </a:r>
          </a:p>
        </p:txBody>
      </p:sp>
      <p:sp>
        <p:nvSpPr>
          <p:cNvPr id="270" name="Shape 270">
            <a:hlinkClick r:id="rId3"/>
          </p:cNvPr>
          <p:cNvSpPr/>
          <p:nvPr/>
        </p:nvSpPr>
        <p:spPr>
          <a:xfrm>
            <a:off x="0" y="-21900"/>
            <a:ext cx="1959600" cy="391199"/>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71" name="Shape 271"/>
          <p:cNvPicPr preferRelativeResize="0"/>
          <p:nvPr/>
        </p:nvPicPr>
        <p:blipFill rotWithShape="1">
          <a:blip r:embed="rId4">
            <a:alphaModFix/>
          </a:blip>
          <a:srcRect b="22463" l="24461" r="48805" t="57133"/>
          <a:stretch/>
        </p:blipFill>
        <p:spPr>
          <a:xfrm rot="-5400000">
            <a:off x="480262" y="1078936"/>
            <a:ext cx="1654300" cy="1683325"/>
          </a:xfrm>
          <a:prstGeom prst="rect">
            <a:avLst/>
          </a:prstGeom>
          <a:noFill/>
          <a:ln>
            <a:noFill/>
          </a:ln>
        </p:spPr>
      </p:pic>
      <p:pic>
        <p:nvPicPr>
          <p:cNvPr id="272" name="Shape 272"/>
          <p:cNvPicPr preferRelativeResize="0"/>
          <p:nvPr/>
        </p:nvPicPr>
        <p:blipFill rotWithShape="1">
          <a:blip r:embed="rId5">
            <a:alphaModFix/>
          </a:blip>
          <a:srcRect b="66608" l="58938" r="8932" t="7536"/>
          <a:stretch/>
        </p:blipFill>
        <p:spPr>
          <a:xfrm rot="-5400000">
            <a:off x="7507300" y="1357837"/>
            <a:ext cx="1579050" cy="1694325"/>
          </a:xfrm>
          <a:prstGeom prst="rect">
            <a:avLst/>
          </a:prstGeom>
          <a:noFill/>
          <a:ln>
            <a:noFill/>
          </a:ln>
        </p:spPr>
      </p:pic>
      <p:pic>
        <p:nvPicPr>
          <p:cNvPr id="273" name="Shape 273"/>
          <p:cNvPicPr preferRelativeResize="0"/>
          <p:nvPr/>
        </p:nvPicPr>
        <p:blipFill rotWithShape="1">
          <a:blip r:embed="rId5">
            <a:alphaModFix/>
          </a:blip>
          <a:srcRect b="9445" l="40409" r="9404" t="56081"/>
          <a:stretch/>
        </p:blipFill>
        <p:spPr>
          <a:xfrm rot="-5400000">
            <a:off x="280524" y="2780650"/>
            <a:ext cx="2466575" cy="2259124"/>
          </a:xfrm>
          <a:prstGeom prst="rect">
            <a:avLst/>
          </a:prstGeom>
          <a:noFill/>
          <a:ln>
            <a:noFill/>
          </a:ln>
        </p:spPr>
      </p:pic>
      <p:pic>
        <p:nvPicPr>
          <p:cNvPr id="274" name="Shape 274"/>
          <p:cNvPicPr preferRelativeResize="0"/>
          <p:nvPr/>
        </p:nvPicPr>
        <p:blipFill rotWithShape="1">
          <a:blip r:embed="rId6">
            <a:alphaModFix/>
          </a:blip>
          <a:srcRect b="48315" l="6639" r="48803" t="18619"/>
          <a:stretch/>
        </p:blipFill>
        <p:spPr>
          <a:xfrm rot="-5400000">
            <a:off x="6965574" y="3006038"/>
            <a:ext cx="2189949" cy="2166898"/>
          </a:xfrm>
          <a:prstGeom prst="rect">
            <a:avLst/>
          </a:prstGeom>
          <a:noFill/>
          <a:ln>
            <a:noFill/>
          </a:ln>
        </p:spPr>
      </p:pic>
      <p:pic>
        <p:nvPicPr>
          <p:cNvPr id="275" name="Shape 275"/>
          <p:cNvPicPr preferRelativeResize="0"/>
          <p:nvPr/>
        </p:nvPicPr>
        <p:blipFill rotWithShape="1">
          <a:blip r:embed="rId6">
            <a:alphaModFix/>
          </a:blip>
          <a:srcRect b="4342" l="57292" r="2371" t="67164"/>
          <a:stretch/>
        </p:blipFill>
        <p:spPr>
          <a:xfrm rot="-5400000">
            <a:off x="5052262" y="3236562"/>
            <a:ext cx="1982474" cy="1867199"/>
          </a:xfrm>
          <a:prstGeom prst="rect">
            <a:avLst/>
          </a:prstGeom>
          <a:noFill/>
          <a:ln>
            <a:noFill/>
          </a:ln>
        </p:spPr>
      </p:pic>
      <p:pic>
        <p:nvPicPr>
          <p:cNvPr id="276" name="Shape 276"/>
          <p:cNvPicPr preferRelativeResize="0"/>
          <p:nvPr/>
        </p:nvPicPr>
        <p:blipFill rotWithShape="1">
          <a:blip r:embed="rId7">
            <a:alphaModFix/>
          </a:blip>
          <a:srcRect b="11205" l="52603" r="18785" t="68392"/>
          <a:stretch/>
        </p:blipFill>
        <p:spPr>
          <a:xfrm rot="-5400000">
            <a:off x="2608800" y="3771899"/>
            <a:ext cx="1406174" cy="1337025"/>
          </a:xfrm>
          <a:prstGeom prst="rect">
            <a:avLst/>
          </a:prstGeom>
          <a:noFill/>
          <a:ln>
            <a:noFill/>
          </a:ln>
        </p:spPr>
      </p:pic>
      <p:pic>
        <p:nvPicPr>
          <p:cNvPr id="277" name="Shape 277"/>
          <p:cNvPicPr preferRelativeResize="0"/>
          <p:nvPr/>
        </p:nvPicPr>
        <p:blipFill rotWithShape="1">
          <a:blip r:embed="rId8">
            <a:alphaModFix/>
          </a:blip>
          <a:srcRect b="5442" l="25867" r="39894" t="68701"/>
          <a:stretch/>
        </p:blipFill>
        <p:spPr>
          <a:xfrm rot="-5400000">
            <a:off x="2649125" y="2048761"/>
            <a:ext cx="1682800" cy="16943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Alice in Wonderland</a:t>
            </a:r>
          </a:p>
        </p:txBody>
      </p:sp>
      <p:sp>
        <p:nvSpPr>
          <p:cNvPr id="283" name="Shape 283">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84" name="Shape 284"/>
          <p:cNvPicPr preferRelativeResize="0"/>
          <p:nvPr/>
        </p:nvPicPr>
        <p:blipFill rotWithShape="1">
          <a:blip r:embed="rId4">
            <a:alphaModFix/>
          </a:blip>
          <a:srcRect b="37235" l="71832" r="4012" t="42889"/>
          <a:stretch/>
        </p:blipFill>
        <p:spPr>
          <a:xfrm rot="-5400000">
            <a:off x="704624" y="1822124"/>
            <a:ext cx="1481350" cy="162514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8" name="Shape 288"/>
        <p:cNvGrpSpPr/>
        <p:nvPr/>
      </p:nvGrpSpPr>
      <p:grpSpPr>
        <a:xfrm>
          <a:off x="0" y="0"/>
          <a:ext cx="0" cy="0"/>
          <a:chOff x="0" y="0"/>
          <a:chExt cx="0" cy="0"/>
        </a:xfrm>
      </p:grpSpPr>
      <p:sp>
        <p:nvSpPr>
          <p:cNvPr id="289" name="Shape 28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Mushu</a:t>
            </a:r>
          </a:p>
        </p:txBody>
      </p:sp>
      <p:sp>
        <p:nvSpPr>
          <p:cNvPr id="290" name="Shape 290">
            <a:hlinkClick r:id="rId3"/>
          </p:cNvPr>
          <p:cNvSpPr/>
          <p:nvPr/>
        </p:nvSpPr>
        <p:spPr>
          <a:xfrm>
            <a:off x="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291" name="Shape 291"/>
          <p:cNvPicPr preferRelativeResize="0"/>
          <p:nvPr/>
        </p:nvPicPr>
        <p:blipFill rotWithShape="1">
          <a:blip r:embed="rId4">
            <a:alphaModFix/>
          </a:blip>
          <a:srcRect b="53239" l="50490" r="8470" t="22136"/>
          <a:stretch/>
        </p:blipFill>
        <p:spPr>
          <a:xfrm rot="-5400000">
            <a:off x="722575" y="2001499"/>
            <a:ext cx="2943024" cy="23544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5" name="Shape 295"/>
        <p:cNvGrpSpPr/>
        <p:nvPr/>
      </p:nvGrpSpPr>
      <p:grpSpPr>
        <a:xfrm>
          <a:off x="0" y="0"/>
          <a:ext cx="0" cy="0"/>
          <a:chOff x="0" y="0"/>
          <a:chExt cx="0" cy="0"/>
        </a:xfrm>
      </p:grpSpPr>
      <p:sp>
        <p:nvSpPr>
          <p:cNvPr id="296" name="Shape 29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Gaston</a:t>
            </a:r>
          </a:p>
        </p:txBody>
      </p:sp>
      <p:sp>
        <p:nvSpPr>
          <p:cNvPr id="297" name="Shape 297"/>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298" name="Shape 298">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2" name="Shape 302"/>
        <p:cNvGrpSpPr/>
        <p:nvPr/>
      </p:nvGrpSpPr>
      <p:grpSpPr>
        <a:xfrm>
          <a:off x="0" y="0"/>
          <a:ext cx="0" cy="0"/>
          <a:chOff x="0" y="0"/>
          <a:chExt cx="0" cy="0"/>
        </a:xfrm>
      </p:grpSpPr>
      <p:sp>
        <p:nvSpPr>
          <p:cNvPr id="303" name="Shape 30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Chernabog</a:t>
            </a:r>
          </a:p>
        </p:txBody>
      </p:sp>
      <p:sp>
        <p:nvSpPr>
          <p:cNvPr id="304" name="Shape 304"/>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05" name="Shape 305">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9" name="Shape 309"/>
        <p:cNvGrpSpPr/>
        <p:nvPr/>
      </p:nvGrpSpPr>
      <p:grpSpPr>
        <a:xfrm>
          <a:off x="0" y="0"/>
          <a:ext cx="0" cy="0"/>
          <a:chOff x="0" y="0"/>
          <a:chExt cx="0" cy="0"/>
        </a:xfrm>
      </p:grpSpPr>
      <p:sp>
        <p:nvSpPr>
          <p:cNvPr id="310" name="Shape 310"/>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Figment</a:t>
            </a:r>
          </a:p>
        </p:txBody>
      </p:sp>
      <p:sp>
        <p:nvSpPr>
          <p:cNvPr id="311" name="Shape 31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12" name="Shape 312">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6" name="Shape 316"/>
        <p:cNvGrpSpPr/>
        <p:nvPr/>
      </p:nvGrpSpPr>
      <p:grpSpPr>
        <a:xfrm>
          <a:off x="0" y="0"/>
          <a:ext cx="0" cy="0"/>
          <a:chOff x="0" y="0"/>
          <a:chExt cx="0" cy="0"/>
        </a:xfrm>
      </p:grpSpPr>
      <p:sp>
        <p:nvSpPr>
          <p:cNvPr id="317" name="Shape 31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Minnie</a:t>
            </a:r>
          </a:p>
        </p:txBody>
      </p:sp>
      <p:sp>
        <p:nvSpPr>
          <p:cNvPr id="318" name="Shape 318">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319" name="Shape 319"/>
          <p:cNvPicPr preferRelativeResize="0"/>
          <p:nvPr/>
        </p:nvPicPr>
        <p:blipFill rotWithShape="1">
          <a:blip r:embed="rId4">
            <a:alphaModFix/>
          </a:blip>
          <a:srcRect b="14195" l="15080" r="49741" t="58014"/>
          <a:stretch/>
        </p:blipFill>
        <p:spPr>
          <a:xfrm rot="-5400000">
            <a:off x="7057287" y="1661186"/>
            <a:ext cx="1728900" cy="1821125"/>
          </a:xfrm>
          <a:prstGeom prst="rect">
            <a:avLst/>
          </a:prstGeom>
          <a:noFill/>
          <a:ln>
            <a:noFill/>
          </a:ln>
        </p:spPr>
      </p:pic>
      <p:pic>
        <p:nvPicPr>
          <p:cNvPr id="320" name="Shape 320"/>
          <p:cNvPicPr preferRelativeResize="0"/>
          <p:nvPr/>
        </p:nvPicPr>
        <p:blipFill rotWithShape="1">
          <a:blip r:embed="rId4">
            <a:alphaModFix/>
          </a:blip>
          <a:srcRect b="37235" l="0" r="53257" t="30579"/>
          <a:stretch/>
        </p:blipFill>
        <p:spPr>
          <a:xfrm rot="-5400000">
            <a:off x="217700" y="1517125"/>
            <a:ext cx="2297249" cy="2109249"/>
          </a:xfrm>
          <a:prstGeom prst="rect">
            <a:avLst/>
          </a:prstGeom>
          <a:noFill/>
          <a:ln>
            <a:noFill/>
          </a:ln>
        </p:spPr>
      </p:pic>
      <p:sp>
        <p:nvSpPr>
          <p:cNvPr id="321" name="Shape 321"/>
          <p:cNvSpPr txBox="1"/>
          <p:nvPr/>
        </p:nvSpPr>
        <p:spPr>
          <a:xfrm>
            <a:off x="2739962" y="2052300"/>
            <a:ext cx="3952200" cy="1038900"/>
          </a:xfrm>
          <a:prstGeom prst="rect">
            <a:avLst/>
          </a:prstGeom>
          <a:noFill/>
          <a:ln>
            <a:noFill/>
          </a:ln>
        </p:spPr>
        <p:txBody>
          <a:bodyPr anchorCtr="0" anchor="t" bIns="91425" lIns="91425" rIns="91425" tIns="91425">
            <a:noAutofit/>
          </a:bodyPr>
          <a:lstStyle/>
          <a:p>
            <a:pPr lvl="0">
              <a:spcBef>
                <a:spcPts val="0"/>
              </a:spcBef>
              <a:buNone/>
            </a:pPr>
            <a:r>
              <a:rPr lang="en"/>
              <a:t>Minnie Mouse is a funny animal cartoon character originally created by Ub Iwerks and Walt Disney back in 1928. Minnie was hand originally hand drawn by Ub.</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5" name="Shape 325"/>
        <p:cNvGrpSpPr/>
        <p:nvPr/>
      </p:nvGrpSpPr>
      <p:grpSpPr>
        <a:xfrm>
          <a:off x="0" y="0"/>
          <a:ext cx="0" cy="0"/>
          <a:chOff x="0" y="0"/>
          <a:chExt cx="0" cy="0"/>
        </a:xfrm>
      </p:grpSpPr>
      <p:sp>
        <p:nvSpPr>
          <p:cNvPr id="326" name="Shape 32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Animal Kingdom</a:t>
            </a:r>
          </a:p>
        </p:txBody>
      </p:sp>
      <p:sp>
        <p:nvSpPr>
          <p:cNvPr id="327" name="Shape 327">
            <a:hlinkClick r:id="rId3"/>
          </p:cNvPr>
          <p:cNvSpPr/>
          <p:nvPr/>
        </p:nvSpPr>
        <p:spPr>
          <a:xfrm>
            <a:off x="46875" y="0"/>
            <a:ext cx="1959600" cy="391199"/>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328" name="Shape 328"/>
          <p:cNvPicPr preferRelativeResize="0"/>
          <p:nvPr/>
        </p:nvPicPr>
        <p:blipFill rotWithShape="1">
          <a:blip r:embed="rId4">
            <a:alphaModFix/>
          </a:blip>
          <a:srcRect b="75407" l="38997" r="42710" t="7706"/>
          <a:stretch/>
        </p:blipFill>
        <p:spPr>
          <a:xfrm rot="-5400000">
            <a:off x="424412" y="810687"/>
            <a:ext cx="1463799" cy="1801574"/>
          </a:xfrm>
          <a:prstGeom prst="rect">
            <a:avLst/>
          </a:prstGeom>
          <a:noFill/>
          <a:ln>
            <a:noFill/>
          </a:ln>
        </p:spPr>
      </p:pic>
      <p:pic>
        <p:nvPicPr>
          <p:cNvPr id="329" name="Shape 329"/>
          <p:cNvPicPr preferRelativeResize="0"/>
          <p:nvPr/>
        </p:nvPicPr>
        <p:blipFill rotWithShape="1">
          <a:blip r:embed="rId5">
            <a:alphaModFix/>
          </a:blip>
          <a:srcRect b="37235" l="0" r="53257" t="30579"/>
          <a:stretch/>
        </p:blipFill>
        <p:spPr>
          <a:xfrm rot="-5400000">
            <a:off x="6940750" y="94000"/>
            <a:ext cx="2297249" cy="2109249"/>
          </a:xfrm>
          <a:prstGeom prst="rect">
            <a:avLst/>
          </a:prstGeom>
          <a:noFill/>
          <a:ln>
            <a:noFill/>
          </a:ln>
        </p:spPr>
      </p:pic>
      <p:pic>
        <p:nvPicPr>
          <p:cNvPr id="330" name="Shape 330"/>
          <p:cNvPicPr preferRelativeResize="0"/>
          <p:nvPr/>
        </p:nvPicPr>
        <p:blipFill rotWithShape="1">
          <a:blip r:embed="rId6">
            <a:alphaModFix/>
          </a:blip>
          <a:srcRect b="5050" l="-940" r="60063" t="65225"/>
          <a:stretch/>
        </p:blipFill>
        <p:spPr>
          <a:xfrm rot="-5400000">
            <a:off x="6666450" y="2473974"/>
            <a:ext cx="2009099" cy="1947900"/>
          </a:xfrm>
          <a:prstGeom prst="rect">
            <a:avLst/>
          </a:prstGeom>
          <a:noFill/>
          <a:ln>
            <a:noFill/>
          </a:ln>
        </p:spPr>
      </p:pic>
      <p:pic>
        <p:nvPicPr>
          <p:cNvPr id="331" name="Shape 331"/>
          <p:cNvPicPr preferRelativeResize="0"/>
          <p:nvPr/>
        </p:nvPicPr>
        <p:blipFill rotWithShape="1">
          <a:blip r:embed="rId7">
            <a:alphaModFix/>
          </a:blip>
          <a:srcRect b="10854" l="8987" r="21126" t="33568"/>
          <a:stretch/>
        </p:blipFill>
        <p:spPr>
          <a:xfrm rot="-5400000">
            <a:off x="386536" y="2590662"/>
            <a:ext cx="2478000" cy="2627674"/>
          </a:xfrm>
          <a:prstGeom prst="rect">
            <a:avLst/>
          </a:prstGeom>
          <a:noFill/>
          <a:ln>
            <a:noFill/>
          </a:ln>
        </p:spPr>
      </p:pic>
      <p:pic>
        <p:nvPicPr>
          <p:cNvPr id="332" name="Shape 332"/>
          <p:cNvPicPr preferRelativeResize="0"/>
          <p:nvPr/>
        </p:nvPicPr>
        <p:blipFill rotWithShape="1">
          <a:blip r:embed="rId8">
            <a:alphaModFix/>
          </a:blip>
          <a:srcRect b="57635" l="16253" r="38485" t="9650"/>
          <a:stretch/>
        </p:blipFill>
        <p:spPr>
          <a:xfrm rot="-5400000">
            <a:off x="4316611" y="3127949"/>
            <a:ext cx="2224525" cy="214384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6" name="Shape 336"/>
        <p:cNvGrpSpPr/>
        <p:nvPr/>
      </p:nvGrpSpPr>
      <p:grpSpPr>
        <a:xfrm>
          <a:off x="0" y="0"/>
          <a:ext cx="0" cy="0"/>
          <a:chOff x="0" y="0"/>
          <a:chExt cx="0" cy="0"/>
        </a:xfrm>
      </p:grpSpPr>
      <p:sp>
        <p:nvSpPr>
          <p:cNvPr id="337" name="Shape 33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Epcot</a:t>
            </a:r>
          </a:p>
        </p:txBody>
      </p:sp>
      <p:sp>
        <p:nvSpPr>
          <p:cNvPr id="338" name="Shape 338">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339" name="Shape 339"/>
          <p:cNvPicPr preferRelativeResize="0"/>
          <p:nvPr/>
        </p:nvPicPr>
        <p:blipFill rotWithShape="1">
          <a:blip r:embed="rId4">
            <a:alphaModFix/>
          </a:blip>
          <a:srcRect b="9839" l="0" r="38252" t="66943"/>
          <a:stretch/>
        </p:blipFill>
        <p:spPr>
          <a:xfrm rot="-5400000">
            <a:off x="739512" y="2304587"/>
            <a:ext cx="3034900" cy="15214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3" name="Shape 343"/>
        <p:cNvGrpSpPr/>
        <p:nvPr/>
      </p:nvGrpSpPr>
      <p:grpSpPr>
        <a:xfrm>
          <a:off x="0" y="0"/>
          <a:ext cx="0" cy="0"/>
          <a:chOff x="0" y="0"/>
          <a:chExt cx="0" cy="0"/>
        </a:xfrm>
      </p:grpSpPr>
      <p:sp>
        <p:nvSpPr>
          <p:cNvPr id="344" name="Shape 344"/>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Hercules</a:t>
            </a:r>
          </a:p>
        </p:txBody>
      </p:sp>
      <p:sp>
        <p:nvSpPr>
          <p:cNvPr id="345" name="Shape 345">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346" name="Shape 346"/>
          <p:cNvPicPr preferRelativeResize="0"/>
          <p:nvPr/>
        </p:nvPicPr>
        <p:blipFill rotWithShape="1">
          <a:blip r:embed="rId4">
            <a:alphaModFix/>
          </a:blip>
          <a:srcRect b="29848" l="49790" r="21129" t="44472"/>
          <a:stretch/>
        </p:blipFill>
        <p:spPr>
          <a:xfrm rot="-5400000">
            <a:off x="790088" y="1411437"/>
            <a:ext cx="2542949" cy="29941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 name="Shape 71"/>
        <p:cNvGrpSpPr/>
        <p:nvPr/>
      </p:nvGrpSpPr>
      <p:grpSpPr>
        <a:xfrm>
          <a:off x="0" y="0"/>
          <a:ext cx="0" cy="0"/>
          <a:chOff x="0" y="0"/>
          <a:chExt cx="0" cy="0"/>
        </a:xfrm>
      </p:grpSpPr>
      <p:sp>
        <p:nvSpPr>
          <p:cNvPr id="72" name="Shape 72"/>
          <p:cNvSpPr txBox="1"/>
          <p:nvPr>
            <p:ph type="title"/>
          </p:nvPr>
        </p:nvSpPr>
        <p:spPr>
          <a:xfrm>
            <a:off x="311700" y="431850"/>
            <a:ext cx="8520600" cy="572700"/>
          </a:xfrm>
          <a:prstGeom prst="rect">
            <a:avLst/>
          </a:prstGeom>
        </p:spPr>
        <p:txBody>
          <a:bodyPr anchorCtr="0" anchor="t" bIns="91425" lIns="91425" rIns="91425" tIns="91425">
            <a:noAutofit/>
          </a:bodyPr>
          <a:lstStyle/>
          <a:p>
            <a:pPr lvl="0" algn="ctr">
              <a:spcBef>
                <a:spcPts val="0"/>
              </a:spcBef>
              <a:buNone/>
            </a:pPr>
            <a:r>
              <a:rPr lang="en"/>
              <a:t>Welcome</a:t>
            </a:r>
          </a:p>
        </p:txBody>
      </p:sp>
      <p:sp>
        <p:nvSpPr>
          <p:cNvPr id="73" name="Shape 73"/>
          <p:cNvSpPr txBox="1"/>
          <p:nvPr>
            <p:ph idx="1" type="body"/>
          </p:nvPr>
        </p:nvSpPr>
        <p:spPr>
          <a:xfrm>
            <a:off x="311700" y="1152475"/>
            <a:ext cx="8520600" cy="2752500"/>
          </a:xfrm>
          <a:prstGeom prst="rect">
            <a:avLst/>
          </a:prstGeom>
        </p:spPr>
        <p:txBody>
          <a:bodyPr anchorCtr="0" anchor="t" bIns="91425" lIns="91425" rIns="91425" tIns="91425">
            <a:noAutofit/>
          </a:bodyPr>
          <a:lstStyle/>
          <a:p>
            <a:pPr lvl="0">
              <a:spcBef>
                <a:spcPts val="0"/>
              </a:spcBef>
              <a:buNone/>
            </a:pPr>
            <a:r>
              <a:t/>
            </a:r>
            <a:endParaRPr/>
          </a:p>
        </p:txBody>
      </p:sp>
      <p:grpSp>
        <p:nvGrpSpPr>
          <p:cNvPr id="74" name="Shape 74"/>
          <p:cNvGrpSpPr/>
          <p:nvPr/>
        </p:nvGrpSpPr>
        <p:grpSpPr>
          <a:xfrm>
            <a:off x="9014144" y="3"/>
            <a:ext cx="129844" cy="144252"/>
            <a:chOff x="267375" y="338525"/>
            <a:chExt cx="252125" cy="249875"/>
          </a:xfrm>
        </p:grpSpPr>
        <p:sp>
          <p:nvSpPr>
            <p:cNvPr id="75" name="Shape 75"/>
            <p:cNvSpPr/>
            <p:nvPr/>
          </p:nvSpPr>
          <p:spPr>
            <a:xfrm>
              <a:off x="267375" y="338525"/>
              <a:ext cx="112500" cy="132900"/>
            </a:xfrm>
            <a:prstGeom prst="flowChartConnector">
              <a:avLst/>
            </a:prstGeom>
            <a:solidFill>
              <a:srgbClr val="000000"/>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76" name="Shape 76"/>
            <p:cNvSpPr/>
            <p:nvPr/>
          </p:nvSpPr>
          <p:spPr>
            <a:xfrm>
              <a:off x="407000" y="338525"/>
              <a:ext cx="112500" cy="132900"/>
            </a:xfrm>
            <a:prstGeom prst="flowChartConnector">
              <a:avLst/>
            </a:prstGeom>
            <a:solidFill>
              <a:srgbClr val="000000"/>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77" name="Shape 77"/>
            <p:cNvSpPr/>
            <p:nvPr/>
          </p:nvSpPr>
          <p:spPr>
            <a:xfrm>
              <a:off x="296650" y="405100"/>
              <a:ext cx="183300" cy="183300"/>
            </a:xfrm>
            <a:prstGeom prst="flowChartConnector">
              <a:avLst/>
            </a:prstGeom>
            <a:solidFill>
              <a:srgbClr val="000000"/>
            </a:solidFill>
            <a:ln cap="flat" cmpd="sng" w="9525">
              <a:solidFill>
                <a:srgbClr val="000000"/>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grpSp>
      <p:sp>
        <p:nvSpPr>
          <p:cNvPr id="78" name="Shape 78">
            <a:hlinkClick r:id="rId3"/>
          </p:cNvPr>
          <p:cNvSpPr/>
          <p:nvPr/>
        </p:nvSpPr>
        <p:spPr>
          <a:xfrm>
            <a:off x="3202050" y="42207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lgn="ctr">
              <a:spcBef>
                <a:spcPts val="0"/>
              </a:spcBef>
              <a:buNone/>
            </a:pPr>
            <a:r>
              <a:rPr lang="en"/>
              <a:t>Choose your Tour</a:t>
            </a:r>
          </a:p>
        </p:txBody>
      </p:sp>
      <p:sp>
        <p:nvSpPr>
          <p:cNvPr id="79" name="Shape 79">
            <a:hlinkClick r:id="rId4"/>
          </p:cNvPr>
          <p:cNvSpPr/>
          <p:nvPr/>
        </p:nvSpPr>
        <p:spPr>
          <a:xfrm>
            <a:off x="6092400" y="42207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lgn="ctr">
              <a:spcBef>
                <a:spcPts val="0"/>
              </a:spcBef>
              <a:buNone/>
            </a:pPr>
            <a:r>
              <a:rPr lang="en"/>
              <a:t>Wanna play a game?</a:t>
            </a:r>
          </a:p>
        </p:txBody>
      </p:sp>
      <p:sp>
        <p:nvSpPr>
          <p:cNvPr id="80" name="Shape 80"/>
          <p:cNvSpPr/>
          <p:nvPr/>
        </p:nvSpPr>
        <p:spPr>
          <a:xfrm>
            <a:off x="311700" y="42207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Credits</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0" name="Shape 350"/>
        <p:cNvGrpSpPr/>
        <p:nvPr/>
      </p:nvGrpSpPr>
      <p:grpSpPr>
        <a:xfrm>
          <a:off x="0" y="0"/>
          <a:ext cx="0" cy="0"/>
          <a:chOff x="0" y="0"/>
          <a:chExt cx="0" cy="0"/>
        </a:xfrm>
      </p:grpSpPr>
      <p:sp>
        <p:nvSpPr>
          <p:cNvPr id="351" name="Shape 351"/>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The Jungle Book</a:t>
            </a:r>
          </a:p>
        </p:txBody>
      </p:sp>
      <p:sp>
        <p:nvSpPr>
          <p:cNvPr id="352" name="Shape 352">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353" name="Shape 353"/>
          <p:cNvPicPr preferRelativeResize="0"/>
          <p:nvPr/>
        </p:nvPicPr>
        <p:blipFill rotWithShape="1">
          <a:blip r:embed="rId4">
            <a:alphaModFix/>
          </a:blip>
          <a:srcRect b="40443" l="5467" r="51617" t="45837"/>
          <a:stretch/>
        </p:blipFill>
        <p:spPr>
          <a:xfrm rot="-5400000">
            <a:off x="1606149" y="2932175"/>
            <a:ext cx="2109274" cy="899024"/>
          </a:xfrm>
          <a:prstGeom prst="rect">
            <a:avLst/>
          </a:prstGeom>
          <a:noFill/>
          <a:ln>
            <a:noFill/>
          </a:ln>
        </p:spPr>
      </p:pic>
      <p:pic>
        <p:nvPicPr>
          <p:cNvPr id="354" name="Shape 354"/>
          <p:cNvPicPr preferRelativeResize="0"/>
          <p:nvPr/>
        </p:nvPicPr>
        <p:blipFill rotWithShape="1">
          <a:blip r:embed="rId4">
            <a:alphaModFix/>
          </a:blip>
          <a:srcRect b="6324" l="1946" r="57248" t="76086"/>
          <a:stretch/>
        </p:blipFill>
        <p:spPr>
          <a:xfrm rot="-5400000">
            <a:off x="5651524" y="2653300"/>
            <a:ext cx="2005550" cy="115259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8" name="Shape 358"/>
        <p:cNvGrpSpPr/>
        <p:nvPr/>
      </p:nvGrpSpPr>
      <p:grpSpPr>
        <a:xfrm>
          <a:off x="0" y="0"/>
          <a:ext cx="0" cy="0"/>
          <a:chOff x="0" y="0"/>
          <a:chExt cx="0" cy="0"/>
        </a:xfrm>
      </p:grpSpPr>
      <p:sp>
        <p:nvSpPr>
          <p:cNvPr id="359" name="Shape 359"/>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Character Name</a:t>
            </a:r>
          </a:p>
        </p:txBody>
      </p:sp>
      <p:sp>
        <p:nvSpPr>
          <p:cNvPr id="360" name="Shape 360"/>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61" name="Shape 361">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5" name="Shape 365"/>
        <p:cNvGrpSpPr/>
        <p:nvPr/>
      </p:nvGrpSpPr>
      <p:grpSpPr>
        <a:xfrm>
          <a:off x="0" y="0"/>
          <a:ext cx="0" cy="0"/>
          <a:chOff x="0" y="0"/>
          <a:chExt cx="0" cy="0"/>
        </a:xfrm>
      </p:grpSpPr>
      <p:sp>
        <p:nvSpPr>
          <p:cNvPr id="366" name="Shape 366"/>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Character Name</a:t>
            </a:r>
          </a:p>
        </p:txBody>
      </p:sp>
      <p:sp>
        <p:nvSpPr>
          <p:cNvPr id="367" name="Shape 367"/>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68" name="Shape 368">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2" name="Shape 372"/>
        <p:cNvGrpSpPr/>
        <p:nvPr/>
      </p:nvGrpSpPr>
      <p:grpSpPr>
        <a:xfrm>
          <a:off x="0" y="0"/>
          <a:ext cx="0" cy="0"/>
          <a:chOff x="0" y="0"/>
          <a:chExt cx="0" cy="0"/>
        </a:xfrm>
      </p:grpSpPr>
      <p:sp>
        <p:nvSpPr>
          <p:cNvPr id="373" name="Shape 373"/>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Character Name</a:t>
            </a:r>
          </a:p>
        </p:txBody>
      </p:sp>
      <p:sp>
        <p:nvSpPr>
          <p:cNvPr id="374" name="Shape 374"/>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75" name="Shape 375">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9" name="Shape 379"/>
        <p:cNvGrpSpPr/>
        <p:nvPr/>
      </p:nvGrpSpPr>
      <p:grpSpPr>
        <a:xfrm>
          <a:off x="0" y="0"/>
          <a:ext cx="0" cy="0"/>
          <a:chOff x="0" y="0"/>
          <a:chExt cx="0" cy="0"/>
        </a:xfrm>
      </p:grpSpPr>
      <p:sp>
        <p:nvSpPr>
          <p:cNvPr id="380" name="Shape 380"/>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Character Name</a:t>
            </a:r>
          </a:p>
        </p:txBody>
      </p:sp>
      <p:sp>
        <p:nvSpPr>
          <p:cNvPr id="381" name="Shape 381"/>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82" name="Shape 382">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6" name="Shape 386"/>
        <p:cNvGrpSpPr/>
        <p:nvPr/>
      </p:nvGrpSpPr>
      <p:grpSpPr>
        <a:xfrm>
          <a:off x="0" y="0"/>
          <a:ext cx="0" cy="0"/>
          <a:chOff x="0" y="0"/>
          <a:chExt cx="0" cy="0"/>
        </a:xfrm>
      </p:grpSpPr>
      <p:sp>
        <p:nvSpPr>
          <p:cNvPr id="387" name="Shape 387"/>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Character Name</a:t>
            </a:r>
          </a:p>
        </p:txBody>
      </p:sp>
      <p:sp>
        <p:nvSpPr>
          <p:cNvPr id="388" name="Shape 388"/>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89" name="Shape 389">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3" name="Shape 393"/>
        <p:cNvGrpSpPr/>
        <p:nvPr/>
      </p:nvGrpSpPr>
      <p:grpSpPr>
        <a:xfrm>
          <a:off x="0" y="0"/>
          <a:ext cx="0" cy="0"/>
          <a:chOff x="0" y="0"/>
          <a:chExt cx="0" cy="0"/>
        </a:xfrm>
      </p:grpSpPr>
      <p:sp>
        <p:nvSpPr>
          <p:cNvPr id="394" name="Shape 394"/>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Character Name</a:t>
            </a:r>
          </a:p>
        </p:txBody>
      </p:sp>
      <p:sp>
        <p:nvSpPr>
          <p:cNvPr id="395" name="Shape 39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spcBef>
                <a:spcPts val="0"/>
              </a:spcBef>
              <a:buNone/>
            </a:pPr>
            <a:r>
              <a:t/>
            </a:r>
            <a:endParaRPr/>
          </a:p>
        </p:txBody>
      </p:sp>
      <p:sp>
        <p:nvSpPr>
          <p:cNvPr id="396" name="Shape 396">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0" name="Shape 400"/>
        <p:cNvGrpSpPr/>
        <p:nvPr/>
      </p:nvGrpSpPr>
      <p:grpSpPr>
        <a:xfrm>
          <a:off x="0" y="0"/>
          <a:ext cx="0" cy="0"/>
          <a:chOff x="0" y="0"/>
          <a:chExt cx="0" cy="0"/>
        </a:xfrm>
      </p:grpSpPr>
      <p:sp>
        <p:nvSpPr>
          <p:cNvPr id="401" name="Shape 401"/>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Multi Character Pins</a:t>
            </a:r>
          </a:p>
        </p:txBody>
      </p:sp>
      <p:sp>
        <p:nvSpPr>
          <p:cNvPr id="402" name="Shape 402">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403" name="Shape 403"/>
          <p:cNvPicPr preferRelativeResize="0"/>
          <p:nvPr/>
        </p:nvPicPr>
        <p:blipFill rotWithShape="1">
          <a:blip r:embed="rId4">
            <a:alphaModFix/>
          </a:blip>
          <a:srcRect b="35870" l="1480" r="60059" t="40912"/>
          <a:stretch/>
        </p:blipFill>
        <p:spPr>
          <a:xfrm rot="-5400000">
            <a:off x="81536" y="1663462"/>
            <a:ext cx="1890275" cy="1521449"/>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7" name="Shape 407"/>
        <p:cNvGrpSpPr/>
        <p:nvPr/>
      </p:nvGrpSpPr>
      <p:grpSpPr>
        <a:xfrm>
          <a:off x="0" y="0"/>
          <a:ext cx="0" cy="0"/>
          <a:chOff x="0" y="0"/>
          <a:chExt cx="0" cy="0"/>
        </a:xfrm>
      </p:grpSpPr>
      <p:sp>
        <p:nvSpPr>
          <p:cNvPr id="408" name="Shape 408"/>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Misc</a:t>
            </a:r>
          </a:p>
        </p:txBody>
      </p:sp>
      <p:sp>
        <p:nvSpPr>
          <p:cNvPr id="409" name="Shape 409">
            <a:hlinkClick r:id="rId3"/>
          </p:cNvPr>
          <p:cNvSpPr/>
          <p:nvPr/>
        </p:nvSpPr>
        <p:spPr>
          <a:xfrm>
            <a:off x="46875"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pic>
        <p:nvPicPr>
          <p:cNvPr id="410" name="Shape 410"/>
          <p:cNvPicPr preferRelativeResize="0"/>
          <p:nvPr/>
        </p:nvPicPr>
        <p:blipFill rotWithShape="1">
          <a:blip r:embed="rId4">
            <a:alphaModFix/>
          </a:blip>
          <a:srcRect b="26156" l="49319" r="30277" t="59772"/>
          <a:stretch/>
        </p:blipFill>
        <p:spPr>
          <a:xfrm rot="-5400000">
            <a:off x="7230687" y="81987"/>
            <a:ext cx="2037424" cy="1873449"/>
          </a:xfrm>
          <a:prstGeom prst="rect">
            <a:avLst/>
          </a:prstGeom>
          <a:noFill/>
          <a:ln>
            <a:noFill/>
          </a:ln>
        </p:spPr>
      </p:pic>
      <p:pic>
        <p:nvPicPr>
          <p:cNvPr id="411" name="Shape 411"/>
          <p:cNvPicPr preferRelativeResize="0"/>
          <p:nvPr/>
        </p:nvPicPr>
        <p:blipFill rotWithShape="1">
          <a:blip r:embed="rId4">
            <a:alphaModFix/>
          </a:blip>
          <a:srcRect b="40226" l="50725" r="29574" t="35500"/>
          <a:stretch/>
        </p:blipFill>
        <p:spPr>
          <a:xfrm rot="-5400000">
            <a:off x="7691236" y="1654787"/>
            <a:ext cx="1116325" cy="1833948"/>
          </a:xfrm>
          <a:prstGeom prst="rect">
            <a:avLst/>
          </a:prstGeom>
          <a:noFill/>
          <a:ln>
            <a:noFill/>
          </a:ln>
        </p:spPr>
      </p:pic>
      <p:pic>
        <p:nvPicPr>
          <p:cNvPr id="412" name="Shape 412"/>
          <p:cNvPicPr preferRelativeResize="0"/>
          <p:nvPr/>
        </p:nvPicPr>
        <p:blipFill rotWithShape="1">
          <a:blip r:embed="rId4">
            <a:alphaModFix/>
          </a:blip>
          <a:srcRect b="68373" l="16955" r="58421" t="11574"/>
          <a:stretch/>
        </p:blipFill>
        <p:spPr>
          <a:xfrm rot="-5400000">
            <a:off x="5533174" y="1742125"/>
            <a:ext cx="1725325" cy="1873174"/>
          </a:xfrm>
          <a:prstGeom prst="rect">
            <a:avLst/>
          </a:prstGeom>
          <a:noFill/>
          <a:ln>
            <a:noFill/>
          </a:ln>
        </p:spPr>
      </p:pic>
      <p:pic>
        <p:nvPicPr>
          <p:cNvPr id="413" name="Shape 413"/>
          <p:cNvPicPr preferRelativeResize="0"/>
          <p:nvPr/>
        </p:nvPicPr>
        <p:blipFill rotWithShape="1">
          <a:blip r:embed="rId5">
            <a:alphaModFix/>
          </a:blip>
          <a:srcRect b="35125" l="27743" r="39658" t="34972"/>
          <a:stretch/>
        </p:blipFill>
        <p:spPr>
          <a:xfrm rot="-5400000">
            <a:off x="4869612" y="3362724"/>
            <a:ext cx="1602125" cy="1959425"/>
          </a:xfrm>
          <a:prstGeom prst="rect">
            <a:avLst/>
          </a:prstGeom>
          <a:noFill/>
          <a:ln>
            <a:noFill/>
          </a:ln>
        </p:spPr>
      </p:pic>
      <p:pic>
        <p:nvPicPr>
          <p:cNvPr id="414" name="Shape 414"/>
          <p:cNvPicPr preferRelativeResize="0"/>
          <p:nvPr/>
        </p:nvPicPr>
        <p:blipFill rotWithShape="1">
          <a:blip r:embed="rId5">
            <a:alphaModFix/>
          </a:blip>
          <a:srcRect b="62915" l="47444" r="13390" t="11228"/>
          <a:stretch/>
        </p:blipFill>
        <p:spPr>
          <a:xfrm rot="-5400000">
            <a:off x="-115249" y="3333899"/>
            <a:ext cx="1924849" cy="1694350"/>
          </a:xfrm>
          <a:prstGeom prst="rect">
            <a:avLst/>
          </a:prstGeom>
          <a:noFill/>
          <a:ln>
            <a:noFill/>
          </a:ln>
        </p:spPr>
      </p:pic>
      <p:pic>
        <p:nvPicPr>
          <p:cNvPr id="415" name="Shape 415"/>
          <p:cNvPicPr preferRelativeResize="0"/>
          <p:nvPr/>
        </p:nvPicPr>
        <p:blipFill rotWithShape="1">
          <a:blip r:embed="rId6">
            <a:alphaModFix/>
          </a:blip>
          <a:srcRect b="6457" l="17423" r="41771" t="54848"/>
          <a:stretch/>
        </p:blipFill>
        <p:spPr>
          <a:xfrm rot="-5400000">
            <a:off x="6915499" y="2855738"/>
            <a:ext cx="2005524" cy="2535723"/>
          </a:xfrm>
          <a:prstGeom prst="rect">
            <a:avLst/>
          </a:prstGeom>
          <a:noFill/>
          <a:ln>
            <a:noFill/>
          </a:ln>
        </p:spPr>
      </p:pic>
      <p:pic>
        <p:nvPicPr>
          <p:cNvPr id="416" name="Shape 416"/>
          <p:cNvPicPr preferRelativeResize="0"/>
          <p:nvPr/>
        </p:nvPicPr>
        <p:blipFill rotWithShape="1">
          <a:blip r:embed="rId6">
            <a:alphaModFix/>
          </a:blip>
          <a:srcRect b="46906" l="24454" r="51156" t="31107"/>
          <a:stretch/>
        </p:blipFill>
        <p:spPr>
          <a:xfrm rot="-5400000">
            <a:off x="3371213" y="3876949"/>
            <a:ext cx="1198699" cy="1440750"/>
          </a:xfrm>
          <a:prstGeom prst="rect">
            <a:avLst/>
          </a:prstGeom>
          <a:noFill/>
          <a:ln>
            <a:noFill/>
          </a:ln>
        </p:spPr>
      </p:pic>
      <p:pic>
        <p:nvPicPr>
          <p:cNvPr id="417" name="Shape 417"/>
          <p:cNvPicPr preferRelativeResize="0"/>
          <p:nvPr/>
        </p:nvPicPr>
        <p:blipFill rotWithShape="1">
          <a:blip r:embed="rId7">
            <a:alphaModFix/>
          </a:blip>
          <a:srcRect b="34069" l="32434" r="28638" t="38492"/>
          <a:stretch/>
        </p:blipFill>
        <p:spPr>
          <a:xfrm rot="-5400000">
            <a:off x="1394487" y="3282048"/>
            <a:ext cx="1913325" cy="1798051"/>
          </a:xfrm>
          <a:prstGeom prst="rect">
            <a:avLst/>
          </a:prstGeom>
          <a:noFill/>
          <a:ln>
            <a:noFill/>
          </a:ln>
        </p:spPr>
      </p:pic>
      <p:pic>
        <p:nvPicPr>
          <p:cNvPr id="418" name="Shape 418"/>
          <p:cNvPicPr preferRelativeResize="0"/>
          <p:nvPr/>
        </p:nvPicPr>
        <p:blipFill rotWithShape="1">
          <a:blip r:embed="rId8">
            <a:alphaModFix/>
          </a:blip>
          <a:srcRect b="59087" l="23524" r="36138" t="12066"/>
          <a:stretch/>
        </p:blipFill>
        <p:spPr>
          <a:xfrm rot="-5400000">
            <a:off x="3181124" y="2059724"/>
            <a:ext cx="1982499" cy="1890249"/>
          </a:xfrm>
          <a:prstGeom prst="rect">
            <a:avLst/>
          </a:prstGeom>
          <a:noFill/>
          <a:ln>
            <a:noFill/>
          </a:ln>
        </p:spPr>
      </p:pic>
      <p:pic>
        <p:nvPicPr>
          <p:cNvPr id="419" name="Shape 419"/>
          <p:cNvPicPr preferRelativeResize="0"/>
          <p:nvPr/>
        </p:nvPicPr>
        <p:blipFill rotWithShape="1">
          <a:blip r:embed="rId8">
            <a:alphaModFix/>
          </a:blip>
          <a:srcRect b="21447" l="0" r="73662" t="49529"/>
          <a:stretch/>
        </p:blipFill>
        <p:spPr>
          <a:xfrm rot="-5400000">
            <a:off x="303649" y="1620875"/>
            <a:ext cx="1294475" cy="190177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3" name="Shape 423"/>
        <p:cNvGrpSpPr/>
        <p:nvPr/>
      </p:nvGrpSpPr>
      <p:grpSpPr>
        <a:xfrm>
          <a:off x="0" y="0"/>
          <a:ext cx="0" cy="0"/>
          <a:chOff x="0" y="0"/>
          <a:chExt cx="0" cy="0"/>
        </a:xfrm>
      </p:grpSpPr>
      <p:sp>
        <p:nvSpPr>
          <p:cNvPr id="424" name="Shape 424"/>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Stories</a:t>
            </a:r>
          </a:p>
        </p:txBody>
      </p:sp>
      <p:sp>
        <p:nvSpPr>
          <p:cNvPr id="425" name="Shape 425"/>
          <p:cNvSpPr txBox="1"/>
          <p:nvPr>
            <p:ph idx="1" type="body"/>
          </p:nvPr>
        </p:nvSpPr>
        <p:spPr>
          <a:xfrm>
            <a:off x="311700" y="1152475"/>
            <a:ext cx="8520600" cy="2915400"/>
          </a:xfrm>
          <a:prstGeom prst="rect">
            <a:avLst/>
          </a:prstGeom>
        </p:spPr>
        <p:txBody>
          <a:bodyPr anchorCtr="0" anchor="t" bIns="91425" lIns="91425" rIns="91425" tIns="91425">
            <a:noAutofit/>
          </a:bodyPr>
          <a:lstStyle/>
          <a:p>
            <a:pPr lvl="0">
              <a:spcBef>
                <a:spcPts val="0"/>
              </a:spcBef>
              <a:buNone/>
            </a:pPr>
            <a:r>
              <a:t/>
            </a:r>
            <a:endParaRPr/>
          </a:p>
        </p:txBody>
      </p:sp>
      <p:sp>
        <p:nvSpPr>
          <p:cNvPr id="426" name="Shape 426">
            <a:hlinkClick r:id="rId3"/>
          </p:cNvPr>
          <p:cNvSpPr/>
          <p:nvPr/>
        </p:nvSpPr>
        <p:spPr>
          <a:xfrm>
            <a:off x="311700" y="4137700"/>
            <a:ext cx="2796600" cy="7653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Meet Mike</a:t>
            </a:r>
          </a:p>
        </p:txBody>
      </p:sp>
      <p:sp>
        <p:nvSpPr>
          <p:cNvPr id="427" name="Shape 427">
            <a:hlinkClick r:id="rId4"/>
          </p:cNvPr>
          <p:cNvSpPr/>
          <p:nvPr/>
        </p:nvSpPr>
        <p:spPr>
          <a:xfrm>
            <a:off x="6035700" y="4137700"/>
            <a:ext cx="2796600" cy="7653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Meet Sarah</a:t>
            </a:r>
          </a:p>
        </p:txBody>
      </p:sp>
      <p:sp>
        <p:nvSpPr>
          <p:cNvPr id="428" name="Shape 428">
            <a:hlinkClick r:id="rId5"/>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Pins</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sp>
        <p:nvSpPr>
          <p:cNvPr id="85" name="Shape 85"/>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So you wanna play a game?</a:t>
            </a:r>
          </a:p>
        </p:txBody>
      </p:sp>
      <p:sp>
        <p:nvSpPr>
          <p:cNvPr id="86" name="Shape 86"/>
          <p:cNvSpPr txBox="1"/>
          <p:nvPr>
            <p:ph idx="1" type="body"/>
          </p:nvPr>
        </p:nvSpPr>
        <p:spPr>
          <a:xfrm>
            <a:off x="311700" y="1152475"/>
            <a:ext cx="8520600" cy="2946000"/>
          </a:xfrm>
          <a:prstGeom prst="rect">
            <a:avLst/>
          </a:prstGeom>
        </p:spPr>
        <p:txBody>
          <a:bodyPr anchorCtr="0" anchor="t" bIns="91425" lIns="91425" rIns="91425" tIns="91425">
            <a:noAutofit/>
          </a:bodyPr>
          <a:lstStyle/>
          <a:p>
            <a:pPr lvl="0">
              <a:spcBef>
                <a:spcPts val="0"/>
              </a:spcBef>
              <a:buNone/>
            </a:pPr>
            <a:r>
              <a:t/>
            </a:r>
            <a:endParaRPr/>
          </a:p>
        </p:txBody>
      </p:sp>
      <p:sp>
        <p:nvSpPr>
          <p:cNvPr id="87" name="Shape 87">
            <a:hlinkClick r:id="rId3"/>
          </p:cNvPr>
          <p:cNvSpPr/>
          <p:nvPr/>
        </p:nvSpPr>
        <p:spPr>
          <a:xfrm>
            <a:off x="631475" y="42207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Choose your Tour</a:t>
            </a:r>
          </a:p>
        </p:txBody>
      </p:sp>
      <p:sp>
        <p:nvSpPr>
          <p:cNvPr id="88" name="Shape 88">
            <a:hlinkClick r:id="rId4"/>
          </p:cNvPr>
          <p:cNvSpPr/>
          <p:nvPr/>
        </p:nvSpPr>
        <p:spPr>
          <a:xfrm>
            <a:off x="5907000" y="42332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Answer</a:t>
            </a: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2" name="Shape 432"/>
        <p:cNvGrpSpPr/>
        <p:nvPr/>
      </p:nvGrpSpPr>
      <p:grpSpPr>
        <a:xfrm>
          <a:off x="0" y="0"/>
          <a:ext cx="0" cy="0"/>
          <a:chOff x="0" y="0"/>
          <a:chExt cx="0" cy="0"/>
        </a:xfrm>
      </p:grpSpPr>
      <p:sp>
        <p:nvSpPr>
          <p:cNvPr id="433" name="Shape 433"/>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Meet Mike</a:t>
            </a:r>
          </a:p>
        </p:txBody>
      </p:sp>
      <p:sp>
        <p:nvSpPr>
          <p:cNvPr id="434" name="Shape 434"/>
          <p:cNvSpPr txBox="1"/>
          <p:nvPr>
            <p:ph idx="1" type="body"/>
          </p:nvPr>
        </p:nvSpPr>
        <p:spPr>
          <a:xfrm>
            <a:off x="311700" y="1152475"/>
            <a:ext cx="6726300" cy="3394200"/>
          </a:xfrm>
          <a:prstGeom prst="rect">
            <a:avLst/>
          </a:prstGeom>
        </p:spPr>
        <p:txBody>
          <a:bodyPr anchorCtr="0" anchor="t" bIns="91425" lIns="91425" rIns="91425" tIns="91425">
            <a:noAutofit/>
          </a:bodyPr>
          <a:lstStyle/>
          <a:p>
            <a:pPr lvl="0">
              <a:spcBef>
                <a:spcPts val="0"/>
              </a:spcBef>
              <a:buNone/>
            </a:pPr>
            <a:r>
              <a:rPr lang="en"/>
              <a:t>	Mike was the first collector I had traded with. I was 10 years old at the Magic Kingdom in Florida. I had just started pin collecting and was going up to everyone asking to see their pins. Mike though was the only </a:t>
            </a:r>
            <a:r>
              <a:rPr lang="en"/>
              <a:t>non-</a:t>
            </a:r>
            <a:r>
              <a:rPr lang="en"/>
              <a:t>cast member willing to trade. A Scar for a Sorcerer Mickey. It was a bit unfair to him, only getting Scar for his Mickey. But I remember that day. Cause it’s not about the value of the pin. It’s what it means to the person. And this is where the social aspects come into pin trading. It’s getting guests from around the country and around the world, meeting and getting to know someone else. </a:t>
            </a:r>
          </a:p>
        </p:txBody>
      </p:sp>
      <p:sp>
        <p:nvSpPr>
          <p:cNvPr id="435" name="Shape 435">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Stories</a:t>
            </a:r>
          </a:p>
        </p:txBody>
      </p:sp>
      <p:pic>
        <p:nvPicPr>
          <p:cNvPr id="436" name="Shape 436"/>
          <p:cNvPicPr preferRelativeResize="0"/>
          <p:nvPr/>
        </p:nvPicPr>
        <p:blipFill rotWithShape="1">
          <a:blip r:embed="rId4">
            <a:alphaModFix/>
          </a:blip>
          <a:srcRect b="5393" l="46742" r="17612" t="72972"/>
          <a:stretch/>
        </p:blipFill>
        <p:spPr>
          <a:xfrm rot="-5400000">
            <a:off x="6984500" y="1992649"/>
            <a:ext cx="2063200" cy="16696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0" name="Shape 440"/>
        <p:cNvGrpSpPr/>
        <p:nvPr/>
      </p:nvGrpSpPr>
      <p:grpSpPr>
        <a:xfrm>
          <a:off x="0" y="0"/>
          <a:ext cx="0" cy="0"/>
          <a:chOff x="0" y="0"/>
          <a:chExt cx="0" cy="0"/>
        </a:xfrm>
      </p:grpSpPr>
      <p:sp>
        <p:nvSpPr>
          <p:cNvPr id="441" name="Shape 441"/>
          <p:cNvSpPr txBox="1"/>
          <p:nvPr>
            <p:ph type="title"/>
          </p:nvPr>
        </p:nvSpPr>
        <p:spPr>
          <a:xfrm>
            <a:off x="311700" y="445025"/>
            <a:ext cx="8520600" cy="572700"/>
          </a:xfrm>
          <a:prstGeom prst="rect">
            <a:avLst/>
          </a:prstGeom>
        </p:spPr>
        <p:txBody>
          <a:bodyPr anchorCtr="0" anchor="t" bIns="91425" lIns="91425" rIns="91425" tIns="91425">
            <a:noAutofit/>
          </a:bodyPr>
          <a:lstStyle/>
          <a:p>
            <a:pPr lvl="0" rtl="0" algn="ctr">
              <a:spcBef>
                <a:spcPts val="0"/>
              </a:spcBef>
              <a:buNone/>
            </a:pPr>
            <a:r>
              <a:rPr lang="en"/>
              <a:t>Meet Sarah</a:t>
            </a:r>
          </a:p>
        </p:txBody>
      </p:sp>
      <p:sp>
        <p:nvSpPr>
          <p:cNvPr id="442" name="Shape 442"/>
          <p:cNvSpPr txBox="1"/>
          <p:nvPr>
            <p:ph idx="1" type="body"/>
          </p:nvPr>
        </p:nvSpPr>
        <p:spPr>
          <a:xfrm>
            <a:off x="311700" y="1152475"/>
            <a:ext cx="8520600" cy="3394200"/>
          </a:xfrm>
          <a:prstGeom prst="rect">
            <a:avLst/>
          </a:prstGeom>
        </p:spPr>
        <p:txBody>
          <a:bodyPr anchorCtr="0" anchor="t" bIns="91425" lIns="91425" rIns="91425" tIns="91425">
            <a:noAutofit/>
          </a:bodyPr>
          <a:lstStyle/>
          <a:p>
            <a:pPr lvl="0" rtl="0">
              <a:spcBef>
                <a:spcPts val="0"/>
              </a:spcBef>
              <a:buNone/>
            </a:pPr>
            <a:r>
              <a:rPr lang="en"/>
              <a:t>	</a:t>
            </a:r>
          </a:p>
        </p:txBody>
      </p:sp>
      <p:sp>
        <p:nvSpPr>
          <p:cNvPr id="443" name="Shape 443">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Stories</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7" name="Shape 447"/>
        <p:cNvGrpSpPr/>
        <p:nvPr/>
      </p:nvGrpSpPr>
      <p:grpSpPr>
        <a:xfrm>
          <a:off x="0" y="0"/>
          <a:ext cx="0" cy="0"/>
          <a:chOff x="0" y="0"/>
          <a:chExt cx="0" cy="0"/>
        </a:xfrm>
      </p:grpSpPr>
      <p:sp>
        <p:nvSpPr>
          <p:cNvPr id="448" name="Shape 448"/>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Hidden Mickeys</a:t>
            </a:r>
          </a:p>
        </p:txBody>
      </p:sp>
      <p:sp>
        <p:nvSpPr>
          <p:cNvPr id="449" name="Shape 449"/>
          <p:cNvSpPr txBox="1"/>
          <p:nvPr>
            <p:ph idx="1" type="body"/>
          </p:nvPr>
        </p:nvSpPr>
        <p:spPr>
          <a:xfrm>
            <a:off x="311700" y="1152475"/>
            <a:ext cx="8520600" cy="786900"/>
          </a:xfrm>
          <a:prstGeom prst="rect">
            <a:avLst/>
          </a:prstGeom>
        </p:spPr>
        <p:txBody>
          <a:bodyPr anchorCtr="0" anchor="t" bIns="91425" lIns="91425" rIns="91425" tIns="91425">
            <a:noAutofit/>
          </a:bodyPr>
          <a:lstStyle/>
          <a:p>
            <a:pPr lvl="0">
              <a:spcBef>
                <a:spcPts val="0"/>
              </a:spcBef>
              <a:buNone/>
            </a:pPr>
            <a:r>
              <a:rPr lang="en"/>
              <a:t>If you are playing the game, these do not count towards your total. If you count these you will get the wrong number.</a:t>
            </a:r>
          </a:p>
        </p:txBody>
      </p:sp>
      <p:sp>
        <p:nvSpPr>
          <p:cNvPr id="450" name="Shape 450">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Pins</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4" name="Shape 454"/>
        <p:cNvGrpSpPr/>
        <p:nvPr/>
      </p:nvGrpSpPr>
      <p:grpSpPr>
        <a:xfrm>
          <a:off x="0" y="0"/>
          <a:ext cx="0" cy="0"/>
          <a:chOff x="0" y="0"/>
          <a:chExt cx="0" cy="0"/>
        </a:xfrm>
      </p:grpSpPr>
      <p:sp>
        <p:nvSpPr>
          <p:cNvPr id="455" name="Shape 455"/>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Years</a:t>
            </a:r>
          </a:p>
        </p:txBody>
      </p:sp>
      <p:sp>
        <p:nvSpPr>
          <p:cNvPr id="456" name="Shape 456">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Pins</a:t>
            </a:r>
          </a:p>
        </p:txBody>
      </p:sp>
      <p:pic>
        <p:nvPicPr>
          <p:cNvPr id="457" name="Shape 457"/>
          <p:cNvPicPr preferRelativeResize="0"/>
          <p:nvPr/>
        </p:nvPicPr>
        <p:blipFill rotWithShape="1">
          <a:blip r:embed="rId4">
            <a:alphaModFix/>
          </a:blip>
          <a:srcRect b="57638" l="7576" r="47164" t="30225"/>
          <a:stretch/>
        </p:blipFill>
        <p:spPr>
          <a:xfrm rot="-5400000">
            <a:off x="-34663" y="2458137"/>
            <a:ext cx="2224525" cy="795299"/>
          </a:xfrm>
          <a:prstGeom prst="rect">
            <a:avLst/>
          </a:prstGeom>
          <a:noFill/>
          <a:ln>
            <a:noFill/>
          </a:ln>
        </p:spPr>
      </p:pic>
      <p:pic>
        <p:nvPicPr>
          <p:cNvPr id="458" name="Shape 458"/>
          <p:cNvPicPr preferRelativeResize="0"/>
          <p:nvPr/>
        </p:nvPicPr>
        <p:blipFill rotWithShape="1">
          <a:blip r:embed="rId4">
            <a:alphaModFix/>
          </a:blip>
          <a:srcRect b="77514" l="71598" r="3777" t="4544"/>
          <a:stretch/>
        </p:blipFill>
        <p:spPr>
          <a:xfrm rot="-5400000">
            <a:off x="6763163" y="3441362"/>
            <a:ext cx="1210249" cy="1175676"/>
          </a:xfrm>
          <a:prstGeom prst="rect">
            <a:avLst/>
          </a:prstGeom>
          <a:noFill/>
          <a:ln>
            <a:noFill/>
          </a:ln>
        </p:spPr>
      </p:pic>
      <p:pic>
        <p:nvPicPr>
          <p:cNvPr id="459" name="Shape 459"/>
          <p:cNvPicPr preferRelativeResize="0"/>
          <p:nvPr/>
        </p:nvPicPr>
        <p:blipFill rotWithShape="1">
          <a:blip r:embed="rId5">
            <a:alphaModFix/>
          </a:blip>
          <a:srcRect b="10853" l="38061" r="36142" t="61884"/>
          <a:stretch/>
        </p:blipFill>
        <p:spPr>
          <a:xfrm rot="-5400000">
            <a:off x="5009724" y="1385275"/>
            <a:ext cx="1267875" cy="1786524"/>
          </a:xfrm>
          <a:prstGeom prst="rect">
            <a:avLst/>
          </a:prstGeom>
          <a:noFill/>
          <a:ln>
            <a:noFill/>
          </a:ln>
        </p:spPr>
      </p:pic>
      <p:pic>
        <p:nvPicPr>
          <p:cNvPr id="460" name="Shape 460"/>
          <p:cNvPicPr preferRelativeResize="0"/>
          <p:nvPr/>
        </p:nvPicPr>
        <p:blipFill rotWithShape="1">
          <a:blip r:embed="rId6">
            <a:alphaModFix/>
          </a:blip>
          <a:srcRect b="20216" l="61043" r="1904" t="49354"/>
          <a:stretch/>
        </p:blipFill>
        <p:spPr>
          <a:xfrm rot="-5400000">
            <a:off x="1770149" y="931287"/>
            <a:ext cx="1821125" cy="1993999"/>
          </a:xfrm>
          <a:prstGeom prst="rect">
            <a:avLst/>
          </a:prstGeom>
          <a:noFill/>
          <a:ln>
            <a:noFill/>
          </a:ln>
        </p:spPr>
      </p:pic>
      <p:pic>
        <p:nvPicPr>
          <p:cNvPr id="461" name="Shape 461"/>
          <p:cNvPicPr preferRelativeResize="0"/>
          <p:nvPr/>
        </p:nvPicPr>
        <p:blipFill rotWithShape="1">
          <a:blip r:embed="rId7">
            <a:alphaModFix/>
          </a:blip>
          <a:srcRect b="30947" l="26337" r="36138" t="41085"/>
          <a:stretch/>
        </p:blipFill>
        <p:spPr>
          <a:xfrm rot="-5400000">
            <a:off x="2911987" y="3112886"/>
            <a:ext cx="1844175" cy="183262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5" name="Shape 465"/>
        <p:cNvGrpSpPr/>
        <p:nvPr/>
      </p:nvGrpSpPr>
      <p:grpSpPr>
        <a:xfrm>
          <a:off x="0" y="0"/>
          <a:ext cx="0" cy="0"/>
          <a:chOff x="0" y="0"/>
          <a:chExt cx="0" cy="0"/>
        </a:xfrm>
      </p:grpSpPr>
      <p:sp>
        <p:nvSpPr>
          <p:cNvPr id="466" name="Shape 466"/>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Art</a:t>
            </a:r>
          </a:p>
        </p:txBody>
      </p:sp>
      <p:sp>
        <p:nvSpPr>
          <p:cNvPr id="467" name="Shape 467"/>
          <p:cNvSpPr txBox="1"/>
          <p:nvPr>
            <p:ph idx="1" type="body"/>
          </p:nvPr>
        </p:nvSpPr>
        <p:spPr>
          <a:xfrm>
            <a:off x="311700" y="1152475"/>
            <a:ext cx="8520600" cy="2518200"/>
          </a:xfrm>
          <a:prstGeom prst="rect">
            <a:avLst/>
          </a:prstGeom>
        </p:spPr>
        <p:txBody>
          <a:bodyPr anchorCtr="0" anchor="t" bIns="91425" lIns="91425" rIns="91425" tIns="91425">
            <a:noAutofit/>
          </a:bodyPr>
          <a:lstStyle/>
          <a:p>
            <a:pPr lvl="0">
              <a:spcBef>
                <a:spcPts val="0"/>
              </a:spcBef>
              <a:buNone/>
            </a:pPr>
            <a:r>
              <a:t/>
            </a:r>
            <a:endParaRPr/>
          </a:p>
        </p:txBody>
      </p:sp>
      <p:sp>
        <p:nvSpPr>
          <p:cNvPr id="468" name="Shape 468">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Choose your Tour</a:t>
            </a:r>
          </a:p>
        </p:txBody>
      </p:sp>
      <p:sp>
        <p:nvSpPr>
          <p:cNvPr id="469" name="Shape 469">
            <a:hlinkClick r:id="rId4"/>
          </p:cNvPr>
          <p:cNvSpPr/>
          <p:nvPr/>
        </p:nvSpPr>
        <p:spPr>
          <a:xfrm>
            <a:off x="31170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Pictures and Such</a:t>
            </a:r>
          </a:p>
        </p:txBody>
      </p:sp>
      <p:sp>
        <p:nvSpPr>
          <p:cNvPr id="470" name="Shape 470">
            <a:hlinkClick r:id="rId5"/>
          </p:cNvPr>
          <p:cNvSpPr/>
          <p:nvPr/>
        </p:nvSpPr>
        <p:spPr>
          <a:xfrm>
            <a:off x="244002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Animation</a:t>
            </a:r>
          </a:p>
        </p:txBody>
      </p:sp>
      <p:sp>
        <p:nvSpPr>
          <p:cNvPr id="471" name="Shape 471">
            <a:hlinkClick r:id="rId6"/>
          </p:cNvPr>
          <p:cNvSpPr/>
          <p:nvPr/>
        </p:nvSpPr>
        <p:spPr>
          <a:xfrm>
            <a:off x="456835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Wet Paint?</a:t>
            </a:r>
          </a:p>
        </p:txBody>
      </p:sp>
      <p:sp>
        <p:nvSpPr>
          <p:cNvPr id="472" name="Shape 472">
            <a:hlinkClick r:id="rId7"/>
          </p:cNvPr>
          <p:cNvSpPr/>
          <p:nvPr/>
        </p:nvSpPr>
        <p:spPr>
          <a:xfrm>
            <a:off x="669667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Misc.</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6" name="Shape 476"/>
        <p:cNvGrpSpPr/>
        <p:nvPr/>
      </p:nvGrpSpPr>
      <p:grpSpPr>
        <a:xfrm>
          <a:off x="0" y="0"/>
          <a:ext cx="0" cy="0"/>
          <a:chOff x="0" y="0"/>
          <a:chExt cx="0" cy="0"/>
        </a:xfrm>
      </p:grpSpPr>
      <p:sp>
        <p:nvSpPr>
          <p:cNvPr id="477" name="Shape 477"/>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Pictures and Such</a:t>
            </a:r>
          </a:p>
        </p:txBody>
      </p:sp>
      <p:sp>
        <p:nvSpPr>
          <p:cNvPr id="478" name="Shape 478"/>
          <p:cNvSpPr txBox="1"/>
          <p:nvPr>
            <p:ph idx="1" type="body"/>
          </p:nvPr>
        </p:nvSpPr>
        <p:spPr>
          <a:xfrm>
            <a:off x="311700" y="1152475"/>
            <a:ext cx="8520600" cy="2314500"/>
          </a:xfrm>
          <a:prstGeom prst="rect">
            <a:avLst/>
          </a:prstGeom>
        </p:spPr>
        <p:txBody>
          <a:bodyPr anchorCtr="0" anchor="t" bIns="91425" lIns="91425" rIns="91425" tIns="91425">
            <a:noAutofit/>
          </a:bodyPr>
          <a:lstStyle/>
          <a:p>
            <a:pPr lvl="0">
              <a:spcBef>
                <a:spcPts val="0"/>
              </a:spcBef>
              <a:buNone/>
            </a:pPr>
            <a:r>
              <a:t/>
            </a:r>
            <a:endParaRPr/>
          </a:p>
        </p:txBody>
      </p:sp>
      <p:sp>
        <p:nvSpPr>
          <p:cNvPr id="479" name="Shape 479">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Art</a:t>
            </a:r>
          </a:p>
        </p:txBody>
      </p:sp>
      <p:sp>
        <p:nvSpPr>
          <p:cNvPr id="480" name="Shape 480">
            <a:hlinkClick r:id="rId4"/>
          </p:cNvPr>
          <p:cNvSpPr/>
          <p:nvPr/>
        </p:nvSpPr>
        <p:spPr>
          <a:xfrm>
            <a:off x="31170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The Lion King</a:t>
            </a:r>
          </a:p>
        </p:txBody>
      </p:sp>
      <p:sp>
        <p:nvSpPr>
          <p:cNvPr id="481" name="Shape 481">
            <a:hlinkClick r:id="rId5"/>
          </p:cNvPr>
          <p:cNvSpPr/>
          <p:nvPr/>
        </p:nvSpPr>
        <p:spPr>
          <a:xfrm>
            <a:off x="244002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Aladdin</a:t>
            </a:r>
          </a:p>
        </p:txBody>
      </p:sp>
      <p:sp>
        <p:nvSpPr>
          <p:cNvPr id="482" name="Shape 482">
            <a:hlinkClick r:id="rId6"/>
          </p:cNvPr>
          <p:cNvSpPr/>
          <p:nvPr/>
        </p:nvSpPr>
        <p:spPr>
          <a:xfrm>
            <a:off x="456835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Beauty and the Beast</a:t>
            </a:r>
          </a:p>
        </p:txBody>
      </p:sp>
      <p:sp>
        <p:nvSpPr>
          <p:cNvPr id="483" name="Shape 483">
            <a:hlinkClick r:id="rId7"/>
          </p:cNvPr>
          <p:cNvSpPr/>
          <p:nvPr/>
        </p:nvSpPr>
        <p:spPr>
          <a:xfrm>
            <a:off x="669667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Snow White</a:t>
            </a:r>
          </a:p>
        </p:txBody>
      </p:sp>
      <p:sp>
        <p:nvSpPr>
          <p:cNvPr id="484" name="Shape 484">
            <a:hlinkClick r:id="rId8"/>
          </p:cNvPr>
          <p:cNvSpPr/>
          <p:nvPr/>
        </p:nvSpPr>
        <p:spPr>
          <a:xfrm>
            <a:off x="2440025" y="46613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The Aristocats</a:t>
            </a:r>
          </a:p>
        </p:txBody>
      </p:sp>
      <p:sp>
        <p:nvSpPr>
          <p:cNvPr id="485" name="Shape 485">
            <a:hlinkClick r:id="rId9"/>
          </p:cNvPr>
          <p:cNvSpPr/>
          <p:nvPr/>
        </p:nvSpPr>
        <p:spPr>
          <a:xfrm>
            <a:off x="4568350" y="46613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Mickey</a:t>
            </a: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9" name="Shape 489"/>
        <p:cNvGrpSpPr/>
        <p:nvPr/>
      </p:nvGrpSpPr>
      <p:grpSpPr>
        <a:xfrm>
          <a:off x="0" y="0"/>
          <a:ext cx="0" cy="0"/>
          <a:chOff x="0" y="0"/>
          <a:chExt cx="0" cy="0"/>
        </a:xfrm>
      </p:grpSpPr>
      <p:sp>
        <p:nvSpPr>
          <p:cNvPr id="490" name="Shape 490"/>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The Lion King</a:t>
            </a:r>
          </a:p>
        </p:txBody>
      </p:sp>
      <p:sp>
        <p:nvSpPr>
          <p:cNvPr id="491" name="Shape 491"/>
          <p:cNvSpPr txBox="1"/>
          <p:nvPr>
            <p:ph idx="1" type="body"/>
          </p:nvPr>
        </p:nvSpPr>
        <p:spPr>
          <a:xfrm>
            <a:off x="5184250" y="1134625"/>
            <a:ext cx="3648000" cy="3434100"/>
          </a:xfrm>
          <a:prstGeom prst="rect">
            <a:avLst/>
          </a:prstGeom>
        </p:spPr>
        <p:txBody>
          <a:bodyPr anchorCtr="0" anchor="t" bIns="91425" lIns="91425" rIns="91425" tIns="91425">
            <a:noAutofit/>
          </a:bodyPr>
          <a:lstStyle/>
          <a:p>
            <a:pPr lvl="0">
              <a:spcBef>
                <a:spcPts val="0"/>
              </a:spcBef>
              <a:buNone/>
            </a:pPr>
            <a:r>
              <a:t/>
            </a:r>
            <a:endParaRPr/>
          </a:p>
        </p:txBody>
      </p:sp>
      <p:sp>
        <p:nvSpPr>
          <p:cNvPr id="492" name="Shape 492">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Paintings</a:t>
            </a:r>
          </a:p>
        </p:txBody>
      </p:sp>
      <p:pic>
        <p:nvPicPr>
          <p:cNvPr id="493" name="Shape 493"/>
          <p:cNvPicPr preferRelativeResize="0"/>
          <p:nvPr/>
        </p:nvPicPr>
        <p:blipFill>
          <a:blip r:embed="rId4">
            <a:alphaModFix/>
          </a:blip>
          <a:stretch>
            <a:fillRect/>
          </a:stretch>
        </p:blipFill>
        <p:spPr>
          <a:xfrm>
            <a:off x="152400" y="1170125"/>
            <a:ext cx="4879449" cy="365757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7" name="Shape 497"/>
        <p:cNvGrpSpPr/>
        <p:nvPr/>
      </p:nvGrpSpPr>
      <p:grpSpPr>
        <a:xfrm>
          <a:off x="0" y="0"/>
          <a:ext cx="0" cy="0"/>
          <a:chOff x="0" y="0"/>
          <a:chExt cx="0" cy="0"/>
        </a:xfrm>
      </p:grpSpPr>
      <p:sp>
        <p:nvSpPr>
          <p:cNvPr id="498" name="Shape 498"/>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Aladdin</a:t>
            </a:r>
          </a:p>
        </p:txBody>
      </p:sp>
      <p:sp>
        <p:nvSpPr>
          <p:cNvPr id="499" name="Shape 49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500" name="Shape 500">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Paintings</a:t>
            </a: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4" name="Shape 504"/>
        <p:cNvGrpSpPr/>
        <p:nvPr/>
      </p:nvGrpSpPr>
      <p:grpSpPr>
        <a:xfrm>
          <a:off x="0" y="0"/>
          <a:ext cx="0" cy="0"/>
          <a:chOff x="0" y="0"/>
          <a:chExt cx="0" cy="0"/>
        </a:xfrm>
      </p:grpSpPr>
      <p:sp>
        <p:nvSpPr>
          <p:cNvPr id="505" name="Shape 505"/>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Beauty and the Beast</a:t>
            </a:r>
          </a:p>
        </p:txBody>
      </p:sp>
      <p:sp>
        <p:nvSpPr>
          <p:cNvPr id="506" name="Shape 50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507" name="Shape 507">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Paintings</a:t>
            </a: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1" name="Shape 511"/>
        <p:cNvGrpSpPr/>
        <p:nvPr/>
      </p:nvGrpSpPr>
      <p:grpSpPr>
        <a:xfrm>
          <a:off x="0" y="0"/>
          <a:ext cx="0" cy="0"/>
          <a:chOff x="0" y="0"/>
          <a:chExt cx="0" cy="0"/>
        </a:xfrm>
      </p:grpSpPr>
      <p:sp>
        <p:nvSpPr>
          <p:cNvPr id="512" name="Shape 512"/>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Peter Pan</a:t>
            </a:r>
          </a:p>
        </p:txBody>
      </p:sp>
      <p:sp>
        <p:nvSpPr>
          <p:cNvPr id="513" name="Shape 513"/>
          <p:cNvSpPr txBox="1"/>
          <p:nvPr>
            <p:ph idx="1" type="body"/>
          </p:nvPr>
        </p:nvSpPr>
        <p:spPr>
          <a:xfrm>
            <a:off x="4552750" y="1152475"/>
            <a:ext cx="4279500" cy="3416400"/>
          </a:xfrm>
          <a:prstGeom prst="rect">
            <a:avLst/>
          </a:prstGeom>
        </p:spPr>
        <p:txBody>
          <a:bodyPr anchorCtr="0" anchor="t" bIns="91425" lIns="91425" rIns="91425" tIns="91425">
            <a:noAutofit/>
          </a:bodyPr>
          <a:lstStyle/>
          <a:p>
            <a:pPr lvl="0">
              <a:spcBef>
                <a:spcPts val="0"/>
              </a:spcBef>
              <a:buNone/>
            </a:pPr>
            <a:r>
              <a:t/>
            </a:r>
            <a:endParaRPr/>
          </a:p>
        </p:txBody>
      </p:sp>
      <p:sp>
        <p:nvSpPr>
          <p:cNvPr id="514" name="Shape 514">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Paintings</a:t>
            </a:r>
          </a:p>
        </p:txBody>
      </p:sp>
      <p:pic>
        <p:nvPicPr>
          <p:cNvPr id="515" name="Shape 515"/>
          <p:cNvPicPr preferRelativeResize="0"/>
          <p:nvPr/>
        </p:nvPicPr>
        <p:blipFill>
          <a:blip r:embed="rId4">
            <a:alphaModFix/>
          </a:blip>
          <a:stretch>
            <a:fillRect/>
          </a:stretch>
        </p:blipFill>
        <p:spPr>
          <a:xfrm>
            <a:off x="152400" y="1170125"/>
            <a:ext cx="4247950" cy="318420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2" name="Shape 92"/>
        <p:cNvGrpSpPr/>
        <p:nvPr/>
      </p:nvGrpSpPr>
      <p:grpSpPr>
        <a:xfrm>
          <a:off x="0" y="0"/>
          <a:ext cx="0" cy="0"/>
          <a:chOff x="0" y="0"/>
          <a:chExt cx="0" cy="0"/>
        </a:xfrm>
      </p:grpSpPr>
      <p:sp>
        <p:nvSpPr>
          <p:cNvPr id="93" name="Shape 93"/>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And the Answer is……..</a:t>
            </a:r>
          </a:p>
        </p:txBody>
      </p:sp>
      <p:sp>
        <p:nvSpPr>
          <p:cNvPr id="94" name="Shape 94"/>
          <p:cNvSpPr txBox="1"/>
          <p:nvPr>
            <p:ph idx="1" type="body"/>
          </p:nvPr>
        </p:nvSpPr>
        <p:spPr>
          <a:xfrm>
            <a:off x="311700" y="1152475"/>
            <a:ext cx="8520600" cy="2946000"/>
          </a:xfrm>
          <a:prstGeom prst="rect">
            <a:avLst/>
          </a:prstGeom>
        </p:spPr>
        <p:txBody>
          <a:bodyPr anchorCtr="0" anchor="t" bIns="91425" lIns="91425" rIns="91425" tIns="91425">
            <a:noAutofit/>
          </a:bodyPr>
          <a:lstStyle/>
          <a:p>
            <a:pPr lvl="0">
              <a:spcBef>
                <a:spcPts val="0"/>
              </a:spcBef>
              <a:buNone/>
            </a:pPr>
            <a:r>
              <a:t/>
            </a:r>
            <a:endParaRPr/>
          </a:p>
        </p:txBody>
      </p:sp>
      <p:sp>
        <p:nvSpPr>
          <p:cNvPr id="95" name="Shape 95"/>
          <p:cNvSpPr/>
          <p:nvPr/>
        </p:nvSpPr>
        <p:spPr>
          <a:xfrm>
            <a:off x="311700" y="42332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Choose your Tour</a:t>
            </a:r>
          </a:p>
        </p:txBody>
      </p:sp>
      <p:sp>
        <p:nvSpPr>
          <p:cNvPr id="96" name="Shape 96"/>
          <p:cNvSpPr/>
          <p:nvPr/>
        </p:nvSpPr>
        <p:spPr>
          <a:xfrm>
            <a:off x="6092400" y="4220725"/>
            <a:ext cx="2739900" cy="5727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The End?</a:t>
            </a:r>
          </a:p>
        </p:txBody>
      </p:sp>
      <p:pic>
        <p:nvPicPr>
          <p:cNvPr id="97" name="Shape 97"/>
          <p:cNvPicPr preferRelativeResize="0"/>
          <p:nvPr/>
        </p:nvPicPr>
        <p:blipFill>
          <a:blip r:embed="rId3">
            <a:alphaModFix/>
          </a:blip>
          <a:stretch>
            <a:fillRect/>
          </a:stretch>
        </p:blipFill>
        <p:spPr>
          <a:xfrm>
            <a:off x="3848100" y="1666875"/>
            <a:ext cx="1447800" cy="18097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9" name="Shape 519"/>
        <p:cNvGrpSpPr/>
        <p:nvPr/>
      </p:nvGrpSpPr>
      <p:grpSpPr>
        <a:xfrm>
          <a:off x="0" y="0"/>
          <a:ext cx="0" cy="0"/>
          <a:chOff x="0" y="0"/>
          <a:chExt cx="0" cy="0"/>
        </a:xfrm>
      </p:grpSpPr>
      <p:sp>
        <p:nvSpPr>
          <p:cNvPr id="520" name="Shape 520"/>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The Aristocats</a:t>
            </a:r>
          </a:p>
        </p:txBody>
      </p:sp>
      <p:sp>
        <p:nvSpPr>
          <p:cNvPr id="521" name="Shape 521"/>
          <p:cNvSpPr txBox="1"/>
          <p:nvPr>
            <p:ph idx="1" type="body"/>
          </p:nvPr>
        </p:nvSpPr>
        <p:spPr>
          <a:xfrm>
            <a:off x="5418500" y="1511475"/>
            <a:ext cx="3414000" cy="3057300"/>
          </a:xfrm>
          <a:prstGeom prst="rect">
            <a:avLst/>
          </a:prstGeom>
        </p:spPr>
        <p:txBody>
          <a:bodyPr anchorCtr="0" anchor="t" bIns="91425" lIns="91425" rIns="91425" tIns="91425">
            <a:noAutofit/>
          </a:bodyPr>
          <a:lstStyle/>
          <a:p>
            <a:pPr lvl="0">
              <a:spcBef>
                <a:spcPts val="0"/>
              </a:spcBef>
              <a:buNone/>
            </a:pPr>
            <a:r>
              <a:t/>
            </a:r>
            <a:endParaRPr/>
          </a:p>
        </p:txBody>
      </p:sp>
      <p:sp>
        <p:nvSpPr>
          <p:cNvPr id="522" name="Shape 522">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Paintings</a:t>
            </a:r>
          </a:p>
        </p:txBody>
      </p:sp>
      <p:pic>
        <p:nvPicPr>
          <p:cNvPr id="523" name="Shape 523"/>
          <p:cNvPicPr preferRelativeResize="0"/>
          <p:nvPr/>
        </p:nvPicPr>
        <p:blipFill>
          <a:blip r:embed="rId4">
            <a:alphaModFix/>
          </a:blip>
          <a:stretch>
            <a:fillRect/>
          </a:stretch>
        </p:blipFill>
        <p:spPr>
          <a:xfrm>
            <a:off x="152400" y="1170125"/>
            <a:ext cx="4950348" cy="371072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7" name="Shape 527"/>
        <p:cNvGrpSpPr/>
        <p:nvPr/>
      </p:nvGrpSpPr>
      <p:grpSpPr>
        <a:xfrm>
          <a:off x="0" y="0"/>
          <a:ext cx="0" cy="0"/>
          <a:chOff x="0" y="0"/>
          <a:chExt cx="0" cy="0"/>
        </a:xfrm>
      </p:grpSpPr>
      <p:sp>
        <p:nvSpPr>
          <p:cNvPr id="528" name="Shape 528"/>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Mickey</a:t>
            </a:r>
          </a:p>
        </p:txBody>
      </p:sp>
      <p:sp>
        <p:nvSpPr>
          <p:cNvPr id="529" name="Shape 52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530" name="Shape 530">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Paintings</a:t>
            </a: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4" name="Shape 534"/>
        <p:cNvGrpSpPr/>
        <p:nvPr/>
      </p:nvGrpSpPr>
      <p:grpSpPr>
        <a:xfrm>
          <a:off x="0" y="0"/>
          <a:ext cx="0" cy="0"/>
          <a:chOff x="0" y="0"/>
          <a:chExt cx="0" cy="0"/>
        </a:xfrm>
      </p:grpSpPr>
      <p:sp>
        <p:nvSpPr>
          <p:cNvPr id="535" name="Shape 535"/>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Wet Paint Sign</a:t>
            </a:r>
          </a:p>
        </p:txBody>
      </p:sp>
      <p:sp>
        <p:nvSpPr>
          <p:cNvPr id="536" name="Shape 53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537" name="Shape 537">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Art</a:t>
            </a: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1" name="Shape 541"/>
        <p:cNvGrpSpPr/>
        <p:nvPr/>
      </p:nvGrpSpPr>
      <p:grpSpPr>
        <a:xfrm>
          <a:off x="0" y="0"/>
          <a:ext cx="0" cy="0"/>
          <a:chOff x="0" y="0"/>
          <a:chExt cx="0" cy="0"/>
        </a:xfrm>
      </p:grpSpPr>
      <p:sp>
        <p:nvSpPr>
          <p:cNvPr id="542" name="Shape 542"/>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Animation</a:t>
            </a:r>
          </a:p>
        </p:txBody>
      </p:sp>
      <p:sp>
        <p:nvSpPr>
          <p:cNvPr id="543" name="Shape 543"/>
          <p:cNvSpPr txBox="1"/>
          <p:nvPr>
            <p:ph idx="1" type="body"/>
          </p:nvPr>
        </p:nvSpPr>
        <p:spPr>
          <a:xfrm>
            <a:off x="311700" y="3495025"/>
            <a:ext cx="2825400" cy="1316400"/>
          </a:xfrm>
          <a:prstGeom prst="rect">
            <a:avLst/>
          </a:prstGeom>
        </p:spPr>
        <p:txBody>
          <a:bodyPr anchorCtr="0" anchor="t" bIns="91425" lIns="91425" rIns="91425" tIns="91425">
            <a:noAutofit/>
          </a:bodyPr>
          <a:lstStyle/>
          <a:p>
            <a:pPr lvl="0">
              <a:spcBef>
                <a:spcPts val="0"/>
              </a:spcBef>
              <a:buNone/>
            </a:pPr>
            <a:r>
              <a:t/>
            </a:r>
            <a:endParaRPr/>
          </a:p>
        </p:txBody>
      </p:sp>
      <p:sp>
        <p:nvSpPr>
          <p:cNvPr id="544" name="Shape 544">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Art</a:t>
            </a:r>
          </a:p>
        </p:txBody>
      </p:sp>
      <p:pic>
        <p:nvPicPr>
          <p:cNvPr id="545" name="Shape 545"/>
          <p:cNvPicPr preferRelativeResize="0"/>
          <p:nvPr/>
        </p:nvPicPr>
        <p:blipFill>
          <a:blip r:embed="rId4">
            <a:alphaModFix/>
          </a:blip>
          <a:stretch>
            <a:fillRect/>
          </a:stretch>
        </p:blipFill>
        <p:spPr>
          <a:xfrm>
            <a:off x="97800" y="1017725"/>
            <a:ext cx="3161509" cy="2369825"/>
          </a:xfrm>
          <a:prstGeom prst="rect">
            <a:avLst/>
          </a:prstGeom>
          <a:noFill/>
          <a:ln>
            <a:noFill/>
          </a:ln>
        </p:spPr>
      </p:pic>
      <p:pic>
        <p:nvPicPr>
          <p:cNvPr id="546" name="Shape 546"/>
          <p:cNvPicPr preferRelativeResize="0"/>
          <p:nvPr/>
        </p:nvPicPr>
        <p:blipFill>
          <a:blip r:embed="rId5">
            <a:alphaModFix/>
          </a:blip>
          <a:stretch>
            <a:fillRect/>
          </a:stretch>
        </p:blipFill>
        <p:spPr>
          <a:xfrm>
            <a:off x="5439200" y="1097373"/>
            <a:ext cx="3704799" cy="2777050"/>
          </a:xfrm>
          <a:prstGeom prst="rect">
            <a:avLst/>
          </a:prstGeom>
          <a:noFill/>
          <a:ln>
            <a:noFill/>
          </a:ln>
        </p:spPr>
      </p:pic>
      <p:pic>
        <p:nvPicPr>
          <p:cNvPr id="547" name="Shape 547"/>
          <p:cNvPicPr preferRelativeResize="0"/>
          <p:nvPr/>
        </p:nvPicPr>
        <p:blipFill>
          <a:blip r:embed="rId6">
            <a:alphaModFix/>
          </a:blip>
          <a:stretch>
            <a:fillRect/>
          </a:stretch>
        </p:blipFill>
        <p:spPr>
          <a:xfrm>
            <a:off x="3259294" y="2929137"/>
            <a:ext cx="3266050" cy="24481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1" name="Shape 551"/>
        <p:cNvGrpSpPr/>
        <p:nvPr/>
      </p:nvGrpSpPr>
      <p:grpSpPr>
        <a:xfrm>
          <a:off x="0" y="0"/>
          <a:ext cx="0" cy="0"/>
          <a:chOff x="0" y="0"/>
          <a:chExt cx="0" cy="0"/>
        </a:xfrm>
      </p:grpSpPr>
      <p:sp>
        <p:nvSpPr>
          <p:cNvPr id="552" name="Shape 552"/>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Misc</a:t>
            </a:r>
          </a:p>
        </p:txBody>
      </p:sp>
      <p:sp>
        <p:nvSpPr>
          <p:cNvPr id="553" name="Shape 553"/>
          <p:cNvSpPr txBox="1"/>
          <p:nvPr>
            <p:ph idx="1" type="body"/>
          </p:nvPr>
        </p:nvSpPr>
        <p:spPr>
          <a:xfrm>
            <a:off x="311700" y="1152475"/>
            <a:ext cx="8520600" cy="1896900"/>
          </a:xfrm>
          <a:prstGeom prst="rect">
            <a:avLst/>
          </a:prstGeom>
        </p:spPr>
        <p:txBody>
          <a:bodyPr anchorCtr="0" anchor="t" bIns="91425" lIns="91425" rIns="91425" tIns="91425">
            <a:noAutofit/>
          </a:bodyPr>
          <a:lstStyle/>
          <a:p>
            <a:pPr lvl="0">
              <a:spcBef>
                <a:spcPts val="0"/>
              </a:spcBef>
              <a:buNone/>
            </a:pPr>
            <a:r>
              <a:t/>
            </a:r>
            <a:endParaRPr/>
          </a:p>
        </p:txBody>
      </p:sp>
      <p:sp>
        <p:nvSpPr>
          <p:cNvPr id="554" name="Shape 554">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Art</a:t>
            </a:r>
          </a:p>
        </p:txBody>
      </p:sp>
      <p:sp>
        <p:nvSpPr>
          <p:cNvPr id="555" name="Shape 555"/>
          <p:cNvSpPr/>
          <p:nvPr/>
        </p:nvSpPr>
        <p:spPr>
          <a:xfrm>
            <a:off x="1255075" y="3984875"/>
            <a:ext cx="23772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Snow Globes</a:t>
            </a:r>
          </a:p>
        </p:txBody>
      </p:sp>
      <p:sp>
        <p:nvSpPr>
          <p:cNvPr id="556" name="Shape 556">
            <a:hlinkClick r:id="rId4"/>
          </p:cNvPr>
          <p:cNvSpPr/>
          <p:nvPr/>
        </p:nvSpPr>
        <p:spPr>
          <a:xfrm>
            <a:off x="3801000" y="39848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Mugs</a:t>
            </a:r>
          </a:p>
        </p:txBody>
      </p:sp>
      <p:sp>
        <p:nvSpPr>
          <p:cNvPr id="557" name="Shape 557">
            <a:hlinkClick r:id="rId5"/>
          </p:cNvPr>
          <p:cNvSpPr/>
          <p:nvPr/>
        </p:nvSpPr>
        <p:spPr>
          <a:xfrm>
            <a:off x="5929325" y="39848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Tic Tocs</a:t>
            </a: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1" name="Shape 561"/>
        <p:cNvGrpSpPr/>
        <p:nvPr/>
      </p:nvGrpSpPr>
      <p:grpSpPr>
        <a:xfrm>
          <a:off x="0" y="0"/>
          <a:ext cx="0" cy="0"/>
          <a:chOff x="0" y="0"/>
          <a:chExt cx="0" cy="0"/>
        </a:xfrm>
      </p:grpSpPr>
      <p:sp>
        <p:nvSpPr>
          <p:cNvPr id="562" name="Shape 562"/>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Mugs</a:t>
            </a:r>
          </a:p>
        </p:txBody>
      </p:sp>
      <p:sp>
        <p:nvSpPr>
          <p:cNvPr id="563" name="Shape 56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564" name="Shape 564">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Misc</a:t>
            </a: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8" name="Shape 568"/>
        <p:cNvGrpSpPr/>
        <p:nvPr/>
      </p:nvGrpSpPr>
      <p:grpSpPr>
        <a:xfrm>
          <a:off x="0" y="0"/>
          <a:ext cx="0" cy="0"/>
          <a:chOff x="0" y="0"/>
          <a:chExt cx="0" cy="0"/>
        </a:xfrm>
      </p:grpSpPr>
      <p:sp>
        <p:nvSpPr>
          <p:cNvPr id="569" name="Shape 569"/>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Tic Tocs from the Croc</a:t>
            </a:r>
          </a:p>
        </p:txBody>
      </p:sp>
      <p:sp>
        <p:nvSpPr>
          <p:cNvPr id="570" name="Shape 570"/>
          <p:cNvSpPr txBox="1"/>
          <p:nvPr>
            <p:ph idx="1" type="body"/>
          </p:nvPr>
        </p:nvSpPr>
        <p:spPr>
          <a:xfrm>
            <a:off x="4837950" y="1152475"/>
            <a:ext cx="3994200" cy="3416400"/>
          </a:xfrm>
          <a:prstGeom prst="rect">
            <a:avLst/>
          </a:prstGeom>
        </p:spPr>
        <p:txBody>
          <a:bodyPr anchorCtr="0" anchor="t" bIns="91425" lIns="91425" rIns="91425" tIns="91425">
            <a:noAutofit/>
          </a:bodyPr>
          <a:lstStyle/>
          <a:p>
            <a:pPr lvl="0">
              <a:spcBef>
                <a:spcPts val="0"/>
              </a:spcBef>
              <a:buNone/>
            </a:pPr>
            <a:r>
              <a:t/>
            </a:r>
            <a:endParaRPr/>
          </a:p>
        </p:txBody>
      </p:sp>
      <p:sp>
        <p:nvSpPr>
          <p:cNvPr id="571" name="Shape 571">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Misc</a:t>
            </a:r>
          </a:p>
        </p:txBody>
      </p:sp>
      <p:pic>
        <p:nvPicPr>
          <p:cNvPr id="572" name="Shape 572"/>
          <p:cNvPicPr preferRelativeResize="0"/>
          <p:nvPr/>
        </p:nvPicPr>
        <p:blipFill>
          <a:blip r:embed="rId4">
            <a:alphaModFix/>
          </a:blip>
          <a:stretch>
            <a:fillRect/>
          </a:stretch>
        </p:blipFill>
        <p:spPr>
          <a:xfrm>
            <a:off x="152400" y="1170125"/>
            <a:ext cx="4533150" cy="339798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6" name="Shape 576"/>
        <p:cNvGrpSpPr/>
        <p:nvPr/>
      </p:nvGrpSpPr>
      <p:grpSpPr>
        <a:xfrm>
          <a:off x="0" y="0"/>
          <a:ext cx="0" cy="0"/>
          <a:chOff x="0" y="0"/>
          <a:chExt cx="0" cy="0"/>
        </a:xfrm>
      </p:grpSpPr>
      <p:sp>
        <p:nvSpPr>
          <p:cNvPr id="577" name="Shape 577"/>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Music</a:t>
            </a:r>
          </a:p>
        </p:txBody>
      </p:sp>
      <p:sp>
        <p:nvSpPr>
          <p:cNvPr id="578" name="Shape 578"/>
          <p:cNvSpPr txBox="1"/>
          <p:nvPr>
            <p:ph idx="1" type="body"/>
          </p:nvPr>
        </p:nvSpPr>
        <p:spPr>
          <a:xfrm>
            <a:off x="311700" y="1152475"/>
            <a:ext cx="8520600" cy="2648700"/>
          </a:xfrm>
          <a:prstGeom prst="rect">
            <a:avLst/>
          </a:prstGeom>
        </p:spPr>
        <p:txBody>
          <a:bodyPr anchorCtr="0" anchor="t" bIns="91425" lIns="91425" rIns="91425" tIns="91425">
            <a:noAutofit/>
          </a:bodyPr>
          <a:lstStyle/>
          <a:p>
            <a:pPr lvl="0">
              <a:spcBef>
                <a:spcPts val="0"/>
              </a:spcBef>
              <a:buNone/>
            </a:pPr>
            <a:r>
              <a:t/>
            </a:r>
            <a:endParaRPr/>
          </a:p>
        </p:txBody>
      </p:sp>
      <p:sp>
        <p:nvSpPr>
          <p:cNvPr id="579" name="Shape 579">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Choose your Tour</a:t>
            </a:r>
          </a:p>
        </p:txBody>
      </p:sp>
      <p:sp>
        <p:nvSpPr>
          <p:cNvPr id="580" name="Shape 580">
            <a:hlinkClick r:id="rId4"/>
          </p:cNvPr>
          <p:cNvSpPr/>
          <p:nvPr/>
        </p:nvSpPr>
        <p:spPr>
          <a:xfrm>
            <a:off x="244002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Digital</a:t>
            </a:r>
          </a:p>
        </p:txBody>
      </p:sp>
      <p:sp>
        <p:nvSpPr>
          <p:cNvPr id="581" name="Shape 581">
            <a:hlinkClick r:id="rId5"/>
          </p:cNvPr>
          <p:cNvSpPr/>
          <p:nvPr/>
        </p:nvSpPr>
        <p:spPr>
          <a:xfrm>
            <a:off x="456835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Physical</a:t>
            </a: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5" name="Shape 585"/>
        <p:cNvGrpSpPr/>
        <p:nvPr/>
      </p:nvGrpSpPr>
      <p:grpSpPr>
        <a:xfrm>
          <a:off x="0" y="0"/>
          <a:ext cx="0" cy="0"/>
          <a:chOff x="0" y="0"/>
          <a:chExt cx="0" cy="0"/>
        </a:xfrm>
      </p:grpSpPr>
      <p:sp>
        <p:nvSpPr>
          <p:cNvPr id="586" name="Shape 586"/>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Digital</a:t>
            </a:r>
          </a:p>
        </p:txBody>
      </p:sp>
      <p:sp>
        <p:nvSpPr>
          <p:cNvPr id="587" name="Shape 587"/>
          <p:cNvSpPr txBox="1"/>
          <p:nvPr>
            <p:ph idx="1" type="body"/>
          </p:nvPr>
        </p:nvSpPr>
        <p:spPr>
          <a:xfrm>
            <a:off x="311700" y="1152475"/>
            <a:ext cx="8520600" cy="3394200"/>
          </a:xfrm>
          <a:prstGeom prst="rect">
            <a:avLst/>
          </a:prstGeom>
        </p:spPr>
        <p:txBody>
          <a:bodyPr anchorCtr="0" anchor="t" bIns="91425" lIns="91425" rIns="91425" tIns="91425">
            <a:noAutofit/>
          </a:bodyPr>
          <a:lstStyle/>
          <a:p>
            <a:pPr lvl="0">
              <a:spcBef>
                <a:spcPts val="0"/>
              </a:spcBef>
              <a:buNone/>
            </a:pPr>
            <a:r>
              <a:t/>
            </a:r>
            <a:endParaRPr/>
          </a:p>
        </p:txBody>
      </p:sp>
      <p:sp>
        <p:nvSpPr>
          <p:cNvPr id="588" name="Shape 588">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Music</a:t>
            </a: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2" name="Shape 592"/>
        <p:cNvGrpSpPr/>
        <p:nvPr/>
      </p:nvGrpSpPr>
      <p:grpSpPr>
        <a:xfrm>
          <a:off x="0" y="0"/>
          <a:ext cx="0" cy="0"/>
          <a:chOff x="0" y="0"/>
          <a:chExt cx="0" cy="0"/>
        </a:xfrm>
      </p:grpSpPr>
      <p:sp>
        <p:nvSpPr>
          <p:cNvPr id="593" name="Shape 593"/>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Physical</a:t>
            </a:r>
          </a:p>
        </p:txBody>
      </p:sp>
      <p:sp>
        <p:nvSpPr>
          <p:cNvPr id="594" name="Shape 594"/>
          <p:cNvSpPr txBox="1"/>
          <p:nvPr>
            <p:ph idx="1" type="body"/>
          </p:nvPr>
        </p:nvSpPr>
        <p:spPr>
          <a:xfrm>
            <a:off x="311700" y="1152475"/>
            <a:ext cx="8520600" cy="2273700"/>
          </a:xfrm>
          <a:prstGeom prst="rect">
            <a:avLst/>
          </a:prstGeom>
        </p:spPr>
        <p:txBody>
          <a:bodyPr anchorCtr="0" anchor="t" bIns="91425" lIns="91425" rIns="91425" tIns="91425">
            <a:noAutofit/>
          </a:bodyPr>
          <a:lstStyle/>
          <a:p>
            <a:pPr lvl="0">
              <a:spcBef>
                <a:spcPts val="0"/>
              </a:spcBef>
              <a:buNone/>
            </a:pPr>
            <a:r>
              <a:t/>
            </a:r>
            <a:endParaRPr/>
          </a:p>
        </p:txBody>
      </p:sp>
      <p:sp>
        <p:nvSpPr>
          <p:cNvPr id="595" name="Shape 595">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Music</a:t>
            </a:r>
          </a:p>
        </p:txBody>
      </p:sp>
      <p:sp>
        <p:nvSpPr>
          <p:cNvPr id="596" name="Shape 596">
            <a:hlinkClick r:id="rId4"/>
          </p:cNvPr>
          <p:cNvSpPr/>
          <p:nvPr/>
        </p:nvSpPr>
        <p:spPr>
          <a:xfrm>
            <a:off x="31170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Park Exclusives</a:t>
            </a:r>
          </a:p>
        </p:txBody>
      </p:sp>
      <p:sp>
        <p:nvSpPr>
          <p:cNvPr id="597" name="Shape 597">
            <a:hlinkClick r:id="rId5"/>
          </p:cNvPr>
          <p:cNvSpPr/>
          <p:nvPr/>
        </p:nvSpPr>
        <p:spPr>
          <a:xfrm>
            <a:off x="244002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Ambiance</a:t>
            </a:r>
          </a:p>
        </p:txBody>
      </p:sp>
      <p:sp>
        <p:nvSpPr>
          <p:cNvPr id="598" name="Shape 598">
            <a:hlinkClick r:id="rId6"/>
          </p:cNvPr>
          <p:cNvSpPr/>
          <p:nvPr/>
        </p:nvSpPr>
        <p:spPr>
          <a:xfrm>
            <a:off x="4568350"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Classic Collection</a:t>
            </a:r>
          </a:p>
        </p:txBody>
      </p:sp>
      <p:sp>
        <p:nvSpPr>
          <p:cNvPr id="599" name="Shape 599">
            <a:hlinkClick r:id="rId7"/>
          </p:cNvPr>
          <p:cNvSpPr/>
          <p:nvPr/>
        </p:nvSpPr>
        <p:spPr>
          <a:xfrm>
            <a:off x="6696675" y="39645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Others</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1" name="Shape 101"/>
        <p:cNvGrpSpPr/>
        <p:nvPr/>
      </p:nvGrpSpPr>
      <p:grpSpPr>
        <a:xfrm>
          <a:off x="0" y="0"/>
          <a:ext cx="0" cy="0"/>
          <a:chOff x="0" y="0"/>
          <a:chExt cx="0" cy="0"/>
        </a:xfrm>
      </p:grpSpPr>
      <p:sp>
        <p:nvSpPr>
          <p:cNvPr id="102" name="Shape 102"/>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Credits</a:t>
            </a:r>
          </a:p>
        </p:txBody>
      </p:sp>
      <p:sp>
        <p:nvSpPr>
          <p:cNvPr id="103" name="Shape 10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rPr i="1" lang="en" sz="1200">
                <a:solidFill>
                  <a:srgbClr val="333333"/>
                </a:solidFill>
              </a:rPr>
              <a:t>Welcome to Pin Trading Database</a:t>
            </a:r>
            <a:r>
              <a:rPr lang="en" sz="1200">
                <a:solidFill>
                  <a:srgbClr val="333333"/>
                </a:solidFill>
              </a:rPr>
              <a:t>. N.p., n.d. Web. 18 Apr. 2017.   </a:t>
            </a:r>
            <a:r>
              <a:rPr lang="en" sz="1200" u="sng">
                <a:solidFill>
                  <a:schemeClr val="hlink"/>
                </a:solidFill>
                <a:hlinkClick r:id="rId3"/>
              </a:rPr>
              <a:t>http://www.pintradingdb.com/</a:t>
            </a:r>
          </a:p>
          <a:p>
            <a:pPr lvl="0">
              <a:spcBef>
                <a:spcPts val="0"/>
              </a:spcBef>
              <a:buNone/>
            </a:pPr>
            <a:r>
              <a:t/>
            </a:r>
            <a:endParaRPr sz="1200">
              <a:solidFill>
                <a:srgbClr val="333333"/>
              </a:solidFill>
            </a:endParaRPr>
          </a:p>
        </p:txBody>
      </p:sp>
      <p:sp>
        <p:nvSpPr>
          <p:cNvPr id="104" name="Shape 104"/>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Welcome</a:t>
            </a: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03" name="Shape 603"/>
        <p:cNvGrpSpPr/>
        <p:nvPr/>
      </p:nvGrpSpPr>
      <p:grpSpPr>
        <a:xfrm>
          <a:off x="0" y="0"/>
          <a:ext cx="0" cy="0"/>
          <a:chOff x="0" y="0"/>
          <a:chExt cx="0" cy="0"/>
        </a:xfrm>
      </p:grpSpPr>
      <p:sp>
        <p:nvSpPr>
          <p:cNvPr id="604" name="Shape 604"/>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Park Exclusives</a:t>
            </a:r>
          </a:p>
        </p:txBody>
      </p:sp>
      <p:sp>
        <p:nvSpPr>
          <p:cNvPr id="605" name="Shape 60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606" name="Shape 606">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Physical</a:t>
            </a: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0" name="Shape 610"/>
        <p:cNvGrpSpPr/>
        <p:nvPr/>
      </p:nvGrpSpPr>
      <p:grpSpPr>
        <a:xfrm>
          <a:off x="0" y="0"/>
          <a:ext cx="0" cy="0"/>
          <a:chOff x="0" y="0"/>
          <a:chExt cx="0" cy="0"/>
        </a:xfrm>
      </p:grpSpPr>
      <p:sp>
        <p:nvSpPr>
          <p:cNvPr id="611" name="Shape 611"/>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Ambiance</a:t>
            </a:r>
          </a:p>
        </p:txBody>
      </p:sp>
      <p:sp>
        <p:nvSpPr>
          <p:cNvPr id="612" name="Shape 612"/>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613" name="Shape 613">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Physical</a:t>
            </a: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7" name="Shape 617"/>
        <p:cNvGrpSpPr/>
        <p:nvPr/>
      </p:nvGrpSpPr>
      <p:grpSpPr>
        <a:xfrm>
          <a:off x="0" y="0"/>
          <a:ext cx="0" cy="0"/>
          <a:chOff x="0" y="0"/>
          <a:chExt cx="0" cy="0"/>
        </a:xfrm>
      </p:grpSpPr>
      <p:sp>
        <p:nvSpPr>
          <p:cNvPr id="618" name="Shape 618"/>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Classic Collection</a:t>
            </a:r>
          </a:p>
        </p:txBody>
      </p:sp>
      <p:sp>
        <p:nvSpPr>
          <p:cNvPr id="619" name="Shape 61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620" name="Shape 620">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Physical</a:t>
            </a: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4" name="Shape 624"/>
        <p:cNvGrpSpPr/>
        <p:nvPr/>
      </p:nvGrpSpPr>
      <p:grpSpPr>
        <a:xfrm>
          <a:off x="0" y="0"/>
          <a:ext cx="0" cy="0"/>
          <a:chOff x="0" y="0"/>
          <a:chExt cx="0" cy="0"/>
        </a:xfrm>
      </p:grpSpPr>
      <p:sp>
        <p:nvSpPr>
          <p:cNvPr id="625" name="Shape 625"/>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Others</a:t>
            </a:r>
          </a:p>
        </p:txBody>
      </p:sp>
      <p:sp>
        <p:nvSpPr>
          <p:cNvPr id="626" name="Shape 62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627" name="Shape 627">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Physical</a:t>
            </a: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1" name="Shape 631"/>
        <p:cNvGrpSpPr/>
        <p:nvPr/>
      </p:nvGrpSpPr>
      <p:grpSpPr>
        <a:xfrm>
          <a:off x="0" y="0"/>
          <a:ext cx="0" cy="0"/>
          <a:chOff x="0" y="0"/>
          <a:chExt cx="0" cy="0"/>
        </a:xfrm>
      </p:grpSpPr>
      <p:sp>
        <p:nvSpPr>
          <p:cNvPr id="632" name="Shape 63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633" name="Shape 633"/>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7" name="Shape 637"/>
        <p:cNvGrpSpPr/>
        <p:nvPr/>
      </p:nvGrpSpPr>
      <p:grpSpPr>
        <a:xfrm>
          <a:off x="0" y="0"/>
          <a:ext cx="0" cy="0"/>
          <a:chOff x="0" y="0"/>
          <a:chExt cx="0" cy="0"/>
        </a:xfrm>
      </p:grpSpPr>
      <p:sp>
        <p:nvSpPr>
          <p:cNvPr id="638" name="Shape 63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639" name="Shape 639"/>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8" name="Shape 108"/>
        <p:cNvGrpSpPr/>
        <p:nvPr/>
      </p:nvGrpSpPr>
      <p:grpSpPr>
        <a:xfrm>
          <a:off x="0" y="0"/>
          <a:ext cx="0" cy="0"/>
          <a:chOff x="0" y="0"/>
          <a:chExt cx="0" cy="0"/>
        </a:xfrm>
      </p:grpSpPr>
      <p:sp>
        <p:nvSpPr>
          <p:cNvPr id="109" name="Shape 109"/>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Choose Your Tour</a:t>
            </a:r>
          </a:p>
        </p:txBody>
      </p:sp>
      <p:sp>
        <p:nvSpPr>
          <p:cNvPr id="110" name="Shape 110"/>
          <p:cNvSpPr txBox="1"/>
          <p:nvPr>
            <p:ph idx="1" type="body"/>
          </p:nvPr>
        </p:nvSpPr>
        <p:spPr>
          <a:xfrm>
            <a:off x="311700" y="1152475"/>
            <a:ext cx="8520600" cy="3108900"/>
          </a:xfrm>
          <a:prstGeom prst="rect">
            <a:avLst/>
          </a:prstGeom>
        </p:spPr>
        <p:txBody>
          <a:bodyPr anchorCtr="0" anchor="t" bIns="91425" lIns="91425" rIns="91425" tIns="91425">
            <a:noAutofit/>
          </a:bodyPr>
          <a:lstStyle/>
          <a:p>
            <a:pPr lvl="0">
              <a:spcBef>
                <a:spcPts val="0"/>
              </a:spcBef>
              <a:buNone/>
            </a:pPr>
            <a:r>
              <a:t/>
            </a:r>
            <a:endParaRPr/>
          </a:p>
        </p:txBody>
      </p:sp>
      <p:sp>
        <p:nvSpPr>
          <p:cNvPr id="111" name="Shape 111">
            <a:hlinkClick r:id="rId3"/>
          </p:cNvPr>
          <p:cNvSpPr/>
          <p:nvPr/>
        </p:nvSpPr>
        <p:spPr>
          <a:xfrm>
            <a:off x="67250" y="4495375"/>
            <a:ext cx="1694700" cy="3570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Pins</a:t>
            </a:r>
          </a:p>
        </p:txBody>
      </p:sp>
      <p:sp>
        <p:nvSpPr>
          <p:cNvPr id="112" name="Shape 112">
            <a:hlinkClick r:id="rId4"/>
          </p:cNvPr>
          <p:cNvSpPr/>
          <p:nvPr/>
        </p:nvSpPr>
        <p:spPr>
          <a:xfrm>
            <a:off x="1874075" y="4495375"/>
            <a:ext cx="1263000" cy="3570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Art</a:t>
            </a:r>
          </a:p>
        </p:txBody>
      </p:sp>
      <p:sp>
        <p:nvSpPr>
          <p:cNvPr id="113" name="Shape 113">
            <a:hlinkClick r:id="rId5"/>
          </p:cNvPr>
          <p:cNvSpPr/>
          <p:nvPr/>
        </p:nvSpPr>
        <p:spPr>
          <a:xfrm>
            <a:off x="3249200" y="4495375"/>
            <a:ext cx="1694700" cy="3570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Music</a:t>
            </a:r>
          </a:p>
        </p:txBody>
      </p:sp>
      <p:sp>
        <p:nvSpPr>
          <p:cNvPr id="114" name="Shape 114"/>
          <p:cNvSpPr/>
          <p:nvPr/>
        </p:nvSpPr>
        <p:spPr>
          <a:xfrm>
            <a:off x="5056025" y="4495375"/>
            <a:ext cx="1635600" cy="3570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Movies</a:t>
            </a:r>
          </a:p>
        </p:txBody>
      </p:sp>
      <p:sp>
        <p:nvSpPr>
          <p:cNvPr id="115" name="Shape 115"/>
          <p:cNvSpPr/>
          <p:nvPr/>
        </p:nvSpPr>
        <p:spPr>
          <a:xfrm>
            <a:off x="6803750" y="4495375"/>
            <a:ext cx="2281500" cy="3570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a:t>Autographs</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Pins</a:t>
            </a:r>
          </a:p>
        </p:txBody>
      </p:sp>
      <p:sp>
        <p:nvSpPr>
          <p:cNvPr id="121" name="Shape 121"/>
          <p:cNvSpPr txBox="1"/>
          <p:nvPr>
            <p:ph idx="1" type="body"/>
          </p:nvPr>
        </p:nvSpPr>
        <p:spPr>
          <a:xfrm>
            <a:off x="2821275" y="1152475"/>
            <a:ext cx="3840900" cy="2599800"/>
          </a:xfrm>
          <a:prstGeom prst="rect">
            <a:avLst/>
          </a:prstGeom>
        </p:spPr>
        <p:txBody>
          <a:bodyPr anchorCtr="0" anchor="t" bIns="91425" lIns="91425" rIns="91425" tIns="91425">
            <a:noAutofit/>
          </a:bodyPr>
          <a:lstStyle/>
          <a:p>
            <a:pPr lvl="0">
              <a:spcBef>
                <a:spcPts val="0"/>
              </a:spcBef>
              <a:buNone/>
            </a:pPr>
            <a:r>
              <a:t/>
            </a:r>
            <a:endParaRPr/>
          </a:p>
        </p:txBody>
      </p:sp>
      <p:sp>
        <p:nvSpPr>
          <p:cNvPr id="122" name="Shape 122">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Choose your Tour</a:t>
            </a:r>
          </a:p>
        </p:txBody>
      </p:sp>
      <p:sp>
        <p:nvSpPr>
          <p:cNvPr id="123" name="Shape 123">
            <a:hlinkClick r:id="rId4"/>
          </p:cNvPr>
          <p:cNvSpPr/>
          <p:nvPr/>
        </p:nvSpPr>
        <p:spPr>
          <a:xfrm>
            <a:off x="311700" y="39849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Years</a:t>
            </a:r>
          </a:p>
        </p:txBody>
      </p:sp>
      <p:sp>
        <p:nvSpPr>
          <p:cNvPr id="124" name="Shape 124">
            <a:hlinkClick r:id="rId5"/>
          </p:cNvPr>
          <p:cNvSpPr/>
          <p:nvPr/>
        </p:nvSpPr>
        <p:spPr>
          <a:xfrm>
            <a:off x="2398875" y="39849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Sort by type</a:t>
            </a:r>
          </a:p>
        </p:txBody>
      </p:sp>
      <p:sp>
        <p:nvSpPr>
          <p:cNvPr id="125" name="Shape 125">
            <a:hlinkClick r:id="rId6"/>
          </p:cNvPr>
          <p:cNvSpPr/>
          <p:nvPr/>
        </p:nvSpPr>
        <p:spPr>
          <a:xfrm>
            <a:off x="6573225" y="39849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Hidden Mickeys</a:t>
            </a:r>
          </a:p>
        </p:txBody>
      </p:sp>
      <p:sp>
        <p:nvSpPr>
          <p:cNvPr id="126" name="Shape 126">
            <a:hlinkClick r:id="rId7"/>
          </p:cNvPr>
          <p:cNvSpPr/>
          <p:nvPr/>
        </p:nvSpPr>
        <p:spPr>
          <a:xfrm>
            <a:off x="4486050" y="39849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Stories</a:t>
            </a:r>
          </a:p>
        </p:txBody>
      </p:sp>
      <p:pic>
        <p:nvPicPr>
          <p:cNvPr id="127" name="Shape 127"/>
          <p:cNvPicPr preferRelativeResize="0"/>
          <p:nvPr/>
        </p:nvPicPr>
        <p:blipFill rotWithShape="1">
          <a:blip r:embed="rId8">
            <a:alphaModFix/>
          </a:blip>
          <a:srcRect b="7978" l="0" r="9057" t="28347"/>
          <a:stretch/>
        </p:blipFill>
        <p:spPr>
          <a:xfrm>
            <a:off x="311700" y="1152483"/>
            <a:ext cx="2231213" cy="2082890"/>
          </a:xfrm>
          <a:prstGeom prst="rect">
            <a:avLst/>
          </a:prstGeom>
          <a:noFill/>
          <a:ln>
            <a:noFill/>
          </a:ln>
        </p:spPr>
      </p:pic>
      <p:pic>
        <p:nvPicPr>
          <p:cNvPr id="128" name="Shape 128"/>
          <p:cNvPicPr preferRelativeResize="0"/>
          <p:nvPr/>
        </p:nvPicPr>
        <p:blipFill rotWithShape="1">
          <a:blip r:embed="rId9">
            <a:alphaModFix/>
          </a:blip>
          <a:srcRect b="18536" l="23403" r="13512" t="24304"/>
          <a:stretch/>
        </p:blipFill>
        <p:spPr>
          <a:xfrm>
            <a:off x="6972274" y="1152487"/>
            <a:ext cx="1860025" cy="22472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txBox="1"/>
          <p:nvPr>
            <p:ph type="title"/>
          </p:nvPr>
        </p:nvSpPr>
        <p:spPr>
          <a:xfrm>
            <a:off x="311700" y="445025"/>
            <a:ext cx="8520600" cy="572700"/>
          </a:xfrm>
          <a:prstGeom prst="rect">
            <a:avLst/>
          </a:prstGeom>
        </p:spPr>
        <p:txBody>
          <a:bodyPr anchorCtr="0" anchor="t" bIns="91425" lIns="91425" rIns="91425" tIns="91425">
            <a:noAutofit/>
          </a:bodyPr>
          <a:lstStyle/>
          <a:p>
            <a:pPr lvl="0" algn="ctr">
              <a:spcBef>
                <a:spcPts val="0"/>
              </a:spcBef>
              <a:buNone/>
            </a:pPr>
            <a:r>
              <a:rPr lang="en"/>
              <a:t>Sort by Type</a:t>
            </a:r>
          </a:p>
        </p:txBody>
      </p:sp>
      <p:sp>
        <p:nvSpPr>
          <p:cNvPr id="134" name="Shape 134">
            <a:hlinkClick r:id="rId3"/>
          </p:cNvPr>
          <p:cNvSpPr/>
          <p:nvPr/>
        </p:nvSpPr>
        <p:spPr>
          <a:xfrm>
            <a:off x="97800" y="5382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Pins</a:t>
            </a:r>
          </a:p>
        </p:txBody>
      </p:sp>
      <p:sp>
        <p:nvSpPr>
          <p:cNvPr id="135" name="Shape 135">
            <a:hlinkClick r:id="rId4"/>
          </p:cNvPr>
          <p:cNvSpPr/>
          <p:nvPr/>
        </p:nvSpPr>
        <p:spPr>
          <a:xfrm>
            <a:off x="311700" y="1152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Lilo and Stitch</a:t>
            </a:r>
          </a:p>
        </p:txBody>
      </p:sp>
      <p:sp>
        <p:nvSpPr>
          <p:cNvPr id="136" name="Shape 136">
            <a:hlinkClick r:id="rId5"/>
          </p:cNvPr>
          <p:cNvSpPr/>
          <p:nvPr/>
        </p:nvSpPr>
        <p:spPr>
          <a:xfrm>
            <a:off x="311700" y="16096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Peter Pan</a:t>
            </a:r>
          </a:p>
        </p:txBody>
      </p:sp>
      <p:sp>
        <p:nvSpPr>
          <p:cNvPr id="137" name="Shape 137">
            <a:hlinkClick r:id="rId6"/>
          </p:cNvPr>
          <p:cNvSpPr/>
          <p:nvPr/>
        </p:nvSpPr>
        <p:spPr>
          <a:xfrm>
            <a:off x="311700" y="20668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Brother Bear</a:t>
            </a:r>
          </a:p>
        </p:txBody>
      </p:sp>
      <p:sp>
        <p:nvSpPr>
          <p:cNvPr id="138" name="Shape 138">
            <a:hlinkClick r:id="rId7"/>
          </p:cNvPr>
          <p:cNvSpPr/>
          <p:nvPr/>
        </p:nvSpPr>
        <p:spPr>
          <a:xfrm>
            <a:off x="311700" y="25240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Mickey</a:t>
            </a:r>
          </a:p>
        </p:txBody>
      </p:sp>
      <p:sp>
        <p:nvSpPr>
          <p:cNvPr id="139" name="Shape 139">
            <a:hlinkClick r:id="rId8"/>
          </p:cNvPr>
          <p:cNvSpPr/>
          <p:nvPr/>
        </p:nvSpPr>
        <p:spPr>
          <a:xfrm>
            <a:off x="311700" y="29812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Star Wars</a:t>
            </a:r>
          </a:p>
        </p:txBody>
      </p:sp>
      <p:sp>
        <p:nvSpPr>
          <p:cNvPr id="140" name="Shape 140">
            <a:hlinkClick r:id="rId9"/>
          </p:cNvPr>
          <p:cNvSpPr/>
          <p:nvPr/>
        </p:nvSpPr>
        <p:spPr>
          <a:xfrm>
            <a:off x="311700" y="3438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Beauty and the Beast</a:t>
            </a:r>
          </a:p>
        </p:txBody>
      </p:sp>
      <p:sp>
        <p:nvSpPr>
          <p:cNvPr id="141" name="Shape 141">
            <a:hlinkClick r:id="rId10"/>
          </p:cNvPr>
          <p:cNvSpPr/>
          <p:nvPr/>
        </p:nvSpPr>
        <p:spPr>
          <a:xfrm>
            <a:off x="311700" y="38956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Sleeping Beauty</a:t>
            </a:r>
          </a:p>
        </p:txBody>
      </p:sp>
      <p:sp>
        <p:nvSpPr>
          <p:cNvPr id="142" name="Shape 142">
            <a:hlinkClick r:id="rId11"/>
          </p:cNvPr>
          <p:cNvSpPr/>
          <p:nvPr/>
        </p:nvSpPr>
        <p:spPr>
          <a:xfrm>
            <a:off x="2541875" y="16096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Donald</a:t>
            </a:r>
          </a:p>
        </p:txBody>
      </p:sp>
      <p:sp>
        <p:nvSpPr>
          <p:cNvPr id="143" name="Shape 143">
            <a:hlinkClick r:id="rId12"/>
          </p:cNvPr>
          <p:cNvSpPr/>
          <p:nvPr/>
        </p:nvSpPr>
        <p:spPr>
          <a:xfrm>
            <a:off x="2541875" y="20668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Chip and Dale</a:t>
            </a:r>
          </a:p>
        </p:txBody>
      </p:sp>
      <p:sp>
        <p:nvSpPr>
          <p:cNvPr id="144" name="Shape 144">
            <a:hlinkClick r:id="rId13"/>
          </p:cNvPr>
          <p:cNvSpPr/>
          <p:nvPr/>
        </p:nvSpPr>
        <p:spPr>
          <a:xfrm>
            <a:off x="2541875" y="25240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The Lion King</a:t>
            </a:r>
          </a:p>
        </p:txBody>
      </p:sp>
      <p:sp>
        <p:nvSpPr>
          <p:cNvPr id="145" name="Shape 145">
            <a:hlinkClick r:id="rId14"/>
          </p:cNvPr>
          <p:cNvSpPr/>
          <p:nvPr/>
        </p:nvSpPr>
        <p:spPr>
          <a:xfrm>
            <a:off x="2541875" y="29812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Alice</a:t>
            </a:r>
          </a:p>
        </p:txBody>
      </p:sp>
      <p:sp>
        <p:nvSpPr>
          <p:cNvPr id="146" name="Shape 146">
            <a:hlinkClick r:id="rId15"/>
          </p:cNvPr>
          <p:cNvSpPr/>
          <p:nvPr/>
        </p:nvSpPr>
        <p:spPr>
          <a:xfrm>
            <a:off x="2541875" y="3438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Mushu</a:t>
            </a:r>
          </a:p>
        </p:txBody>
      </p:sp>
      <p:sp>
        <p:nvSpPr>
          <p:cNvPr id="147" name="Shape 147">
            <a:hlinkClick r:id="rId16"/>
          </p:cNvPr>
          <p:cNvSpPr/>
          <p:nvPr/>
        </p:nvSpPr>
        <p:spPr>
          <a:xfrm>
            <a:off x="4772050" y="1152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Chernabog</a:t>
            </a:r>
          </a:p>
        </p:txBody>
      </p:sp>
      <p:sp>
        <p:nvSpPr>
          <p:cNvPr id="148" name="Shape 148">
            <a:hlinkClick r:id="rId17"/>
          </p:cNvPr>
          <p:cNvSpPr/>
          <p:nvPr/>
        </p:nvSpPr>
        <p:spPr>
          <a:xfrm>
            <a:off x="4772050" y="20668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Minnie</a:t>
            </a:r>
          </a:p>
        </p:txBody>
      </p:sp>
      <p:sp>
        <p:nvSpPr>
          <p:cNvPr id="149" name="Shape 149">
            <a:hlinkClick r:id="rId18"/>
          </p:cNvPr>
          <p:cNvSpPr/>
          <p:nvPr/>
        </p:nvSpPr>
        <p:spPr>
          <a:xfrm>
            <a:off x="4772050" y="25240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Animal Kingdom</a:t>
            </a:r>
          </a:p>
        </p:txBody>
      </p:sp>
      <p:sp>
        <p:nvSpPr>
          <p:cNvPr id="150" name="Shape 150">
            <a:hlinkClick r:id="rId19"/>
          </p:cNvPr>
          <p:cNvSpPr/>
          <p:nvPr/>
        </p:nvSpPr>
        <p:spPr>
          <a:xfrm>
            <a:off x="4772050" y="29812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Epcot</a:t>
            </a:r>
          </a:p>
        </p:txBody>
      </p:sp>
      <p:sp>
        <p:nvSpPr>
          <p:cNvPr id="151" name="Shape 151">
            <a:hlinkClick r:id="rId20"/>
          </p:cNvPr>
          <p:cNvSpPr/>
          <p:nvPr/>
        </p:nvSpPr>
        <p:spPr>
          <a:xfrm>
            <a:off x="4772050" y="3438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Hercules</a:t>
            </a:r>
          </a:p>
        </p:txBody>
      </p:sp>
      <p:sp>
        <p:nvSpPr>
          <p:cNvPr id="152" name="Shape 152">
            <a:hlinkClick r:id="rId21"/>
          </p:cNvPr>
          <p:cNvSpPr/>
          <p:nvPr/>
        </p:nvSpPr>
        <p:spPr>
          <a:xfrm>
            <a:off x="4772050" y="38956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The Jungle Book</a:t>
            </a:r>
          </a:p>
        </p:txBody>
      </p:sp>
      <p:sp>
        <p:nvSpPr>
          <p:cNvPr id="153" name="Shape 153"/>
          <p:cNvSpPr/>
          <p:nvPr/>
        </p:nvSpPr>
        <p:spPr>
          <a:xfrm>
            <a:off x="7002225" y="1152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
        <p:nvSpPr>
          <p:cNvPr id="154" name="Shape 154"/>
          <p:cNvSpPr/>
          <p:nvPr/>
        </p:nvSpPr>
        <p:spPr>
          <a:xfrm>
            <a:off x="7002225" y="16096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
        <p:nvSpPr>
          <p:cNvPr id="155" name="Shape 155"/>
          <p:cNvSpPr/>
          <p:nvPr/>
        </p:nvSpPr>
        <p:spPr>
          <a:xfrm>
            <a:off x="7002225" y="20668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
        <p:nvSpPr>
          <p:cNvPr id="156" name="Shape 156"/>
          <p:cNvSpPr/>
          <p:nvPr/>
        </p:nvSpPr>
        <p:spPr>
          <a:xfrm>
            <a:off x="7002225" y="25240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
        <p:nvSpPr>
          <p:cNvPr id="157" name="Shape 157"/>
          <p:cNvSpPr/>
          <p:nvPr/>
        </p:nvSpPr>
        <p:spPr>
          <a:xfrm>
            <a:off x="7002225" y="29812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Characters</a:t>
            </a:r>
          </a:p>
        </p:txBody>
      </p:sp>
      <p:sp>
        <p:nvSpPr>
          <p:cNvPr id="158" name="Shape 158">
            <a:hlinkClick r:id="rId22"/>
          </p:cNvPr>
          <p:cNvSpPr/>
          <p:nvPr/>
        </p:nvSpPr>
        <p:spPr>
          <a:xfrm>
            <a:off x="7002225" y="34384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Multi Character</a:t>
            </a:r>
          </a:p>
        </p:txBody>
      </p:sp>
      <p:sp>
        <p:nvSpPr>
          <p:cNvPr id="159" name="Shape 159">
            <a:hlinkClick r:id="rId23"/>
          </p:cNvPr>
          <p:cNvSpPr/>
          <p:nvPr/>
        </p:nvSpPr>
        <p:spPr>
          <a:xfrm>
            <a:off x="7002225" y="3895675"/>
            <a:ext cx="1959600" cy="391200"/>
          </a:xfrm>
          <a:prstGeom prst="ribbon2">
            <a:avLst>
              <a:gd fmla="val 16667"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lang="en" sz="1200"/>
              <a:t>Misc</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