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FE6C850D-3E9A-4C97-BF28-377DD53CACCC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8626355E-8CD4-4AF5-9445-C9B0853E7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948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850D-3E9A-4C97-BF28-377DD53CACCC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355E-8CD4-4AF5-9445-C9B0853E7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593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850D-3E9A-4C97-BF28-377DD53CACCC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355E-8CD4-4AF5-9445-C9B0853E7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253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850D-3E9A-4C97-BF28-377DD53CACCC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355E-8CD4-4AF5-9445-C9B0853E7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108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850D-3E9A-4C97-BF28-377DD53CACCC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355E-8CD4-4AF5-9445-C9B0853E7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7129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850D-3E9A-4C97-BF28-377DD53CACCC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355E-8CD4-4AF5-9445-C9B0853E7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580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850D-3E9A-4C97-BF28-377DD53CACCC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355E-8CD4-4AF5-9445-C9B0853E7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734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850D-3E9A-4C97-BF28-377DD53CACCC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355E-8CD4-4AF5-9445-C9B0853E713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675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850D-3E9A-4C97-BF28-377DD53CACCC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355E-8CD4-4AF5-9445-C9B0853E7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1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850D-3E9A-4C97-BF28-377DD53CACCC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355E-8CD4-4AF5-9445-C9B0853E7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492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850D-3E9A-4C97-BF28-377DD53CACCC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355E-8CD4-4AF5-9445-C9B0853E7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122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850D-3E9A-4C97-BF28-377DD53CACCC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355E-8CD4-4AF5-9445-C9B0853E7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44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850D-3E9A-4C97-BF28-377DD53CACCC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355E-8CD4-4AF5-9445-C9B0853E7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03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850D-3E9A-4C97-BF28-377DD53CACCC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355E-8CD4-4AF5-9445-C9B0853E7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47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850D-3E9A-4C97-BF28-377DD53CACCC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355E-8CD4-4AF5-9445-C9B0853E7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79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850D-3E9A-4C97-BF28-377DD53CACCC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355E-8CD4-4AF5-9445-C9B0853E7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996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850D-3E9A-4C97-BF28-377DD53CACCC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355E-8CD4-4AF5-9445-C9B0853E7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029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E6C850D-3E9A-4C97-BF28-377DD53CACCC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626355E-8CD4-4AF5-9445-C9B0853E7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4463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0375900" y="2019300"/>
            <a:ext cx="1435100" cy="1117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10172700" y="5511800"/>
            <a:ext cx="1638300" cy="116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4737100" y="5511800"/>
            <a:ext cx="1727200" cy="116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7" name="Rectangle 6">
            <a:hlinkClick r:id="rId5" action="ppaction://hlinksldjump"/>
          </p:cNvPr>
          <p:cNvSpPr/>
          <p:nvPr/>
        </p:nvSpPr>
        <p:spPr>
          <a:xfrm>
            <a:off x="165100" y="5511800"/>
            <a:ext cx="1701800" cy="116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729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Left Arrow 5">
            <a:hlinkClick r:id="rId2" action="ppaction://hlinksldjump"/>
          </p:cNvPr>
          <p:cNvSpPr/>
          <p:nvPr/>
        </p:nvSpPr>
        <p:spPr>
          <a:xfrm>
            <a:off x="190500" y="5816600"/>
            <a:ext cx="1498600" cy="914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864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Left Arrow 4">
            <a:hlinkClick r:id="rId2" action="ppaction://hlinksldjump"/>
          </p:cNvPr>
          <p:cNvSpPr/>
          <p:nvPr/>
        </p:nvSpPr>
        <p:spPr>
          <a:xfrm>
            <a:off x="368300" y="5765800"/>
            <a:ext cx="1549400" cy="8509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192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Left Arrow 4">
            <a:hlinkClick r:id="rId2" action="ppaction://hlinksldjump"/>
          </p:cNvPr>
          <p:cNvSpPr/>
          <p:nvPr/>
        </p:nvSpPr>
        <p:spPr>
          <a:xfrm>
            <a:off x="317500" y="5867400"/>
            <a:ext cx="1549400" cy="7747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686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279400" y="1320800"/>
            <a:ext cx="1447800" cy="124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279400" y="5473700"/>
            <a:ext cx="1447800" cy="116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4914900" y="5473700"/>
            <a:ext cx="1625600" cy="116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7" name="Rectangle 6">
            <a:hlinkClick r:id="rId5" action="ppaction://hlinksldjump"/>
          </p:cNvPr>
          <p:cNvSpPr/>
          <p:nvPr/>
        </p:nvSpPr>
        <p:spPr>
          <a:xfrm>
            <a:off x="9817100" y="5473700"/>
            <a:ext cx="1752600" cy="116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350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664200"/>
            <a:ext cx="1587500" cy="9017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042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Slide 7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406400" y="5803900"/>
            <a:ext cx="1536700" cy="7747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601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93700" y="5854700"/>
            <a:ext cx="1511300" cy="8001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230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20</TotalTime>
  <Words>30</Words>
  <Application>Microsoft Office PowerPoint</Application>
  <PresentationFormat>Widescreen</PresentationFormat>
  <Paragraphs>22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Celestial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Spinola, Francis</dc:creator>
  <cp:lastModifiedBy>Spinola, Francis</cp:lastModifiedBy>
  <cp:revision>3</cp:revision>
  <dcterms:created xsi:type="dcterms:W3CDTF">2017-01-19T14:24:50Z</dcterms:created>
  <dcterms:modified xsi:type="dcterms:W3CDTF">2017-01-19T14:44:56Z</dcterms:modified>
</cp:coreProperties>
</file>