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2" r:id="rId1"/>
  </p:sldMasterIdLst>
  <p:sldIdLst>
    <p:sldId id="256" r:id="rId2"/>
    <p:sldId id="257" r:id="rId3"/>
    <p:sldId id="259" r:id="rId4"/>
    <p:sldId id="260" r:id="rId5"/>
    <p:sldId id="263" r:id="rId6"/>
    <p:sldId id="261" r:id="rId7"/>
    <p:sldId id="262" r:id="rId8"/>
    <p:sldId id="258" r:id="rId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16" autoAdjust="0"/>
    <p:restoredTop sz="94660"/>
  </p:normalViewPr>
  <p:slideViewPr>
    <p:cSldViewPr snapToGrid="0">
      <p:cViewPr varScale="1">
        <p:scale>
          <a:sx n="76" d="100"/>
          <a:sy n="76" d="100"/>
        </p:scale>
        <p:origin x="126" y="79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accent1"/>
        </a:solidFill>
        <a:effectLst/>
      </p:bgPr>
    </p:bg>
    <p:spTree>
      <p:nvGrpSpPr>
        <p:cNvPr id="1" name=""/>
        <p:cNvGrpSpPr/>
        <p:nvPr/>
      </p:nvGrpSpPr>
      <p:grpSpPr>
        <a:xfrm>
          <a:off x="0" y="0"/>
          <a:ext cx="0" cy="0"/>
          <a:chOff x="0" y="0"/>
          <a:chExt cx="0" cy="0"/>
        </a:xfrm>
      </p:grpSpPr>
      <p:sp>
        <p:nvSpPr>
          <p:cNvPr id="11" name="Freeform 6" title="scalloped circle"/>
          <p:cNvSpPr/>
          <p:nvPr/>
        </p:nvSpPr>
        <p:spPr bwMode="auto">
          <a:xfrm>
            <a:off x="3557016" y="630936"/>
            <a:ext cx="5235575" cy="5229225"/>
          </a:xfrm>
          <a:custGeom>
            <a:avLst/>
            <a:gdLst/>
            <a:ahLst/>
            <a:cxnLst/>
            <a:rect l="0" t="0" r="r" b="b"/>
            <a:pathLst>
              <a:path w="3298" h="3294">
                <a:moveTo>
                  <a:pt x="1649" y="0"/>
                </a:moveTo>
                <a:lnTo>
                  <a:pt x="1681" y="3"/>
                </a:lnTo>
                <a:lnTo>
                  <a:pt x="1712" y="11"/>
                </a:lnTo>
                <a:lnTo>
                  <a:pt x="1742" y="23"/>
                </a:lnTo>
                <a:lnTo>
                  <a:pt x="1773" y="38"/>
                </a:lnTo>
                <a:lnTo>
                  <a:pt x="1802" y="55"/>
                </a:lnTo>
                <a:lnTo>
                  <a:pt x="1832" y="73"/>
                </a:lnTo>
                <a:lnTo>
                  <a:pt x="1862" y="89"/>
                </a:lnTo>
                <a:lnTo>
                  <a:pt x="1892" y="105"/>
                </a:lnTo>
                <a:lnTo>
                  <a:pt x="1921" y="117"/>
                </a:lnTo>
                <a:lnTo>
                  <a:pt x="1953" y="125"/>
                </a:lnTo>
                <a:lnTo>
                  <a:pt x="1984" y="129"/>
                </a:lnTo>
                <a:lnTo>
                  <a:pt x="2017" y="129"/>
                </a:lnTo>
                <a:lnTo>
                  <a:pt x="2051" y="127"/>
                </a:lnTo>
                <a:lnTo>
                  <a:pt x="2085" y="123"/>
                </a:lnTo>
                <a:lnTo>
                  <a:pt x="2119" y="118"/>
                </a:lnTo>
                <a:lnTo>
                  <a:pt x="2153" y="114"/>
                </a:lnTo>
                <a:lnTo>
                  <a:pt x="2187" y="111"/>
                </a:lnTo>
                <a:lnTo>
                  <a:pt x="2219" y="112"/>
                </a:lnTo>
                <a:lnTo>
                  <a:pt x="2250" y="116"/>
                </a:lnTo>
                <a:lnTo>
                  <a:pt x="2280" y="125"/>
                </a:lnTo>
                <a:lnTo>
                  <a:pt x="2305" y="138"/>
                </a:lnTo>
                <a:lnTo>
                  <a:pt x="2329" y="155"/>
                </a:lnTo>
                <a:lnTo>
                  <a:pt x="2350" y="175"/>
                </a:lnTo>
                <a:lnTo>
                  <a:pt x="2371" y="198"/>
                </a:lnTo>
                <a:lnTo>
                  <a:pt x="2390" y="222"/>
                </a:lnTo>
                <a:lnTo>
                  <a:pt x="2409" y="247"/>
                </a:lnTo>
                <a:lnTo>
                  <a:pt x="2428" y="272"/>
                </a:lnTo>
                <a:lnTo>
                  <a:pt x="2447" y="296"/>
                </a:lnTo>
                <a:lnTo>
                  <a:pt x="2467" y="319"/>
                </a:lnTo>
                <a:lnTo>
                  <a:pt x="2490" y="339"/>
                </a:lnTo>
                <a:lnTo>
                  <a:pt x="2512" y="357"/>
                </a:lnTo>
                <a:lnTo>
                  <a:pt x="2537" y="371"/>
                </a:lnTo>
                <a:lnTo>
                  <a:pt x="2564" y="383"/>
                </a:lnTo>
                <a:lnTo>
                  <a:pt x="2593" y="393"/>
                </a:lnTo>
                <a:lnTo>
                  <a:pt x="2623" y="402"/>
                </a:lnTo>
                <a:lnTo>
                  <a:pt x="2653" y="410"/>
                </a:lnTo>
                <a:lnTo>
                  <a:pt x="2684" y="418"/>
                </a:lnTo>
                <a:lnTo>
                  <a:pt x="2713" y="427"/>
                </a:lnTo>
                <a:lnTo>
                  <a:pt x="2742" y="437"/>
                </a:lnTo>
                <a:lnTo>
                  <a:pt x="2769" y="449"/>
                </a:lnTo>
                <a:lnTo>
                  <a:pt x="2793" y="464"/>
                </a:lnTo>
                <a:lnTo>
                  <a:pt x="2815" y="482"/>
                </a:lnTo>
                <a:lnTo>
                  <a:pt x="2833" y="504"/>
                </a:lnTo>
                <a:lnTo>
                  <a:pt x="2848" y="528"/>
                </a:lnTo>
                <a:lnTo>
                  <a:pt x="2860" y="555"/>
                </a:lnTo>
                <a:lnTo>
                  <a:pt x="2870" y="584"/>
                </a:lnTo>
                <a:lnTo>
                  <a:pt x="2879" y="613"/>
                </a:lnTo>
                <a:lnTo>
                  <a:pt x="2887" y="644"/>
                </a:lnTo>
                <a:lnTo>
                  <a:pt x="2895" y="674"/>
                </a:lnTo>
                <a:lnTo>
                  <a:pt x="2904" y="704"/>
                </a:lnTo>
                <a:lnTo>
                  <a:pt x="2914" y="733"/>
                </a:lnTo>
                <a:lnTo>
                  <a:pt x="2926" y="760"/>
                </a:lnTo>
                <a:lnTo>
                  <a:pt x="2940" y="785"/>
                </a:lnTo>
                <a:lnTo>
                  <a:pt x="2958" y="807"/>
                </a:lnTo>
                <a:lnTo>
                  <a:pt x="2978" y="830"/>
                </a:lnTo>
                <a:lnTo>
                  <a:pt x="3001" y="850"/>
                </a:lnTo>
                <a:lnTo>
                  <a:pt x="3025" y="869"/>
                </a:lnTo>
                <a:lnTo>
                  <a:pt x="3051" y="888"/>
                </a:lnTo>
                <a:lnTo>
                  <a:pt x="3076" y="907"/>
                </a:lnTo>
                <a:lnTo>
                  <a:pt x="3100" y="926"/>
                </a:lnTo>
                <a:lnTo>
                  <a:pt x="3123" y="947"/>
                </a:lnTo>
                <a:lnTo>
                  <a:pt x="3143" y="968"/>
                </a:lnTo>
                <a:lnTo>
                  <a:pt x="3160" y="992"/>
                </a:lnTo>
                <a:lnTo>
                  <a:pt x="3173" y="1017"/>
                </a:lnTo>
                <a:lnTo>
                  <a:pt x="3182" y="1047"/>
                </a:lnTo>
                <a:lnTo>
                  <a:pt x="3186" y="1078"/>
                </a:lnTo>
                <a:lnTo>
                  <a:pt x="3187" y="1110"/>
                </a:lnTo>
                <a:lnTo>
                  <a:pt x="3184" y="1144"/>
                </a:lnTo>
                <a:lnTo>
                  <a:pt x="3180" y="1178"/>
                </a:lnTo>
                <a:lnTo>
                  <a:pt x="3175" y="1212"/>
                </a:lnTo>
                <a:lnTo>
                  <a:pt x="3171" y="1246"/>
                </a:lnTo>
                <a:lnTo>
                  <a:pt x="3169" y="1280"/>
                </a:lnTo>
                <a:lnTo>
                  <a:pt x="3169" y="1313"/>
                </a:lnTo>
                <a:lnTo>
                  <a:pt x="3173" y="1344"/>
                </a:lnTo>
                <a:lnTo>
                  <a:pt x="3181" y="1375"/>
                </a:lnTo>
                <a:lnTo>
                  <a:pt x="3193" y="1404"/>
                </a:lnTo>
                <a:lnTo>
                  <a:pt x="3209" y="1434"/>
                </a:lnTo>
                <a:lnTo>
                  <a:pt x="3225" y="1464"/>
                </a:lnTo>
                <a:lnTo>
                  <a:pt x="3243" y="1494"/>
                </a:lnTo>
                <a:lnTo>
                  <a:pt x="3260" y="1523"/>
                </a:lnTo>
                <a:lnTo>
                  <a:pt x="3275" y="1554"/>
                </a:lnTo>
                <a:lnTo>
                  <a:pt x="3287" y="1584"/>
                </a:lnTo>
                <a:lnTo>
                  <a:pt x="3295" y="1615"/>
                </a:lnTo>
                <a:lnTo>
                  <a:pt x="3298" y="1647"/>
                </a:lnTo>
                <a:lnTo>
                  <a:pt x="3295" y="1679"/>
                </a:lnTo>
                <a:lnTo>
                  <a:pt x="3287" y="1710"/>
                </a:lnTo>
                <a:lnTo>
                  <a:pt x="3275" y="1740"/>
                </a:lnTo>
                <a:lnTo>
                  <a:pt x="3260" y="1771"/>
                </a:lnTo>
                <a:lnTo>
                  <a:pt x="3243" y="1800"/>
                </a:lnTo>
                <a:lnTo>
                  <a:pt x="3225" y="1830"/>
                </a:lnTo>
                <a:lnTo>
                  <a:pt x="3209" y="1860"/>
                </a:lnTo>
                <a:lnTo>
                  <a:pt x="3193" y="1890"/>
                </a:lnTo>
                <a:lnTo>
                  <a:pt x="3181" y="1919"/>
                </a:lnTo>
                <a:lnTo>
                  <a:pt x="3173" y="1950"/>
                </a:lnTo>
                <a:lnTo>
                  <a:pt x="3169" y="1981"/>
                </a:lnTo>
                <a:lnTo>
                  <a:pt x="3169" y="2014"/>
                </a:lnTo>
                <a:lnTo>
                  <a:pt x="3171" y="2048"/>
                </a:lnTo>
                <a:lnTo>
                  <a:pt x="3175" y="2082"/>
                </a:lnTo>
                <a:lnTo>
                  <a:pt x="3180" y="2116"/>
                </a:lnTo>
                <a:lnTo>
                  <a:pt x="3184" y="2150"/>
                </a:lnTo>
                <a:lnTo>
                  <a:pt x="3187" y="2184"/>
                </a:lnTo>
                <a:lnTo>
                  <a:pt x="3186" y="2216"/>
                </a:lnTo>
                <a:lnTo>
                  <a:pt x="3182" y="2247"/>
                </a:lnTo>
                <a:lnTo>
                  <a:pt x="3173" y="2277"/>
                </a:lnTo>
                <a:lnTo>
                  <a:pt x="3160" y="2302"/>
                </a:lnTo>
                <a:lnTo>
                  <a:pt x="3143" y="2326"/>
                </a:lnTo>
                <a:lnTo>
                  <a:pt x="3123" y="2347"/>
                </a:lnTo>
                <a:lnTo>
                  <a:pt x="3100" y="2368"/>
                </a:lnTo>
                <a:lnTo>
                  <a:pt x="3076" y="2387"/>
                </a:lnTo>
                <a:lnTo>
                  <a:pt x="3051" y="2406"/>
                </a:lnTo>
                <a:lnTo>
                  <a:pt x="3025" y="2425"/>
                </a:lnTo>
                <a:lnTo>
                  <a:pt x="3001" y="2444"/>
                </a:lnTo>
                <a:lnTo>
                  <a:pt x="2978" y="2464"/>
                </a:lnTo>
                <a:lnTo>
                  <a:pt x="2958" y="2487"/>
                </a:lnTo>
                <a:lnTo>
                  <a:pt x="2940" y="2509"/>
                </a:lnTo>
                <a:lnTo>
                  <a:pt x="2926" y="2534"/>
                </a:lnTo>
                <a:lnTo>
                  <a:pt x="2914" y="2561"/>
                </a:lnTo>
                <a:lnTo>
                  <a:pt x="2904" y="2590"/>
                </a:lnTo>
                <a:lnTo>
                  <a:pt x="2895" y="2620"/>
                </a:lnTo>
                <a:lnTo>
                  <a:pt x="2887" y="2650"/>
                </a:lnTo>
                <a:lnTo>
                  <a:pt x="2879" y="2681"/>
                </a:lnTo>
                <a:lnTo>
                  <a:pt x="2870" y="2710"/>
                </a:lnTo>
                <a:lnTo>
                  <a:pt x="2860" y="2739"/>
                </a:lnTo>
                <a:lnTo>
                  <a:pt x="2848" y="2766"/>
                </a:lnTo>
                <a:lnTo>
                  <a:pt x="2833" y="2790"/>
                </a:lnTo>
                <a:lnTo>
                  <a:pt x="2815" y="2812"/>
                </a:lnTo>
                <a:lnTo>
                  <a:pt x="2793" y="2830"/>
                </a:lnTo>
                <a:lnTo>
                  <a:pt x="2769" y="2845"/>
                </a:lnTo>
                <a:lnTo>
                  <a:pt x="2742" y="2857"/>
                </a:lnTo>
                <a:lnTo>
                  <a:pt x="2713" y="2867"/>
                </a:lnTo>
                <a:lnTo>
                  <a:pt x="2684" y="2876"/>
                </a:lnTo>
                <a:lnTo>
                  <a:pt x="2653" y="2884"/>
                </a:lnTo>
                <a:lnTo>
                  <a:pt x="2623" y="2892"/>
                </a:lnTo>
                <a:lnTo>
                  <a:pt x="2593" y="2901"/>
                </a:lnTo>
                <a:lnTo>
                  <a:pt x="2564" y="2911"/>
                </a:lnTo>
                <a:lnTo>
                  <a:pt x="2537" y="2923"/>
                </a:lnTo>
                <a:lnTo>
                  <a:pt x="2512" y="2937"/>
                </a:lnTo>
                <a:lnTo>
                  <a:pt x="2490" y="2955"/>
                </a:lnTo>
                <a:lnTo>
                  <a:pt x="2467" y="2975"/>
                </a:lnTo>
                <a:lnTo>
                  <a:pt x="2447" y="2998"/>
                </a:lnTo>
                <a:lnTo>
                  <a:pt x="2428" y="3022"/>
                </a:lnTo>
                <a:lnTo>
                  <a:pt x="2409" y="3047"/>
                </a:lnTo>
                <a:lnTo>
                  <a:pt x="2390" y="3072"/>
                </a:lnTo>
                <a:lnTo>
                  <a:pt x="2371" y="3096"/>
                </a:lnTo>
                <a:lnTo>
                  <a:pt x="2350" y="3119"/>
                </a:lnTo>
                <a:lnTo>
                  <a:pt x="2329" y="3139"/>
                </a:lnTo>
                <a:lnTo>
                  <a:pt x="2305" y="3156"/>
                </a:lnTo>
                <a:lnTo>
                  <a:pt x="2280" y="3169"/>
                </a:lnTo>
                <a:lnTo>
                  <a:pt x="2250" y="3178"/>
                </a:lnTo>
                <a:lnTo>
                  <a:pt x="2219" y="3182"/>
                </a:lnTo>
                <a:lnTo>
                  <a:pt x="2187" y="3183"/>
                </a:lnTo>
                <a:lnTo>
                  <a:pt x="2153" y="3180"/>
                </a:lnTo>
                <a:lnTo>
                  <a:pt x="2119" y="3176"/>
                </a:lnTo>
                <a:lnTo>
                  <a:pt x="2085" y="3171"/>
                </a:lnTo>
                <a:lnTo>
                  <a:pt x="2051" y="3167"/>
                </a:lnTo>
                <a:lnTo>
                  <a:pt x="2017" y="3165"/>
                </a:lnTo>
                <a:lnTo>
                  <a:pt x="1984" y="3165"/>
                </a:lnTo>
                <a:lnTo>
                  <a:pt x="1953" y="3169"/>
                </a:lnTo>
                <a:lnTo>
                  <a:pt x="1921" y="3177"/>
                </a:lnTo>
                <a:lnTo>
                  <a:pt x="1892" y="3189"/>
                </a:lnTo>
                <a:lnTo>
                  <a:pt x="1862" y="3205"/>
                </a:lnTo>
                <a:lnTo>
                  <a:pt x="1832" y="3221"/>
                </a:lnTo>
                <a:lnTo>
                  <a:pt x="1802" y="3239"/>
                </a:lnTo>
                <a:lnTo>
                  <a:pt x="1773" y="3256"/>
                </a:lnTo>
                <a:lnTo>
                  <a:pt x="1742" y="3271"/>
                </a:lnTo>
                <a:lnTo>
                  <a:pt x="1712" y="3283"/>
                </a:lnTo>
                <a:lnTo>
                  <a:pt x="1681" y="3291"/>
                </a:lnTo>
                <a:lnTo>
                  <a:pt x="1649" y="3294"/>
                </a:lnTo>
                <a:lnTo>
                  <a:pt x="1617" y="3291"/>
                </a:lnTo>
                <a:lnTo>
                  <a:pt x="1586" y="3283"/>
                </a:lnTo>
                <a:lnTo>
                  <a:pt x="1556" y="3271"/>
                </a:lnTo>
                <a:lnTo>
                  <a:pt x="1525" y="3256"/>
                </a:lnTo>
                <a:lnTo>
                  <a:pt x="1496" y="3239"/>
                </a:lnTo>
                <a:lnTo>
                  <a:pt x="1466" y="3221"/>
                </a:lnTo>
                <a:lnTo>
                  <a:pt x="1436" y="3205"/>
                </a:lnTo>
                <a:lnTo>
                  <a:pt x="1406" y="3189"/>
                </a:lnTo>
                <a:lnTo>
                  <a:pt x="1376" y="3177"/>
                </a:lnTo>
                <a:lnTo>
                  <a:pt x="1345" y="3169"/>
                </a:lnTo>
                <a:lnTo>
                  <a:pt x="1314" y="3165"/>
                </a:lnTo>
                <a:lnTo>
                  <a:pt x="1281" y="3165"/>
                </a:lnTo>
                <a:lnTo>
                  <a:pt x="1247" y="3167"/>
                </a:lnTo>
                <a:lnTo>
                  <a:pt x="1213" y="3171"/>
                </a:lnTo>
                <a:lnTo>
                  <a:pt x="1179" y="3176"/>
                </a:lnTo>
                <a:lnTo>
                  <a:pt x="1145" y="3180"/>
                </a:lnTo>
                <a:lnTo>
                  <a:pt x="1111" y="3183"/>
                </a:lnTo>
                <a:lnTo>
                  <a:pt x="1079" y="3182"/>
                </a:lnTo>
                <a:lnTo>
                  <a:pt x="1048" y="3178"/>
                </a:lnTo>
                <a:lnTo>
                  <a:pt x="1018" y="3169"/>
                </a:lnTo>
                <a:lnTo>
                  <a:pt x="993" y="3156"/>
                </a:lnTo>
                <a:lnTo>
                  <a:pt x="969" y="3139"/>
                </a:lnTo>
                <a:lnTo>
                  <a:pt x="948" y="3119"/>
                </a:lnTo>
                <a:lnTo>
                  <a:pt x="927" y="3096"/>
                </a:lnTo>
                <a:lnTo>
                  <a:pt x="908" y="3072"/>
                </a:lnTo>
                <a:lnTo>
                  <a:pt x="889" y="3047"/>
                </a:lnTo>
                <a:lnTo>
                  <a:pt x="870" y="3022"/>
                </a:lnTo>
                <a:lnTo>
                  <a:pt x="851" y="2998"/>
                </a:lnTo>
                <a:lnTo>
                  <a:pt x="831" y="2975"/>
                </a:lnTo>
                <a:lnTo>
                  <a:pt x="808" y="2955"/>
                </a:lnTo>
                <a:lnTo>
                  <a:pt x="786" y="2937"/>
                </a:lnTo>
                <a:lnTo>
                  <a:pt x="761" y="2923"/>
                </a:lnTo>
                <a:lnTo>
                  <a:pt x="734" y="2911"/>
                </a:lnTo>
                <a:lnTo>
                  <a:pt x="705" y="2901"/>
                </a:lnTo>
                <a:lnTo>
                  <a:pt x="675" y="2892"/>
                </a:lnTo>
                <a:lnTo>
                  <a:pt x="645" y="2884"/>
                </a:lnTo>
                <a:lnTo>
                  <a:pt x="614" y="2876"/>
                </a:lnTo>
                <a:lnTo>
                  <a:pt x="585" y="2867"/>
                </a:lnTo>
                <a:lnTo>
                  <a:pt x="556" y="2857"/>
                </a:lnTo>
                <a:lnTo>
                  <a:pt x="529" y="2845"/>
                </a:lnTo>
                <a:lnTo>
                  <a:pt x="505" y="2830"/>
                </a:lnTo>
                <a:lnTo>
                  <a:pt x="483" y="2812"/>
                </a:lnTo>
                <a:lnTo>
                  <a:pt x="465" y="2790"/>
                </a:lnTo>
                <a:lnTo>
                  <a:pt x="450" y="2766"/>
                </a:lnTo>
                <a:lnTo>
                  <a:pt x="438" y="2739"/>
                </a:lnTo>
                <a:lnTo>
                  <a:pt x="428" y="2710"/>
                </a:lnTo>
                <a:lnTo>
                  <a:pt x="419" y="2681"/>
                </a:lnTo>
                <a:lnTo>
                  <a:pt x="411" y="2650"/>
                </a:lnTo>
                <a:lnTo>
                  <a:pt x="403" y="2620"/>
                </a:lnTo>
                <a:lnTo>
                  <a:pt x="394" y="2590"/>
                </a:lnTo>
                <a:lnTo>
                  <a:pt x="384" y="2561"/>
                </a:lnTo>
                <a:lnTo>
                  <a:pt x="372" y="2534"/>
                </a:lnTo>
                <a:lnTo>
                  <a:pt x="358" y="2509"/>
                </a:lnTo>
                <a:lnTo>
                  <a:pt x="340" y="2487"/>
                </a:lnTo>
                <a:lnTo>
                  <a:pt x="320" y="2464"/>
                </a:lnTo>
                <a:lnTo>
                  <a:pt x="297" y="2444"/>
                </a:lnTo>
                <a:lnTo>
                  <a:pt x="272" y="2425"/>
                </a:lnTo>
                <a:lnTo>
                  <a:pt x="247" y="2406"/>
                </a:lnTo>
                <a:lnTo>
                  <a:pt x="222" y="2387"/>
                </a:lnTo>
                <a:lnTo>
                  <a:pt x="198" y="2368"/>
                </a:lnTo>
                <a:lnTo>
                  <a:pt x="175" y="2347"/>
                </a:lnTo>
                <a:lnTo>
                  <a:pt x="155" y="2326"/>
                </a:lnTo>
                <a:lnTo>
                  <a:pt x="138" y="2302"/>
                </a:lnTo>
                <a:lnTo>
                  <a:pt x="125" y="2277"/>
                </a:lnTo>
                <a:lnTo>
                  <a:pt x="116" y="2247"/>
                </a:lnTo>
                <a:lnTo>
                  <a:pt x="112" y="2216"/>
                </a:lnTo>
                <a:lnTo>
                  <a:pt x="111" y="2184"/>
                </a:lnTo>
                <a:lnTo>
                  <a:pt x="114" y="2150"/>
                </a:lnTo>
                <a:lnTo>
                  <a:pt x="118" y="2116"/>
                </a:lnTo>
                <a:lnTo>
                  <a:pt x="123" y="2082"/>
                </a:lnTo>
                <a:lnTo>
                  <a:pt x="127" y="2048"/>
                </a:lnTo>
                <a:lnTo>
                  <a:pt x="129" y="2014"/>
                </a:lnTo>
                <a:lnTo>
                  <a:pt x="129" y="1981"/>
                </a:lnTo>
                <a:lnTo>
                  <a:pt x="125" y="1950"/>
                </a:lnTo>
                <a:lnTo>
                  <a:pt x="117" y="1919"/>
                </a:lnTo>
                <a:lnTo>
                  <a:pt x="105" y="1890"/>
                </a:lnTo>
                <a:lnTo>
                  <a:pt x="90" y="1860"/>
                </a:lnTo>
                <a:lnTo>
                  <a:pt x="73" y="1830"/>
                </a:lnTo>
                <a:lnTo>
                  <a:pt x="55" y="1800"/>
                </a:lnTo>
                <a:lnTo>
                  <a:pt x="38" y="1771"/>
                </a:lnTo>
                <a:lnTo>
                  <a:pt x="23" y="1740"/>
                </a:lnTo>
                <a:lnTo>
                  <a:pt x="11" y="1710"/>
                </a:lnTo>
                <a:lnTo>
                  <a:pt x="3" y="1679"/>
                </a:lnTo>
                <a:lnTo>
                  <a:pt x="0" y="1647"/>
                </a:lnTo>
                <a:lnTo>
                  <a:pt x="3" y="1615"/>
                </a:lnTo>
                <a:lnTo>
                  <a:pt x="11" y="1584"/>
                </a:lnTo>
                <a:lnTo>
                  <a:pt x="23" y="1554"/>
                </a:lnTo>
                <a:lnTo>
                  <a:pt x="38" y="1523"/>
                </a:lnTo>
                <a:lnTo>
                  <a:pt x="55" y="1494"/>
                </a:lnTo>
                <a:lnTo>
                  <a:pt x="73" y="1464"/>
                </a:lnTo>
                <a:lnTo>
                  <a:pt x="90" y="1434"/>
                </a:lnTo>
                <a:lnTo>
                  <a:pt x="105" y="1404"/>
                </a:lnTo>
                <a:lnTo>
                  <a:pt x="117" y="1375"/>
                </a:lnTo>
                <a:lnTo>
                  <a:pt x="125" y="1344"/>
                </a:lnTo>
                <a:lnTo>
                  <a:pt x="129" y="1313"/>
                </a:lnTo>
                <a:lnTo>
                  <a:pt x="129" y="1280"/>
                </a:lnTo>
                <a:lnTo>
                  <a:pt x="127" y="1246"/>
                </a:lnTo>
                <a:lnTo>
                  <a:pt x="123" y="1212"/>
                </a:lnTo>
                <a:lnTo>
                  <a:pt x="118" y="1178"/>
                </a:lnTo>
                <a:lnTo>
                  <a:pt x="114" y="1144"/>
                </a:lnTo>
                <a:lnTo>
                  <a:pt x="111" y="1110"/>
                </a:lnTo>
                <a:lnTo>
                  <a:pt x="112" y="1078"/>
                </a:lnTo>
                <a:lnTo>
                  <a:pt x="116" y="1047"/>
                </a:lnTo>
                <a:lnTo>
                  <a:pt x="125" y="1017"/>
                </a:lnTo>
                <a:lnTo>
                  <a:pt x="138" y="992"/>
                </a:lnTo>
                <a:lnTo>
                  <a:pt x="155" y="968"/>
                </a:lnTo>
                <a:lnTo>
                  <a:pt x="175" y="947"/>
                </a:lnTo>
                <a:lnTo>
                  <a:pt x="198" y="926"/>
                </a:lnTo>
                <a:lnTo>
                  <a:pt x="222" y="907"/>
                </a:lnTo>
                <a:lnTo>
                  <a:pt x="247" y="888"/>
                </a:lnTo>
                <a:lnTo>
                  <a:pt x="272" y="869"/>
                </a:lnTo>
                <a:lnTo>
                  <a:pt x="297" y="850"/>
                </a:lnTo>
                <a:lnTo>
                  <a:pt x="320" y="830"/>
                </a:lnTo>
                <a:lnTo>
                  <a:pt x="340" y="807"/>
                </a:lnTo>
                <a:lnTo>
                  <a:pt x="358" y="785"/>
                </a:lnTo>
                <a:lnTo>
                  <a:pt x="372" y="760"/>
                </a:lnTo>
                <a:lnTo>
                  <a:pt x="384" y="733"/>
                </a:lnTo>
                <a:lnTo>
                  <a:pt x="394" y="704"/>
                </a:lnTo>
                <a:lnTo>
                  <a:pt x="403" y="674"/>
                </a:lnTo>
                <a:lnTo>
                  <a:pt x="411" y="644"/>
                </a:lnTo>
                <a:lnTo>
                  <a:pt x="419" y="613"/>
                </a:lnTo>
                <a:lnTo>
                  <a:pt x="428" y="584"/>
                </a:lnTo>
                <a:lnTo>
                  <a:pt x="438" y="555"/>
                </a:lnTo>
                <a:lnTo>
                  <a:pt x="450" y="528"/>
                </a:lnTo>
                <a:lnTo>
                  <a:pt x="465" y="504"/>
                </a:lnTo>
                <a:lnTo>
                  <a:pt x="483" y="482"/>
                </a:lnTo>
                <a:lnTo>
                  <a:pt x="505" y="464"/>
                </a:lnTo>
                <a:lnTo>
                  <a:pt x="529" y="449"/>
                </a:lnTo>
                <a:lnTo>
                  <a:pt x="556" y="437"/>
                </a:lnTo>
                <a:lnTo>
                  <a:pt x="585" y="427"/>
                </a:lnTo>
                <a:lnTo>
                  <a:pt x="614" y="418"/>
                </a:lnTo>
                <a:lnTo>
                  <a:pt x="645" y="410"/>
                </a:lnTo>
                <a:lnTo>
                  <a:pt x="675" y="402"/>
                </a:lnTo>
                <a:lnTo>
                  <a:pt x="705" y="393"/>
                </a:lnTo>
                <a:lnTo>
                  <a:pt x="734" y="383"/>
                </a:lnTo>
                <a:lnTo>
                  <a:pt x="761" y="371"/>
                </a:lnTo>
                <a:lnTo>
                  <a:pt x="786" y="357"/>
                </a:lnTo>
                <a:lnTo>
                  <a:pt x="808" y="339"/>
                </a:lnTo>
                <a:lnTo>
                  <a:pt x="831" y="319"/>
                </a:lnTo>
                <a:lnTo>
                  <a:pt x="851" y="296"/>
                </a:lnTo>
                <a:lnTo>
                  <a:pt x="870" y="272"/>
                </a:lnTo>
                <a:lnTo>
                  <a:pt x="889" y="247"/>
                </a:lnTo>
                <a:lnTo>
                  <a:pt x="908" y="222"/>
                </a:lnTo>
                <a:lnTo>
                  <a:pt x="927" y="198"/>
                </a:lnTo>
                <a:lnTo>
                  <a:pt x="948" y="175"/>
                </a:lnTo>
                <a:lnTo>
                  <a:pt x="969" y="155"/>
                </a:lnTo>
                <a:lnTo>
                  <a:pt x="993" y="138"/>
                </a:lnTo>
                <a:lnTo>
                  <a:pt x="1018" y="125"/>
                </a:lnTo>
                <a:lnTo>
                  <a:pt x="1048" y="116"/>
                </a:lnTo>
                <a:lnTo>
                  <a:pt x="1079" y="112"/>
                </a:lnTo>
                <a:lnTo>
                  <a:pt x="1111" y="111"/>
                </a:lnTo>
                <a:lnTo>
                  <a:pt x="1145" y="114"/>
                </a:lnTo>
                <a:lnTo>
                  <a:pt x="1179" y="118"/>
                </a:lnTo>
                <a:lnTo>
                  <a:pt x="1213" y="123"/>
                </a:lnTo>
                <a:lnTo>
                  <a:pt x="1247" y="127"/>
                </a:lnTo>
                <a:lnTo>
                  <a:pt x="1281" y="129"/>
                </a:lnTo>
                <a:lnTo>
                  <a:pt x="1314" y="129"/>
                </a:lnTo>
                <a:lnTo>
                  <a:pt x="1345" y="125"/>
                </a:lnTo>
                <a:lnTo>
                  <a:pt x="1376" y="117"/>
                </a:lnTo>
                <a:lnTo>
                  <a:pt x="1406" y="105"/>
                </a:lnTo>
                <a:lnTo>
                  <a:pt x="1436" y="89"/>
                </a:lnTo>
                <a:lnTo>
                  <a:pt x="1466" y="73"/>
                </a:lnTo>
                <a:lnTo>
                  <a:pt x="1496" y="55"/>
                </a:lnTo>
                <a:lnTo>
                  <a:pt x="1525" y="38"/>
                </a:lnTo>
                <a:lnTo>
                  <a:pt x="1556" y="23"/>
                </a:lnTo>
                <a:lnTo>
                  <a:pt x="1586" y="11"/>
                </a:lnTo>
                <a:lnTo>
                  <a:pt x="1617" y="3"/>
                </a:lnTo>
                <a:lnTo>
                  <a:pt x="1649" y="0"/>
                </a:lnTo>
                <a:close/>
              </a:path>
            </a:pathLst>
          </a:custGeom>
          <a:solidFill>
            <a:schemeClr val="bg2"/>
          </a:solidFill>
          <a:ln w="0">
            <a:noFill/>
            <a:prstDash val="solid"/>
            <a:round/>
            <a:headEnd/>
            <a:tailEnd/>
          </a:ln>
        </p:spPr>
      </p:sp>
      <p:sp>
        <p:nvSpPr>
          <p:cNvPr id="2" name="Title 1"/>
          <p:cNvSpPr>
            <a:spLocks noGrp="1"/>
          </p:cNvSpPr>
          <p:nvPr>
            <p:ph type="ctrTitle"/>
          </p:nvPr>
        </p:nvSpPr>
        <p:spPr>
          <a:xfrm>
            <a:off x="1078523" y="1098388"/>
            <a:ext cx="10318418" cy="4394988"/>
          </a:xfrm>
        </p:spPr>
        <p:txBody>
          <a:bodyPr anchor="ctr">
            <a:noAutofit/>
          </a:bodyPr>
          <a:lstStyle>
            <a:lvl1pPr algn="ctr">
              <a:defRPr sz="10000" spc="800" baseline="0"/>
            </a:lvl1pPr>
          </a:lstStyle>
          <a:p>
            <a:r>
              <a:rPr lang="en-US" smtClean="0"/>
              <a:t>Click to edit Master title style</a:t>
            </a:r>
            <a:endParaRPr lang="en-US" dirty="0"/>
          </a:p>
        </p:txBody>
      </p:sp>
      <p:sp>
        <p:nvSpPr>
          <p:cNvPr id="3" name="Subtitle 2"/>
          <p:cNvSpPr>
            <a:spLocks noGrp="1"/>
          </p:cNvSpPr>
          <p:nvPr>
            <p:ph type="subTitle" idx="1"/>
          </p:nvPr>
        </p:nvSpPr>
        <p:spPr>
          <a:xfrm>
            <a:off x="2215045" y="5979196"/>
            <a:ext cx="8045373" cy="742279"/>
          </a:xfrm>
        </p:spPr>
        <p:txBody>
          <a:bodyPr anchor="t">
            <a:normAutofit/>
          </a:bodyPr>
          <a:lstStyle>
            <a:lvl1pPr marL="0" indent="0" algn="ctr">
              <a:lnSpc>
                <a:spcPct val="100000"/>
              </a:lnSpc>
              <a:buNone/>
              <a:defRPr sz="2000" b="1" i="0" cap="all" spc="40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a:xfrm>
            <a:off x="1078523" y="6375679"/>
            <a:ext cx="2329722" cy="348462"/>
          </a:xfrm>
        </p:spPr>
        <p:txBody>
          <a:bodyPr/>
          <a:lstStyle>
            <a:lvl1pPr>
              <a:defRPr baseline="0">
                <a:solidFill>
                  <a:schemeClr val="accent1">
                    <a:lumMod val="50000"/>
                  </a:schemeClr>
                </a:solidFill>
              </a:defRPr>
            </a:lvl1pPr>
          </a:lstStyle>
          <a:p>
            <a:fld id="{0C1D85B1-2180-4513-A780-430BC7DFE2F9}" type="datetimeFigureOut">
              <a:rPr lang="en-US" smtClean="0"/>
              <a:t>3/2/2017</a:t>
            </a:fld>
            <a:endParaRPr lang="en-US"/>
          </a:p>
        </p:txBody>
      </p:sp>
      <p:sp>
        <p:nvSpPr>
          <p:cNvPr id="5" name="Footer Placeholder 4"/>
          <p:cNvSpPr>
            <a:spLocks noGrp="1"/>
          </p:cNvSpPr>
          <p:nvPr>
            <p:ph type="ftr" sz="quarter" idx="11"/>
          </p:nvPr>
        </p:nvSpPr>
        <p:spPr>
          <a:xfrm>
            <a:off x="4180332" y="6375679"/>
            <a:ext cx="4114800" cy="345796"/>
          </a:xfrm>
        </p:spPr>
        <p:txBody>
          <a:bodyPr/>
          <a:lstStyle>
            <a:lvl1pPr>
              <a:defRPr baseline="0">
                <a:solidFill>
                  <a:schemeClr val="accent1">
                    <a:lumMod val="50000"/>
                  </a:schemeClr>
                </a:solidFill>
              </a:defRPr>
            </a:lvl1pPr>
          </a:lstStyle>
          <a:p>
            <a:endParaRPr lang="en-US"/>
          </a:p>
        </p:txBody>
      </p:sp>
      <p:sp>
        <p:nvSpPr>
          <p:cNvPr id="6" name="Slide Number Placeholder 5"/>
          <p:cNvSpPr>
            <a:spLocks noGrp="1"/>
          </p:cNvSpPr>
          <p:nvPr>
            <p:ph type="sldNum" sz="quarter" idx="12"/>
          </p:nvPr>
        </p:nvSpPr>
        <p:spPr>
          <a:xfrm>
            <a:off x="9067218" y="6375679"/>
            <a:ext cx="2329723" cy="345796"/>
          </a:xfrm>
        </p:spPr>
        <p:txBody>
          <a:bodyPr/>
          <a:lstStyle>
            <a:lvl1pPr>
              <a:defRPr baseline="0">
                <a:solidFill>
                  <a:schemeClr val="accent1">
                    <a:lumMod val="50000"/>
                  </a:schemeClr>
                </a:solidFill>
              </a:defRPr>
            </a:lvl1pPr>
          </a:lstStyle>
          <a:p>
            <a:fld id="{302B7FAA-F397-4ED1-B5CC-17AE2F35D540}" type="slidenum">
              <a:rPr lang="en-US" smtClean="0"/>
              <a:t>‹#›</a:t>
            </a:fld>
            <a:endParaRPr lang="en-US"/>
          </a:p>
        </p:txBody>
      </p:sp>
      <p:sp>
        <p:nvSpPr>
          <p:cNvPr id="13" name="Rectangle 12" title="left edge border"/>
          <p:cNvSpPr/>
          <p:nvPr/>
        </p:nvSpPr>
        <p:spPr>
          <a:xfrm>
            <a:off x="0" y="0"/>
            <a:ext cx="28346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4512028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0C1D85B1-2180-4513-A780-430BC7DFE2F9}" type="datetimeFigureOut">
              <a:rPr lang="en-US" smtClean="0"/>
              <a:t>3/2/2017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2B7FAA-F397-4ED1-B5CC-17AE2F35D540}" type="slidenum">
              <a:rPr lang="en-US" smtClean="0"/>
              <a:t>‹#›</a:t>
            </a:fld>
            <a:endParaRPr lang="en-US"/>
          </a:p>
        </p:txBody>
      </p:sp>
    </p:spTree>
    <p:extLst>
      <p:ext uri="{BB962C8B-B14F-4D97-AF65-F5344CB8AC3E}">
        <p14:creationId xmlns:p14="http://schemas.microsoft.com/office/powerpoint/2010/main" val="18119765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066321" y="382386"/>
            <a:ext cx="1492132" cy="5600404"/>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257300" y="382385"/>
            <a:ext cx="8392585" cy="5600405"/>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0C1D85B1-2180-4513-A780-430BC7DFE2F9}" type="datetimeFigureOut">
              <a:rPr lang="en-US" smtClean="0"/>
              <a:t>3/2/2017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2B7FAA-F397-4ED1-B5CC-17AE2F35D540}" type="slidenum">
              <a:rPr lang="en-US" smtClean="0"/>
              <a:t>‹#›</a:t>
            </a:fld>
            <a:endParaRPr lang="en-US"/>
          </a:p>
        </p:txBody>
      </p:sp>
    </p:spTree>
    <p:extLst>
      <p:ext uri="{BB962C8B-B14F-4D97-AF65-F5344CB8AC3E}">
        <p14:creationId xmlns:p14="http://schemas.microsoft.com/office/powerpoint/2010/main" val="35424793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0C1D85B1-2180-4513-A780-430BC7DFE2F9}" type="datetimeFigureOut">
              <a:rPr lang="en-US" smtClean="0"/>
              <a:t>3/2/2017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2B7FAA-F397-4ED1-B5CC-17AE2F35D540}" type="slidenum">
              <a:rPr lang="en-US" smtClean="0"/>
              <a:t>‹#›</a:t>
            </a:fld>
            <a:endParaRPr lang="en-US"/>
          </a:p>
        </p:txBody>
      </p:sp>
    </p:spTree>
    <p:extLst>
      <p:ext uri="{BB962C8B-B14F-4D97-AF65-F5344CB8AC3E}">
        <p14:creationId xmlns:p14="http://schemas.microsoft.com/office/powerpoint/2010/main" val="26915601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242929" y="1073888"/>
            <a:ext cx="8187071" cy="4064627"/>
          </a:xfrm>
        </p:spPr>
        <p:txBody>
          <a:bodyPr anchor="b">
            <a:normAutofit/>
          </a:bodyPr>
          <a:lstStyle>
            <a:lvl1pPr>
              <a:defRPr sz="8400" spc="800" baseline="0">
                <a:solidFill>
                  <a:schemeClr val="tx2"/>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3242930" y="5159781"/>
            <a:ext cx="7017488" cy="951135"/>
          </a:xfrm>
        </p:spPr>
        <p:txBody>
          <a:bodyPr>
            <a:normAutofit/>
          </a:bodyPr>
          <a:lstStyle>
            <a:lvl1pPr marL="0" indent="0">
              <a:lnSpc>
                <a:spcPct val="100000"/>
              </a:lnSpc>
              <a:buNone/>
              <a:defRPr sz="2000" b="1" i="0" cap="all" spc="400" baseline="0">
                <a:solidFill>
                  <a:schemeClr val="accent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a:xfrm>
            <a:off x="3236546" y="6375679"/>
            <a:ext cx="1493947" cy="348462"/>
          </a:xfrm>
        </p:spPr>
        <p:txBody>
          <a:bodyPr/>
          <a:lstStyle>
            <a:lvl1pPr>
              <a:defRPr baseline="0">
                <a:solidFill>
                  <a:schemeClr val="tx2"/>
                </a:solidFill>
              </a:defRPr>
            </a:lvl1pPr>
          </a:lstStyle>
          <a:p>
            <a:fld id="{0C1D85B1-2180-4513-A780-430BC7DFE2F9}" type="datetimeFigureOut">
              <a:rPr lang="en-US" smtClean="0"/>
              <a:t>3/2/2017</a:t>
            </a:fld>
            <a:endParaRPr lang="en-US"/>
          </a:p>
        </p:txBody>
      </p:sp>
      <p:sp>
        <p:nvSpPr>
          <p:cNvPr id="5" name="Footer Placeholder 4"/>
          <p:cNvSpPr>
            <a:spLocks noGrp="1"/>
          </p:cNvSpPr>
          <p:nvPr>
            <p:ph type="ftr" sz="quarter" idx="11"/>
          </p:nvPr>
        </p:nvSpPr>
        <p:spPr>
          <a:xfrm>
            <a:off x="5279064" y="6375679"/>
            <a:ext cx="4114800" cy="345796"/>
          </a:xfrm>
        </p:spPr>
        <p:txBody>
          <a:bodyPr/>
          <a:lstStyle>
            <a:lvl1pPr>
              <a:defRPr baseline="0">
                <a:solidFill>
                  <a:schemeClr val="tx2"/>
                </a:solidFill>
              </a:defRPr>
            </a:lvl1pPr>
          </a:lstStyle>
          <a:p>
            <a:endParaRPr lang="en-US"/>
          </a:p>
        </p:txBody>
      </p:sp>
      <p:sp>
        <p:nvSpPr>
          <p:cNvPr id="6" name="Slide Number Placeholder 5"/>
          <p:cNvSpPr>
            <a:spLocks noGrp="1"/>
          </p:cNvSpPr>
          <p:nvPr>
            <p:ph type="sldNum" sz="quarter" idx="12"/>
          </p:nvPr>
        </p:nvSpPr>
        <p:spPr>
          <a:xfrm>
            <a:off x="9942434" y="6375679"/>
            <a:ext cx="1487566" cy="345796"/>
          </a:xfrm>
        </p:spPr>
        <p:txBody>
          <a:bodyPr/>
          <a:lstStyle>
            <a:lvl1pPr>
              <a:defRPr baseline="0">
                <a:solidFill>
                  <a:schemeClr val="tx2"/>
                </a:solidFill>
              </a:defRPr>
            </a:lvl1pPr>
          </a:lstStyle>
          <a:p>
            <a:fld id="{302B7FAA-F397-4ED1-B5CC-17AE2F35D540}" type="slidenum">
              <a:rPr lang="en-US" smtClean="0"/>
              <a:t>‹#›</a:t>
            </a:fld>
            <a:endParaRPr lang="en-US"/>
          </a:p>
        </p:txBody>
      </p:sp>
      <p:grpSp>
        <p:nvGrpSpPr>
          <p:cNvPr id="7" name="Group 6" title="left scallop shape"/>
          <p:cNvGrpSpPr/>
          <p:nvPr/>
        </p:nvGrpSpPr>
        <p:grpSpPr>
          <a:xfrm>
            <a:off x="0" y="0"/>
            <a:ext cx="2814638" cy="6858000"/>
            <a:chOff x="0" y="0"/>
            <a:chExt cx="2814638" cy="6858000"/>
          </a:xfrm>
        </p:grpSpPr>
        <p:sp>
          <p:nvSpPr>
            <p:cNvPr id="11" name="Freeform 6" title="left scallop shape"/>
            <p:cNvSpPr/>
            <p:nvPr/>
          </p:nvSpPr>
          <p:spPr bwMode="auto">
            <a:xfrm>
              <a:off x="0" y="0"/>
              <a:ext cx="2814638" cy="6858000"/>
            </a:xfrm>
            <a:custGeom>
              <a:avLst/>
              <a:gdLst/>
              <a:ahLst/>
              <a:cxnLst/>
              <a:rect l="0" t="0" r="r" b="b"/>
              <a:pathLst>
                <a:path w="1773" h="4320">
                  <a:moveTo>
                    <a:pt x="0" y="0"/>
                  </a:moveTo>
                  <a:lnTo>
                    <a:pt x="891" y="0"/>
                  </a:lnTo>
                  <a:lnTo>
                    <a:pt x="906" y="56"/>
                  </a:lnTo>
                  <a:lnTo>
                    <a:pt x="921" y="111"/>
                  </a:lnTo>
                  <a:lnTo>
                    <a:pt x="938" y="165"/>
                  </a:lnTo>
                  <a:lnTo>
                    <a:pt x="957" y="217"/>
                  </a:lnTo>
                  <a:lnTo>
                    <a:pt x="980" y="266"/>
                  </a:lnTo>
                  <a:lnTo>
                    <a:pt x="1007" y="312"/>
                  </a:lnTo>
                  <a:lnTo>
                    <a:pt x="1036" y="351"/>
                  </a:lnTo>
                  <a:lnTo>
                    <a:pt x="1069" y="387"/>
                  </a:lnTo>
                  <a:lnTo>
                    <a:pt x="1105" y="422"/>
                  </a:lnTo>
                  <a:lnTo>
                    <a:pt x="1145" y="456"/>
                  </a:lnTo>
                  <a:lnTo>
                    <a:pt x="1185" y="487"/>
                  </a:lnTo>
                  <a:lnTo>
                    <a:pt x="1227" y="520"/>
                  </a:lnTo>
                  <a:lnTo>
                    <a:pt x="1270" y="551"/>
                  </a:lnTo>
                  <a:lnTo>
                    <a:pt x="1311" y="584"/>
                  </a:lnTo>
                  <a:lnTo>
                    <a:pt x="1352" y="617"/>
                  </a:lnTo>
                  <a:lnTo>
                    <a:pt x="1390" y="651"/>
                  </a:lnTo>
                  <a:lnTo>
                    <a:pt x="1425" y="687"/>
                  </a:lnTo>
                  <a:lnTo>
                    <a:pt x="1456" y="725"/>
                  </a:lnTo>
                  <a:lnTo>
                    <a:pt x="1484" y="765"/>
                  </a:lnTo>
                  <a:lnTo>
                    <a:pt x="1505" y="808"/>
                  </a:lnTo>
                  <a:lnTo>
                    <a:pt x="1521" y="856"/>
                  </a:lnTo>
                  <a:lnTo>
                    <a:pt x="1530" y="907"/>
                  </a:lnTo>
                  <a:lnTo>
                    <a:pt x="1534" y="960"/>
                  </a:lnTo>
                  <a:lnTo>
                    <a:pt x="1534" y="1013"/>
                  </a:lnTo>
                  <a:lnTo>
                    <a:pt x="1530" y="1068"/>
                  </a:lnTo>
                  <a:lnTo>
                    <a:pt x="1523" y="1125"/>
                  </a:lnTo>
                  <a:lnTo>
                    <a:pt x="1515" y="1181"/>
                  </a:lnTo>
                  <a:lnTo>
                    <a:pt x="1508" y="1237"/>
                  </a:lnTo>
                  <a:lnTo>
                    <a:pt x="1501" y="1293"/>
                  </a:lnTo>
                  <a:lnTo>
                    <a:pt x="1496" y="1350"/>
                  </a:lnTo>
                  <a:lnTo>
                    <a:pt x="1494" y="1405"/>
                  </a:lnTo>
                  <a:lnTo>
                    <a:pt x="1497" y="1458"/>
                  </a:lnTo>
                  <a:lnTo>
                    <a:pt x="1504" y="1511"/>
                  </a:lnTo>
                  <a:lnTo>
                    <a:pt x="1517" y="1560"/>
                  </a:lnTo>
                  <a:lnTo>
                    <a:pt x="1535" y="1610"/>
                  </a:lnTo>
                  <a:lnTo>
                    <a:pt x="1557" y="1659"/>
                  </a:lnTo>
                  <a:lnTo>
                    <a:pt x="1583" y="1708"/>
                  </a:lnTo>
                  <a:lnTo>
                    <a:pt x="1611" y="1757"/>
                  </a:lnTo>
                  <a:lnTo>
                    <a:pt x="1640" y="1807"/>
                  </a:lnTo>
                  <a:lnTo>
                    <a:pt x="1669" y="1855"/>
                  </a:lnTo>
                  <a:lnTo>
                    <a:pt x="1696" y="1905"/>
                  </a:lnTo>
                  <a:lnTo>
                    <a:pt x="1721" y="1954"/>
                  </a:lnTo>
                  <a:lnTo>
                    <a:pt x="1742" y="2006"/>
                  </a:lnTo>
                  <a:lnTo>
                    <a:pt x="1759" y="2057"/>
                  </a:lnTo>
                  <a:lnTo>
                    <a:pt x="1769" y="2108"/>
                  </a:lnTo>
                  <a:lnTo>
                    <a:pt x="1773" y="2160"/>
                  </a:lnTo>
                  <a:lnTo>
                    <a:pt x="1769" y="2212"/>
                  </a:lnTo>
                  <a:lnTo>
                    <a:pt x="1759" y="2263"/>
                  </a:lnTo>
                  <a:lnTo>
                    <a:pt x="1742" y="2314"/>
                  </a:lnTo>
                  <a:lnTo>
                    <a:pt x="1721" y="2366"/>
                  </a:lnTo>
                  <a:lnTo>
                    <a:pt x="1696" y="2415"/>
                  </a:lnTo>
                  <a:lnTo>
                    <a:pt x="1669" y="2465"/>
                  </a:lnTo>
                  <a:lnTo>
                    <a:pt x="1640" y="2513"/>
                  </a:lnTo>
                  <a:lnTo>
                    <a:pt x="1611" y="2563"/>
                  </a:lnTo>
                  <a:lnTo>
                    <a:pt x="1583" y="2612"/>
                  </a:lnTo>
                  <a:lnTo>
                    <a:pt x="1557" y="2661"/>
                  </a:lnTo>
                  <a:lnTo>
                    <a:pt x="1535" y="2710"/>
                  </a:lnTo>
                  <a:lnTo>
                    <a:pt x="1517" y="2760"/>
                  </a:lnTo>
                  <a:lnTo>
                    <a:pt x="1504" y="2809"/>
                  </a:lnTo>
                  <a:lnTo>
                    <a:pt x="1497" y="2862"/>
                  </a:lnTo>
                  <a:lnTo>
                    <a:pt x="1494" y="2915"/>
                  </a:lnTo>
                  <a:lnTo>
                    <a:pt x="1496" y="2970"/>
                  </a:lnTo>
                  <a:lnTo>
                    <a:pt x="1501" y="3027"/>
                  </a:lnTo>
                  <a:lnTo>
                    <a:pt x="1508" y="3083"/>
                  </a:lnTo>
                  <a:lnTo>
                    <a:pt x="1515" y="3139"/>
                  </a:lnTo>
                  <a:lnTo>
                    <a:pt x="1523" y="3195"/>
                  </a:lnTo>
                  <a:lnTo>
                    <a:pt x="1530" y="3252"/>
                  </a:lnTo>
                  <a:lnTo>
                    <a:pt x="1534" y="3307"/>
                  </a:lnTo>
                  <a:lnTo>
                    <a:pt x="1534" y="3360"/>
                  </a:lnTo>
                  <a:lnTo>
                    <a:pt x="1530" y="3413"/>
                  </a:lnTo>
                  <a:lnTo>
                    <a:pt x="1521" y="3464"/>
                  </a:lnTo>
                  <a:lnTo>
                    <a:pt x="1505" y="3512"/>
                  </a:lnTo>
                  <a:lnTo>
                    <a:pt x="1484" y="3555"/>
                  </a:lnTo>
                  <a:lnTo>
                    <a:pt x="1456" y="3595"/>
                  </a:lnTo>
                  <a:lnTo>
                    <a:pt x="1425" y="3633"/>
                  </a:lnTo>
                  <a:lnTo>
                    <a:pt x="1390" y="3669"/>
                  </a:lnTo>
                  <a:lnTo>
                    <a:pt x="1352" y="3703"/>
                  </a:lnTo>
                  <a:lnTo>
                    <a:pt x="1311" y="3736"/>
                  </a:lnTo>
                  <a:lnTo>
                    <a:pt x="1270" y="3769"/>
                  </a:lnTo>
                  <a:lnTo>
                    <a:pt x="1227" y="3800"/>
                  </a:lnTo>
                  <a:lnTo>
                    <a:pt x="1185" y="3833"/>
                  </a:lnTo>
                  <a:lnTo>
                    <a:pt x="1145" y="3864"/>
                  </a:lnTo>
                  <a:lnTo>
                    <a:pt x="1105" y="3898"/>
                  </a:lnTo>
                  <a:lnTo>
                    <a:pt x="1069" y="3933"/>
                  </a:lnTo>
                  <a:lnTo>
                    <a:pt x="1036" y="3969"/>
                  </a:lnTo>
                  <a:lnTo>
                    <a:pt x="1007" y="4008"/>
                  </a:lnTo>
                  <a:lnTo>
                    <a:pt x="980" y="4054"/>
                  </a:lnTo>
                  <a:lnTo>
                    <a:pt x="957" y="4103"/>
                  </a:lnTo>
                  <a:lnTo>
                    <a:pt x="938" y="4155"/>
                  </a:lnTo>
                  <a:lnTo>
                    <a:pt x="921" y="4209"/>
                  </a:lnTo>
                  <a:lnTo>
                    <a:pt x="906" y="4264"/>
                  </a:lnTo>
                  <a:lnTo>
                    <a:pt x="891" y="4320"/>
                  </a:lnTo>
                  <a:lnTo>
                    <a:pt x="0" y="4320"/>
                  </a:lnTo>
                  <a:lnTo>
                    <a:pt x="0" y="0"/>
                  </a:lnTo>
                  <a:close/>
                </a:path>
              </a:pathLst>
            </a:custGeom>
            <a:solidFill>
              <a:schemeClr val="tx2"/>
            </a:solidFill>
            <a:ln w="0">
              <a:noFill/>
              <a:prstDash val="solid"/>
              <a:round/>
              <a:headEnd/>
              <a:tailEnd/>
            </a:ln>
          </p:spPr>
        </p:sp>
        <p:sp>
          <p:nvSpPr>
            <p:cNvPr id="16" name="Freeform 11" title="left scallop inline"/>
            <p:cNvSpPr/>
            <p:nvPr/>
          </p:nvSpPr>
          <p:spPr bwMode="auto">
            <a:xfrm>
              <a:off x="874382" y="0"/>
              <a:ext cx="1646238" cy="6858000"/>
            </a:xfrm>
            <a:custGeom>
              <a:avLst/>
              <a:gdLst/>
              <a:ahLst/>
              <a:cxnLst/>
              <a:rect l="0" t="0" r="r" b="b"/>
              <a:pathLst>
                <a:path w="1037" h="4320">
                  <a:moveTo>
                    <a:pt x="0" y="0"/>
                  </a:moveTo>
                  <a:lnTo>
                    <a:pt x="171" y="0"/>
                  </a:lnTo>
                  <a:lnTo>
                    <a:pt x="188" y="55"/>
                  </a:lnTo>
                  <a:lnTo>
                    <a:pt x="204" y="110"/>
                  </a:lnTo>
                  <a:lnTo>
                    <a:pt x="220" y="166"/>
                  </a:lnTo>
                  <a:lnTo>
                    <a:pt x="234" y="223"/>
                  </a:lnTo>
                  <a:lnTo>
                    <a:pt x="251" y="278"/>
                  </a:lnTo>
                  <a:lnTo>
                    <a:pt x="269" y="331"/>
                  </a:lnTo>
                  <a:lnTo>
                    <a:pt x="292" y="381"/>
                  </a:lnTo>
                  <a:lnTo>
                    <a:pt x="319" y="427"/>
                  </a:lnTo>
                  <a:lnTo>
                    <a:pt x="349" y="466"/>
                  </a:lnTo>
                  <a:lnTo>
                    <a:pt x="382" y="503"/>
                  </a:lnTo>
                  <a:lnTo>
                    <a:pt x="420" y="537"/>
                  </a:lnTo>
                  <a:lnTo>
                    <a:pt x="460" y="571"/>
                  </a:lnTo>
                  <a:lnTo>
                    <a:pt x="502" y="603"/>
                  </a:lnTo>
                  <a:lnTo>
                    <a:pt x="544" y="635"/>
                  </a:lnTo>
                  <a:lnTo>
                    <a:pt x="587" y="668"/>
                  </a:lnTo>
                  <a:lnTo>
                    <a:pt x="628" y="700"/>
                  </a:lnTo>
                  <a:lnTo>
                    <a:pt x="667" y="734"/>
                  </a:lnTo>
                  <a:lnTo>
                    <a:pt x="703" y="771"/>
                  </a:lnTo>
                  <a:lnTo>
                    <a:pt x="736" y="808"/>
                  </a:lnTo>
                  <a:lnTo>
                    <a:pt x="763" y="848"/>
                  </a:lnTo>
                  <a:lnTo>
                    <a:pt x="786" y="893"/>
                  </a:lnTo>
                  <a:lnTo>
                    <a:pt x="800" y="937"/>
                  </a:lnTo>
                  <a:lnTo>
                    <a:pt x="809" y="986"/>
                  </a:lnTo>
                  <a:lnTo>
                    <a:pt x="813" y="1034"/>
                  </a:lnTo>
                  <a:lnTo>
                    <a:pt x="812" y="1085"/>
                  </a:lnTo>
                  <a:lnTo>
                    <a:pt x="808" y="1136"/>
                  </a:lnTo>
                  <a:lnTo>
                    <a:pt x="803" y="1189"/>
                  </a:lnTo>
                  <a:lnTo>
                    <a:pt x="796" y="1242"/>
                  </a:lnTo>
                  <a:lnTo>
                    <a:pt x="788" y="1295"/>
                  </a:lnTo>
                  <a:lnTo>
                    <a:pt x="782" y="1348"/>
                  </a:lnTo>
                  <a:lnTo>
                    <a:pt x="778" y="1401"/>
                  </a:lnTo>
                  <a:lnTo>
                    <a:pt x="775" y="1452"/>
                  </a:lnTo>
                  <a:lnTo>
                    <a:pt x="778" y="1502"/>
                  </a:lnTo>
                  <a:lnTo>
                    <a:pt x="784" y="1551"/>
                  </a:lnTo>
                  <a:lnTo>
                    <a:pt x="797" y="1602"/>
                  </a:lnTo>
                  <a:lnTo>
                    <a:pt x="817" y="1652"/>
                  </a:lnTo>
                  <a:lnTo>
                    <a:pt x="841" y="1702"/>
                  </a:lnTo>
                  <a:lnTo>
                    <a:pt x="868" y="1752"/>
                  </a:lnTo>
                  <a:lnTo>
                    <a:pt x="896" y="1801"/>
                  </a:lnTo>
                  <a:lnTo>
                    <a:pt x="926" y="1851"/>
                  </a:lnTo>
                  <a:lnTo>
                    <a:pt x="953" y="1901"/>
                  </a:lnTo>
                  <a:lnTo>
                    <a:pt x="980" y="1952"/>
                  </a:lnTo>
                  <a:lnTo>
                    <a:pt x="1003" y="2003"/>
                  </a:lnTo>
                  <a:lnTo>
                    <a:pt x="1021" y="2054"/>
                  </a:lnTo>
                  <a:lnTo>
                    <a:pt x="1031" y="2106"/>
                  </a:lnTo>
                  <a:lnTo>
                    <a:pt x="1037" y="2160"/>
                  </a:lnTo>
                  <a:lnTo>
                    <a:pt x="1031" y="2214"/>
                  </a:lnTo>
                  <a:lnTo>
                    <a:pt x="1021" y="2266"/>
                  </a:lnTo>
                  <a:lnTo>
                    <a:pt x="1003" y="2317"/>
                  </a:lnTo>
                  <a:lnTo>
                    <a:pt x="980" y="2368"/>
                  </a:lnTo>
                  <a:lnTo>
                    <a:pt x="953" y="2419"/>
                  </a:lnTo>
                  <a:lnTo>
                    <a:pt x="926" y="2469"/>
                  </a:lnTo>
                  <a:lnTo>
                    <a:pt x="896" y="2519"/>
                  </a:lnTo>
                  <a:lnTo>
                    <a:pt x="868" y="2568"/>
                  </a:lnTo>
                  <a:lnTo>
                    <a:pt x="841" y="2618"/>
                  </a:lnTo>
                  <a:lnTo>
                    <a:pt x="817" y="2668"/>
                  </a:lnTo>
                  <a:lnTo>
                    <a:pt x="797" y="2718"/>
                  </a:lnTo>
                  <a:lnTo>
                    <a:pt x="784" y="2769"/>
                  </a:lnTo>
                  <a:lnTo>
                    <a:pt x="778" y="2818"/>
                  </a:lnTo>
                  <a:lnTo>
                    <a:pt x="775" y="2868"/>
                  </a:lnTo>
                  <a:lnTo>
                    <a:pt x="778" y="2919"/>
                  </a:lnTo>
                  <a:lnTo>
                    <a:pt x="782" y="2972"/>
                  </a:lnTo>
                  <a:lnTo>
                    <a:pt x="788" y="3025"/>
                  </a:lnTo>
                  <a:lnTo>
                    <a:pt x="796" y="3078"/>
                  </a:lnTo>
                  <a:lnTo>
                    <a:pt x="803" y="3131"/>
                  </a:lnTo>
                  <a:lnTo>
                    <a:pt x="808" y="3184"/>
                  </a:lnTo>
                  <a:lnTo>
                    <a:pt x="812" y="3235"/>
                  </a:lnTo>
                  <a:lnTo>
                    <a:pt x="813" y="3286"/>
                  </a:lnTo>
                  <a:lnTo>
                    <a:pt x="809" y="3334"/>
                  </a:lnTo>
                  <a:lnTo>
                    <a:pt x="800" y="3383"/>
                  </a:lnTo>
                  <a:lnTo>
                    <a:pt x="786" y="3427"/>
                  </a:lnTo>
                  <a:lnTo>
                    <a:pt x="763" y="3472"/>
                  </a:lnTo>
                  <a:lnTo>
                    <a:pt x="736" y="3512"/>
                  </a:lnTo>
                  <a:lnTo>
                    <a:pt x="703" y="3549"/>
                  </a:lnTo>
                  <a:lnTo>
                    <a:pt x="667" y="3586"/>
                  </a:lnTo>
                  <a:lnTo>
                    <a:pt x="628" y="3620"/>
                  </a:lnTo>
                  <a:lnTo>
                    <a:pt x="587" y="3652"/>
                  </a:lnTo>
                  <a:lnTo>
                    <a:pt x="544" y="3685"/>
                  </a:lnTo>
                  <a:lnTo>
                    <a:pt x="502" y="3717"/>
                  </a:lnTo>
                  <a:lnTo>
                    <a:pt x="460" y="3749"/>
                  </a:lnTo>
                  <a:lnTo>
                    <a:pt x="420" y="3783"/>
                  </a:lnTo>
                  <a:lnTo>
                    <a:pt x="382" y="3817"/>
                  </a:lnTo>
                  <a:lnTo>
                    <a:pt x="349" y="3854"/>
                  </a:lnTo>
                  <a:lnTo>
                    <a:pt x="319" y="3893"/>
                  </a:lnTo>
                  <a:lnTo>
                    <a:pt x="292" y="3939"/>
                  </a:lnTo>
                  <a:lnTo>
                    <a:pt x="269" y="3989"/>
                  </a:lnTo>
                  <a:lnTo>
                    <a:pt x="251" y="4042"/>
                  </a:lnTo>
                  <a:lnTo>
                    <a:pt x="234" y="4097"/>
                  </a:lnTo>
                  <a:lnTo>
                    <a:pt x="220" y="4154"/>
                  </a:lnTo>
                  <a:lnTo>
                    <a:pt x="204" y="4210"/>
                  </a:lnTo>
                  <a:lnTo>
                    <a:pt x="188" y="4265"/>
                  </a:lnTo>
                  <a:lnTo>
                    <a:pt x="171" y="4320"/>
                  </a:lnTo>
                  <a:lnTo>
                    <a:pt x="0" y="4320"/>
                  </a:lnTo>
                  <a:lnTo>
                    <a:pt x="17" y="4278"/>
                  </a:lnTo>
                  <a:lnTo>
                    <a:pt x="33" y="4232"/>
                  </a:lnTo>
                  <a:lnTo>
                    <a:pt x="46" y="4183"/>
                  </a:lnTo>
                  <a:lnTo>
                    <a:pt x="60" y="4131"/>
                  </a:lnTo>
                  <a:lnTo>
                    <a:pt x="75" y="4075"/>
                  </a:lnTo>
                  <a:lnTo>
                    <a:pt x="90" y="4019"/>
                  </a:lnTo>
                  <a:lnTo>
                    <a:pt x="109" y="3964"/>
                  </a:lnTo>
                  <a:lnTo>
                    <a:pt x="129" y="3909"/>
                  </a:lnTo>
                  <a:lnTo>
                    <a:pt x="156" y="3855"/>
                  </a:lnTo>
                  <a:lnTo>
                    <a:pt x="186" y="3804"/>
                  </a:lnTo>
                  <a:lnTo>
                    <a:pt x="222" y="3756"/>
                  </a:lnTo>
                  <a:lnTo>
                    <a:pt x="261" y="3713"/>
                  </a:lnTo>
                  <a:lnTo>
                    <a:pt x="303" y="3672"/>
                  </a:lnTo>
                  <a:lnTo>
                    <a:pt x="348" y="3634"/>
                  </a:lnTo>
                  <a:lnTo>
                    <a:pt x="392" y="3599"/>
                  </a:lnTo>
                  <a:lnTo>
                    <a:pt x="438" y="3565"/>
                  </a:lnTo>
                  <a:lnTo>
                    <a:pt x="482" y="3531"/>
                  </a:lnTo>
                  <a:lnTo>
                    <a:pt x="523" y="3499"/>
                  </a:lnTo>
                  <a:lnTo>
                    <a:pt x="561" y="3466"/>
                  </a:lnTo>
                  <a:lnTo>
                    <a:pt x="594" y="3434"/>
                  </a:lnTo>
                  <a:lnTo>
                    <a:pt x="620" y="3400"/>
                  </a:lnTo>
                  <a:lnTo>
                    <a:pt x="638" y="3367"/>
                  </a:lnTo>
                  <a:lnTo>
                    <a:pt x="647" y="3336"/>
                  </a:lnTo>
                  <a:lnTo>
                    <a:pt x="652" y="3302"/>
                  </a:lnTo>
                  <a:lnTo>
                    <a:pt x="654" y="3265"/>
                  </a:lnTo>
                  <a:lnTo>
                    <a:pt x="651" y="3224"/>
                  </a:lnTo>
                  <a:lnTo>
                    <a:pt x="647" y="3181"/>
                  </a:lnTo>
                  <a:lnTo>
                    <a:pt x="642" y="3137"/>
                  </a:lnTo>
                  <a:lnTo>
                    <a:pt x="637" y="3091"/>
                  </a:lnTo>
                  <a:lnTo>
                    <a:pt x="626" y="3021"/>
                  </a:lnTo>
                  <a:lnTo>
                    <a:pt x="620" y="2952"/>
                  </a:lnTo>
                  <a:lnTo>
                    <a:pt x="616" y="2881"/>
                  </a:lnTo>
                  <a:lnTo>
                    <a:pt x="618" y="2809"/>
                  </a:lnTo>
                  <a:lnTo>
                    <a:pt x="628" y="2737"/>
                  </a:lnTo>
                  <a:lnTo>
                    <a:pt x="642" y="2681"/>
                  </a:lnTo>
                  <a:lnTo>
                    <a:pt x="661" y="2626"/>
                  </a:lnTo>
                  <a:lnTo>
                    <a:pt x="685" y="2574"/>
                  </a:lnTo>
                  <a:lnTo>
                    <a:pt x="711" y="2521"/>
                  </a:lnTo>
                  <a:lnTo>
                    <a:pt x="739" y="2472"/>
                  </a:lnTo>
                  <a:lnTo>
                    <a:pt x="767" y="2423"/>
                  </a:lnTo>
                  <a:lnTo>
                    <a:pt x="791" y="2381"/>
                  </a:lnTo>
                  <a:lnTo>
                    <a:pt x="813" y="2342"/>
                  </a:lnTo>
                  <a:lnTo>
                    <a:pt x="834" y="2303"/>
                  </a:lnTo>
                  <a:lnTo>
                    <a:pt x="851" y="2265"/>
                  </a:lnTo>
                  <a:lnTo>
                    <a:pt x="864" y="2228"/>
                  </a:lnTo>
                  <a:lnTo>
                    <a:pt x="873" y="2194"/>
                  </a:lnTo>
                  <a:lnTo>
                    <a:pt x="876" y="2160"/>
                  </a:lnTo>
                  <a:lnTo>
                    <a:pt x="873" y="2126"/>
                  </a:lnTo>
                  <a:lnTo>
                    <a:pt x="864" y="2092"/>
                  </a:lnTo>
                  <a:lnTo>
                    <a:pt x="851" y="2055"/>
                  </a:lnTo>
                  <a:lnTo>
                    <a:pt x="834" y="2017"/>
                  </a:lnTo>
                  <a:lnTo>
                    <a:pt x="813" y="1978"/>
                  </a:lnTo>
                  <a:lnTo>
                    <a:pt x="791" y="1939"/>
                  </a:lnTo>
                  <a:lnTo>
                    <a:pt x="767" y="1897"/>
                  </a:lnTo>
                  <a:lnTo>
                    <a:pt x="739" y="1848"/>
                  </a:lnTo>
                  <a:lnTo>
                    <a:pt x="711" y="1799"/>
                  </a:lnTo>
                  <a:lnTo>
                    <a:pt x="685" y="1746"/>
                  </a:lnTo>
                  <a:lnTo>
                    <a:pt x="661" y="1694"/>
                  </a:lnTo>
                  <a:lnTo>
                    <a:pt x="642" y="1639"/>
                  </a:lnTo>
                  <a:lnTo>
                    <a:pt x="628" y="1583"/>
                  </a:lnTo>
                  <a:lnTo>
                    <a:pt x="618" y="1511"/>
                  </a:lnTo>
                  <a:lnTo>
                    <a:pt x="616" y="1439"/>
                  </a:lnTo>
                  <a:lnTo>
                    <a:pt x="620" y="1368"/>
                  </a:lnTo>
                  <a:lnTo>
                    <a:pt x="626" y="1299"/>
                  </a:lnTo>
                  <a:lnTo>
                    <a:pt x="637" y="1229"/>
                  </a:lnTo>
                  <a:lnTo>
                    <a:pt x="642" y="1183"/>
                  </a:lnTo>
                  <a:lnTo>
                    <a:pt x="647" y="1139"/>
                  </a:lnTo>
                  <a:lnTo>
                    <a:pt x="651" y="1096"/>
                  </a:lnTo>
                  <a:lnTo>
                    <a:pt x="654" y="1055"/>
                  </a:lnTo>
                  <a:lnTo>
                    <a:pt x="652" y="1018"/>
                  </a:lnTo>
                  <a:lnTo>
                    <a:pt x="647" y="984"/>
                  </a:lnTo>
                  <a:lnTo>
                    <a:pt x="638" y="953"/>
                  </a:lnTo>
                  <a:lnTo>
                    <a:pt x="620" y="920"/>
                  </a:lnTo>
                  <a:lnTo>
                    <a:pt x="594" y="886"/>
                  </a:lnTo>
                  <a:lnTo>
                    <a:pt x="561" y="854"/>
                  </a:lnTo>
                  <a:lnTo>
                    <a:pt x="523" y="822"/>
                  </a:lnTo>
                  <a:lnTo>
                    <a:pt x="482" y="789"/>
                  </a:lnTo>
                  <a:lnTo>
                    <a:pt x="438" y="755"/>
                  </a:lnTo>
                  <a:lnTo>
                    <a:pt x="392" y="721"/>
                  </a:lnTo>
                  <a:lnTo>
                    <a:pt x="348" y="686"/>
                  </a:lnTo>
                  <a:lnTo>
                    <a:pt x="303" y="648"/>
                  </a:lnTo>
                  <a:lnTo>
                    <a:pt x="261" y="607"/>
                  </a:lnTo>
                  <a:lnTo>
                    <a:pt x="222" y="564"/>
                  </a:lnTo>
                  <a:lnTo>
                    <a:pt x="186" y="516"/>
                  </a:lnTo>
                  <a:lnTo>
                    <a:pt x="156" y="465"/>
                  </a:lnTo>
                  <a:lnTo>
                    <a:pt x="129" y="411"/>
                  </a:lnTo>
                  <a:lnTo>
                    <a:pt x="109" y="356"/>
                  </a:lnTo>
                  <a:lnTo>
                    <a:pt x="90" y="301"/>
                  </a:lnTo>
                  <a:lnTo>
                    <a:pt x="75" y="245"/>
                  </a:lnTo>
                  <a:lnTo>
                    <a:pt x="60" y="189"/>
                  </a:lnTo>
                  <a:lnTo>
                    <a:pt x="46" y="137"/>
                  </a:lnTo>
                  <a:lnTo>
                    <a:pt x="33" y="88"/>
                  </a:lnTo>
                  <a:lnTo>
                    <a:pt x="17" y="42"/>
                  </a:lnTo>
                  <a:lnTo>
                    <a:pt x="0" y="0"/>
                  </a:lnTo>
                  <a:lnTo>
                    <a:pt x="0" y="0"/>
                  </a:lnTo>
                  <a:close/>
                </a:path>
              </a:pathLst>
            </a:custGeom>
            <a:solidFill>
              <a:schemeClr val="accent1"/>
            </a:solidFill>
            <a:ln w="0">
              <a:noFill/>
              <a:prstDash val="solid"/>
              <a:round/>
              <a:headEnd/>
              <a:tailEnd/>
            </a:ln>
          </p:spPr>
        </p:sp>
      </p:grpSp>
    </p:spTree>
    <p:extLst>
      <p:ext uri="{BB962C8B-B14F-4D97-AF65-F5344CB8AC3E}">
        <p14:creationId xmlns:p14="http://schemas.microsoft.com/office/powerpoint/2010/main" val="2362044687"/>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257300" y="2286000"/>
            <a:ext cx="4800600" cy="361950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647796" y="2286000"/>
            <a:ext cx="4800600" cy="361950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0C1D85B1-2180-4513-A780-430BC7DFE2F9}" type="datetimeFigureOut">
              <a:rPr lang="en-US" smtClean="0"/>
              <a:t>3/2/2017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02B7FAA-F397-4ED1-B5CC-17AE2F35D540}" type="slidenum">
              <a:rPr lang="en-US" smtClean="0"/>
              <a:t>‹#›</a:t>
            </a:fld>
            <a:endParaRPr lang="en-US"/>
          </a:p>
        </p:txBody>
      </p:sp>
    </p:spTree>
    <p:extLst>
      <p:ext uri="{BB962C8B-B14F-4D97-AF65-F5344CB8AC3E}">
        <p14:creationId xmlns:p14="http://schemas.microsoft.com/office/powerpoint/2010/main" val="2587782891"/>
      </p:ext>
    </p:extLst>
  </p:cSld>
  <p:clrMapOvr>
    <a:masterClrMapping/>
  </p:clrMapOvr>
  <p:extLst mod="1">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52728" y="381000"/>
            <a:ext cx="10172700" cy="1493517"/>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251678" y="2199633"/>
            <a:ext cx="4800600" cy="632529"/>
          </a:xfrm>
        </p:spPr>
        <p:txBody>
          <a:bodyPr anchor="b">
            <a:noAutofit/>
          </a:bodyPr>
          <a:lstStyle>
            <a:lvl1pPr marL="0" indent="0">
              <a:lnSpc>
                <a:spcPct val="100000"/>
              </a:lnSpc>
              <a:buNone/>
              <a:defRPr sz="1900" b="1" cap="all" spc="2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1257300" y="2909102"/>
            <a:ext cx="4800600" cy="299639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633864" y="2199633"/>
            <a:ext cx="4800600" cy="632529"/>
          </a:xfrm>
        </p:spPr>
        <p:txBody>
          <a:bodyPr anchor="b">
            <a:noAutofit/>
          </a:bodyPr>
          <a:lstStyle>
            <a:lvl1pPr marL="0" indent="0">
              <a:lnSpc>
                <a:spcPct val="100000"/>
              </a:lnSpc>
              <a:buNone/>
              <a:defRPr sz="1900" b="1" cap="all" spc="2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633864" y="2909102"/>
            <a:ext cx="4800600" cy="299639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0C1D85B1-2180-4513-A780-430BC7DFE2F9}" type="datetimeFigureOut">
              <a:rPr lang="en-US" smtClean="0"/>
              <a:t>3/2/2017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02B7FAA-F397-4ED1-B5CC-17AE2F35D540}" type="slidenum">
              <a:rPr lang="en-US" smtClean="0"/>
              <a:t>‹#›</a:t>
            </a:fld>
            <a:endParaRPr lang="en-US"/>
          </a:p>
        </p:txBody>
      </p:sp>
    </p:spTree>
    <p:extLst>
      <p:ext uri="{BB962C8B-B14F-4D97-AF65-F5344CB8AC3E}">
        <p14:creationId xmlns:p14="http://schemas.microsoft.com/office/powerpoint/2010/main" val="737982887"/>
      </p:ext>
    </p:extLst>
  </p:cSld>
  <p:clrMapOvr>
    <a:masterClrMapping/>
  </p:clrMapOvr>
  <p:extLst mod="1">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0C1D85B1-2180-4513-A780-430BC7DFE2F9}" type="datetimeFigureOut">
              <a:rPr lang="en-US" smtClean="0"/>
              <a:t>3/2/2017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02B7FAA-F397-4ED1-B5CC-17AE2F35D540}" type="slidenum">
              <a:rPr lang="en-US" smtClean="0"/>
              <a:t>‹#›</a:t>
            </a:fld>
            <a:endParaRPr lang="en-US"/>
          </a:p>
        </p:txBody>
      </p:sp>
    </p:spTree>
    <p:extLst>
      <p:ext uri="{BB962C8B-B14F-4D97-AF65-F5344CB8AC3E}">
        <p14:creationId xmlns:p14="http://schemas.microsoft.com/office/powerpoint/2010/main" val="40654106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C1D85B1-2180-4513-A780-430BC7DFE2F9}" type="datetimeFigureOut">
              <a:rPr lang="en-US" smtClean="0"/>
              <a:t>3/2/2017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02B7FAA-F397-4ED1-B5CC-17AE2F35D540}" type="slidenum">
              <a:rPr lang="en-US" smtClean="0"/>
              <a:t>‹#›</a:t>
            </a:fld>
            <a:endParaRPr lang="en-US"/>
          </a:p>
        </p:txBody>
      </p:sp>
    </p:spTree>
    <p:extLst>
      <p:ext uri="{BB962C8B-B14F-4D97-AF65-F5344CB8AC3E}">
        <p14:creationId xmlns:p14="http://schemas.microsoft.com/office/powerpoint/2010/main" val="24363167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7" name="Freeform 11" title="right scallop background shape"/>
          <p:cNvSpPr/>
          <p:nvPr/>
        </p:nvSpPr>
        <p:spPr bwMode="auto">
          <a:xfrm>
            <a:off x="7389812"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2" name="Title 1"/>
          <p:cNvSpPr>
            <a:spLocks noGrp="1"/>
          </p:cNvSpPr>
          <p:nvPr>
            <p:ph type="title"/>
          </p:nvPr>
        </p:nvSpPr>
        <p:spPr>
          <a:xfrm>
            <a:off x="8337884" y="457199"/>
            <a:ext cx="3092115" cy="1196671"/>
          </a:xfrm>
        </p:spPr>
        <p:txBody>
          <a:bodyPr anchor="b">
            <a:normAutofit/>
          </a:bodyPr>
          <a:lstStyle>
            <a:lvl1pPr>
              <a:lnSpc>
                <a:spcPct val="100000"/>
              </a:lnSpc>
              <a:defRPr sz="1900" b="1" i="0" cap="all" spc="300" baseline="0">
                <a:solidFill>
                  <a:schemeClr val="accent1"/>
                </a:solidFill>
                <a:latin typeface="+mn-lt"/>
              </a:defRPr>
            </a:lvl1pPr>
          </a:lstStyle>
          <a:p>
            <a:r>
              <a:rPr lang="en-US" smtClean="0"/>
              <a:t>Click to edit Master title style</a:t>
            </a:r>
            <a:endParaRPr lang="en-US" dirty="0"/>
          </a:p>
        </p:txBody>
      </p:sp>
      <p:sp>
        <p:nvSpPr>
          <p:cNvPr id="3" name="Content Placeholder 2"/>
          <p:cNvSpPr>
            <a:spLocks noGrp="1"/>
          </p:cNvSpPr>
          <p:nvPr>
            <p:ph idx="1"/>
          </p:nvPr>
        </p:nvSpPr>
        <p:spPr>
          <a:xfrm>
            <a:off x="765051" y="920377"/>
            <a:ext cx="6158418" cy="498512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337885" y="1741336"/>
            <a:ext cx="3092115" cy="4164164"/>
          </a:xfrm>
        </p:spPr>
        <p:txBody>
          <a:bodyPr/>
          <a:lstStyle>
            <a:lvl1pPr marL="0" indent="0">
              <a:lnSpc>
                <a:spcPct val="120000"/>
              </a:lnSpc>
              <a:spcBef>
                <a:spcPts val="1200"/>
              </a:spcBef>
              <a:buNone/>
              <a:defRPr sz="160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a:xfrm>
            <a:off x="765051" y="6375679"/>
            <a:ext cx="1233355" cy="348462"/>
          </a:xfrm>
        </p:spPr>
        <p:txBody>
          <a:bodyPr/>
          <a:lstStyle/>
          <a:p>
            <a:fld id="{0C1D85B1-2180-4513-A780-430BC7DFE2F9}" type="datetimeFigureOut">
              <a:rPr lang="en-US" smtClean="0"/>
              <a:t>3/2/2017</a:t>
            </a:fld>
            <a:endParaRPr lang="en-US"/>
          </a:p>
        </p:txBody>
      </p:sp>
      <p:sp>
        <p:nvSpPr>
          <p:cNvPr id="6" name="Footer Placeholder 5"/>
          <p:cNvSpPr>
            <a:spLocks noGrp="1"/>
          </p:cNvSpPr>
          <p:nvPr>
            <p:ph type="ftr" sz="quarter" idx="11"/>
          </p:nvPr>
        </p:nvSpPr>
        <p:spPr>
          <a:xfrm>
            <a:off x="2103620" y="6375679"/>
            <a:ext cx="3482179" cy="345796"/>
          </a:xfrm>
        </p:spPr>
        <p:txBody>
          <a:bodyPr/>
          <a:lstStyle/>
          <a:p>
            <a:endParaRPr lang="en-US"/>
          </a:p>
        </p:txBody>
      </p:sp>
      <p:sp>
        <p:nvSpPr>
          <p:cNvPr id="7" name="Slide Number Placeholder 6"/>
          <p:cNvSpPr>
            <a:spLocks noGrp="1"/>
          </p:cNvSpPr>
          <p:nvPr>
            <p:ph type="sldNum" sz="quarter" idx="12"/>
          </p:nvPr>
        </p:nvSpPr>
        <p:spPr>
          <a:xfrm>
            <a:off x="5691014" y="6375679"/>
            <a:ext cx="1232456" cy="345796"/>
          </a:xfrm>
        </p:spPr>
        <p:txBody>
          <a:bodyPr/>
          <a:lstStyle/>
          <a:p>
            <a:fld id="{302B7FAA-F397-4ED1-B5CC-17AE2F35D540}" type="slidenum">
              <a:rPr lang="en-US" smtClean="0"/>
              <a:t>‹#›</a:t>
            </a:fld>
            <a:endParaRPr lang="en-US"/>
          </a:p>
        </p:txBody>
      </p:sp>
      <p:sp>
        <p:nvSpPr>
          <p:cNvPr id="8" name="Rectangle 7" title="left edge border"/>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2673140031"/>
      </p:ext>
    </p:extLst>
  </p:cSld>
  <p:clrMapOvr>
    <a:masterClrMapping/>
  </p:clrMapOvr>
  <p:extLst mod="1">
    <p:ext uri="{DCECCB84-F9BA-43D5-87BE-67443E8EF086}">
      <p15:sldGuideLst xmlns:p15="http://schemas.microsoft.com/office/powerpoint/2012/main">
        <p15:guide id="1" orient="horz" pos="69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283464" y="0"/>
            <a:ext cx="7355585" cy="6857999"/>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11" name="Freeform 11" title="right scallop background shape"/>
          <p:cNvSpPr/>
          <p:nvPr/>
        </p:nvSpPr>
        <p:spPr bwMode="auto">
          <a:xfrm>
            <a:off x="7389812"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12" name="Rectangle 11" title="left edge border"/>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337883" y="457200"/>
            <a:ext cx="3092117" cy="1196670"/>
          </a:xfrm>
        </p:spPr>
        <p:txBody>
          <a:bodyPr anchor="b">
            <a:normAutofit/>
          </a:bodyPr>
          <a:lstStyle>
            <a:lvl1pPr>
              <a:lnSpc>
                <a:spcPct val="100000"/>
              </a:lnSpc>
              <a:defRPr sz="1900" b="1" i="0" spc="300" baseline="0">
                <a:solidFill>
                  <a:schemeClr val="accent1"/>
                </a:solidFill>
                <a:latin typeface="+mn-lt"/>
              </a:defRPr>
            </a:lvl1pPr>
          </a:lstStyle>
          <a:p>
            <a:r>
              <a:rPr lang="en-US" smtClean="0"/>
              <a:t>Click to edit Master title style</a:t>
            </a:r>
            <a:endParaRPr lang="en-US" dirty="0"/>
          </a:p>
        </p:txBody>
      </p:sp>
      <p:sp>
        <p:nvSpPr>
          <p:cNvPr id="4" name="Text Placeholder 3"/>
          <p:cNvSpPr>
            <a:spLocks noGrp="1"/>
          </p:cNvSpPr>
          <p:nvPr>
            <p:ph type="body" sz="half" idx="2"/>
          </p:nvPr>
        </p:nvSpPr>
        <p:spPr>
          <a:xfrm>
            <a:off x="8337883" y="1741336"/>
            <a:ext cx="3092117" cy="4164164"/>
          </a:xfrm>
        </p:spPr>
        <p:txBody>
          <a:bodyPr/>
          <a:lstStyle>
            <a:lvl1pPr marL="0" indent="0">
              <a:lnSpc>
                <a:spcPct val="120000"/>
              </a:lnSpc>
              <a:spcBef>
                <a:spcPts val="1200"/>
              </a:spcBef>
              <a:buNone/>
              <a:defRPr sz="160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a:xfrm>
            <a:off x="765950" y="6375679"/>
            <a:ext cx="1232456" cy="348462"/>
          </a:xfrm>
        </p:spPr>
        <p:txBody>
          <a:bodyPr/>
          <a:lstStyle/>
          <a:p>
            <a:fld id="{0C1D85B1-2180-4513-A780-430BC7DFE2F9}" type="datetimeFigureOut">
              <a:rPr lang="en-US" smtClean="0"/>
              <a:t>3/2/2017</a:t>
            </a:fld>
            <a:endParaRPr lang="en-US"/>
          </a:p>
        </p:txBody>
      </p:sp>
      <p:sp>
        <p:nvSpPr>
          <p:cNvPr id="6" name="Footer Placeholder 5"/>
          <p:cNvSpPr>
            <a:spLocks noGrp="1"/>
          </p:cNvSpPr>
          <p:nvPr>
            <p:ph type="ftr" sz="quarter" idx="11"/>
          </p:nvPr>
        </p:nvSpPr>
        <p:spPr>
          <a:xfrm>
            <a:off x="2103621" y="6375679"/>
            <a:ext cx="3482178" cy="345796"/>
          </a:xfrm>
        </p:spPr>
        <p:txBody>
          <a:bodyPr/>
          <a:lstStyle/>
          <a:p>
            <a:endParaRPr lang="en-US"/>
          </a:p>
        </p:txBody>
      </p:sp>
      <p:sp>
        <p:nvSpPr>
          <p:cNvPr id="7" name="Slide Number Placeholder 6"/>
          <p:cNvSpPr>
            <a:spLocks noGrp="1"/>
          </p:cNvSpPr>
          <p:nvPr>
            <p:ph type="sldNum" sz="quarter" idx="12"/>
          </p:nvPr>
        </p:nvSpPr>
        <p:spPr>
          <a:xfrm>
            <a:off x="5687568" y="6375679"/>
            <a:ext cx="1234440" cy="345796"/>
          </a:xfrm>
        </p:spPr>
        <p:txBody>
          <a:bodyPr/>
          <a:lstStyle/>
          <a:p>
            <a:fld id="{302B7FAA-F397-4ED1-B5CC-17AE2F35D540}" type="slidenum">
              <a:rPr lang="en-US" smtClean="0"/>
              <a:t>‹#›</a:t>
            </a:fld>
            <a:endParaRPr lang="en-US"/>
          </a:p>
        </p:txBody>
      </p:sp>
    </p:spTree>
    <p:extLst>
      <p:ext uri="{BB962C8B-B14F-4D97-AF65-F5344CB8AC3E}">
        <p14:creationId xmlns:p14="http://schemas.microsoft.com/office/powerpoint/2010/main" val="41448200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1678" y="382385"/>
            <a:ext cx="10178322" cy="1492132"/>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251678" y="2286001"/>
            <a:ext cx="10178322" cy="3593591"/>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251678" y="6375679"/>
            <a:ext cx="2329722" cy="348462"/>
          </a:xfrm>
          <a:prstGeom prst="rect">
            <a:avLst/>
          </a:prstGeom>
        </p:spPr>
        <p:txBody>
          <a:bodyPr vert="horz" lIns="91440" tIns="45720" rIns="91440" bIns="45720" rtlCol="0" anchor="ctr"/>
          <a:lstStyle>
            <a:lvl1pPr algn="l">
              <a:defRPr sz="1200">
                <a:solidFill>
                  <a:schemeClr val="tx1">
                    <a:lumMod val="65000"/>
                    <a:lumOff val="35000"/>
                  </a:schemeClr>
                </a:solidFill>
              </a:defRPr>
            </a:lvl1pPr>
          </a:lstStyle>
          <a:p>
            <a:fld id="{0C1D85B1-2180-4513-A780-430BC7DFE2F9}" type="datetimeFigureOut">
              <a:rPr lang="en-US" smtClean="0"/>
              <a:t>3/2/2017</a:t>
            </a:fld>
            <a:endParaRPr lang="en-US"/>
          </a:p>
        </p:txBody>
      </p:sp>
      <p:sp>
        <p:nvSpPr>
          <p:cNvPr id="5" name="Footer Placeholder 4"/>
          <p:cNvSpPr>
            <a:spLocks noGrp="1"/>
          </p:cNvSpPr>
          <p:nvPr>
            <p:ph type="ftr" sz="quarter" idx="3"/>
          </p:nvPr>
        </p:nvSpPr>
        <p:spPr>
          <a:xfrm>
            <a:off x="4038600" y="6375679"/>
            <a:ext cx="4114800" cy="345796"/>
          </a:xfrm>
          <a:prstGeom prst="rect">
            <a:avLst/>
          </a:prstGeom>
        </p:spPr>
        <p:txBody>
          <a:bodyPr vert="horz" lIns="91440" tIns="45720" rIns="91440" bIns="45720" rtlCol="0" anchor="ctr"/>
          <a:lstStyle>
            <a:lvl1pPr algn="ctr">
              <a:defRPr sz="1200">
                <a:solidFill>
                  <a:schemeClr val="tx1">
                    <a:lumMod val="65000"/>
                    <a:lumOff val="35000"/>
                  </a:schemeClr>
                </a:solidFill>
              </a:defRPr>
            </a:lvl1pPr>
          </a:lstStyle>
          <a:p>
            <a:endParaRPr lang="en-US"/>
          </a:p>
        </p:txBody>
      </p:sp>
      <p:sp>
        <p:nvSpPr>
          <p:cNvPr id="6" name="Slide Number Placeholder 5"/>
          <p:cNvSpPr>
            <a:spLocks noGrp="1"/>
          </p:cNvSpPr>
          <p:nvPr>
            <p:ph type="sldNum" sz="quarter" idx="4"/>
          </p:nvPr>
        </p:nvSpPr>
        <p:spPr>
          <a:xfrm>
            <a:off x="8610601" y="6375679"/>
            <a:ext cx="2819399" cy="345796"/>
          </a:xfrm>
          <a:prstGeom prst="rect">
            <a:avLst/>
          </a:prstGeom>
        </p:spPr>
        <p:txBody>
          <a:bodyPr vert="horz" lIns="91440" tIns="45720" rIns="91440" bIns="45720" rtlCol="0" anchor="ctr"/>
          <a:lstStyle>
            <a:lvl1pPr algn="r">
              <a:defRPr sz="1200">
                <a:solidFill>
                  <a:schemeClr val="tx1">
                    <a:lumMod val="65000"/>
                    <a:lumOff val="35000"/>
                  </a:schemeClr>
                </a:solidFill>
              </a:defRPr>
            </a:lvl1pPr>
          </a:lstStyle>
          <a:p>
            <a:fld id="{302B7FAA-F397-4ED1-B5CC-17AE2F35D540}" type="slidenum">
              <a:rPr lang="en-US" smtClean="0"/>
              <a:t>‹#›</a:t>
            </a:fld>
            <a:endParaRPr lang="en-US"/>
          </a:p>
        </p:txBody>
      </p:sp>
      <p:sp>
        <p:nvSpPr>
          <p:cNvPr id="11" name="Freeform 6" title="Left scallop edge"/>
          <p:cNvSpPr/>
          <p:nvPr/>
        </p:nvSpPr>
        <p:spPr bwMode="auto">
          <a:xfrm>
            <a:off x="0" y="0"/>
            <a:ext cx="885825" cy="6858000"/>
          </a:xfrm>
          <a:custGeom>
            <a:avLst/>
            <a:gdLst/>
            <a:ahLst/>
            <a:cxnLst/>
            <a:rect l="0" t="0" r="r" b="b"/>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prstDash val="solid"/>
            <a:round/>
            <a:headEnd/>
            <a:tailEnd/>
          </a:ln>
        </p:spPr>
      </p:sp>
      <p:sp>
        <p:nvSpPr>
          <p:cNvPr id="12" name="Rectangle 11" title="right edge border"/>
          <p:cNvSpPr/>
          <p:nvPr/>
        </p:nvSpPr>
        <p:spPr>
          <a:xfrm>
            <a:off x="11908536"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1305441316"/>
      </p:ext>
    </p:extLst>
  </p:cSld>
  <p:clrMap bg1="lt1" tx1="dk1" bg2="lt2" tx2="dk2" accent1="accent1" accent2="accent2" accent3="accent3" accent4="accent4" accent5="accent5" accent6="accent6" hlink="hlink" folHlink="folHlink"/>
  <p:sldLayoutIdLst>
    <p:sldLayoutId id="2147483763" r:id="rId1"/>
    <p:sldLayoutId id="2147483764" r:id="rId2"/>
    <p:sldLayoutId id="2147483765" r:id="rId3"/>
    <p:sldLayoutId id="2147483766" r:id="rId4"/>
    <p:sldLayoutId id="2147483767" r:id="rId5"/>
    <p:sldLayoutId id="2147483768" r:id="rId6"/>
    <p:sldLayoutId id="2147483769" r:id="rId7"/>
    <p:sldLayoutId id="2147483770" r:id="rId8"/>
    <p:sldLayoutId id="2147483771" r:id="rId9"/>
    <p:sldLayoutId id="2147483772" r:id="rId10"/>
    <p:sldLayoutId id="2147483773" r:id="rId11"/>
  </p:sldLayoutIdLst>
  <p:txStyles>
    <p:titleStyle>
      <a:lvl1pPr algn="l" defTabSz="914400" rtl="0" eaLnBrk="1" latinLnBrk="0" hangingPunct="1">
        <a:lnSpc>
          <a:spcPct val="90000"/>
        </a:lnSpc>
        <a:spcBef>
          <a:spcPct val="0"/>
        </a:spcBef>
        <a:buNone/>
        <a:defRPr sz="5100" kern="1200" cap="all" spc="200" baseline="0">
          <a:solidFill>
            <a:schemeClr val="tx2"/>
          </a:solidFill>
          <a:latin typeface="+mj-lt"/>
          <a:ea typeface="+mj-ea"/>
          <a:cs typeface="+mj-cs"/>
        </a:defRPr>
      </a:lvl1pPr>
    </p:titleStyle>
    <p:bodyStyle>
      <a:lvl1pPr marL="228600" indent="-228600" algn="l" defTabSz="914400" rtl="0" eaLnBrk="1" latinLnBrk="0" hangingPunct="1">
        <a:lnSpc>
          <a:spcPct val="110000"/>
        </a:lnSpc>
        <a:spcBef>
          <a:spcPts val="700"/>
        </a:spcBef>
        <a:buClr>
          <a:schemeClr val="tx2"/>
        </a:buClr>
        <a:buFont typeface="Arial" panose="020B0604020202020204" pitchFamily="34" charset="0"/>
        <a:buChar char="•"/>
        <a:defRPr sz="20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110000"/>
        </a:lnSpc>
        <a:spcBef>
          <a:spcPts val="700"/>
        </a:spcBef>
        <a:buClr>
          <a:schemeClr val="tx2"/>
        </a:buClr>
        <a:buFont typeface="Gill Sans MT" panose="020B0502020104020203" pitchFamily="34" charset="0"/>
        <a:buChar char="–"/>
        <a:defRPr sz="18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110000"/>
        </a:lnSpc>
        <a:spcBef>
          <a:spcPts val="700"/>
        </a:spcBef>
        <a:buClr>
          <a:schemeClr val="tx2"/>
        </a:buClr>
        <a:buFont typeface="Arial" panose="020B0604020202020204" pitchFamily="34" charset="0"/>
        <a:buChar char="•"/>
        <a:defRPr sz="16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baseline="0">
          <a:solidFill>
            <a:schemeClr val="tx1">
              <a:lumMod val="65000"/>
              <a:lumOff val="35000"/>
            </a:schemeClr>
          </a:solidFill>
          <a:latin typeface="+mn-lt"/>
          <a:ea typeface="+mn-ea"/>
          <a:cs typeface="+mn-cs"/>
        </a:defRPr>
      </a:lvl8pPr>
      <a:lvl9pPr marL="38862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baseline="0">
          <a:solidFill>
            <a:schemeClr val="tx1">
              <a:lumMod val="65000"/>
              <a:lumOff val="3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792">
          <p15:clr>
            <a:srgbClr val="F26B43"/>
          </p15:clr>
        </p15:guide>
        <p15:guide id="2" pos="7200">
          <p15:clr>
            <a:srgbClr val="F26B43"/>
          </p15:clr>
        </p15:guide>
        <p15:guide id="3" orient="horz" pos="4008">
          <p15:clr>
            <a:srgbClr val="F26B43"/>
          </p15:clr>
        </p15:guide>
        <p15:guide id="4" orient="horz" pos="1440">
          <p15:clr>
            <a:srgbClr val="F26B43"/>
          </p15:clr>
        </p15:guide>
        <p15:guide id="5" orient="horz" pos="3720">
          <p15:clr>
            <a:srgbClr val="F26B43"/>
          </p15:clr>
        </p15:guide>
        <p15:guide id="6" orient="horz" pos="24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1.xml"/><Relationship Id="rId5" Type="http://schemas.openxmlformats.org/officeDocument/2006/relationships/slide" Target="slide5.xml"/><Relationship Id="rId4" Type="http://schemas.openxmlformats.org/officeDocument/2006/relationships/slide" Target="slide3.xml"/></Relationships>
</file>

<file path=ppt/slides/_rels/slide2.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slide" Target="slide1.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slide" Target="slide1.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image" Target="../media/image5.jpeg"/><Relationship Id="rId1" Type="http://schemas.openxmlformats.org/officeDocument/2006/relationships/slideLayout" Target="../slideLayouts/slideLayout2.xml"/><Relationship Id="rId6" Type="http://schemas.openxmlformats.org/officeDocument/2006/relationships/slide" Target="slide8.xml"/><Relationship Id="rId5" Type="http://schemas.openxmlformats.org/officeDocument/2006/relationships/slide" Target="slide7.xml"/><Relationship Id="rId4" Type="http://schemas.openxmlformats.org/officeDocument/2006/relationships/slide" Target="slide6.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 Id="rId5" Type="http://schemas.openxmlformats.org/officeDocument/2006/relationships/slide" Target="slide5.xml"/><Relationship Id="rId4" Type="http://schemas.openxmlformats.org/officeDocument/2006/relationships/image" Target="../media/image8.jpeg"/></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slideLayout" Target="../slideLayouts/slideLayout2.xml"/><Relationship Id="rId1" Type="http://schemas.openxmlformats.org/officeDocument/2006/relationships/video" Target="https://www.youtube.com/embed/L3r_StmS3sE" TargetMode="External"/><Relationship Id="rId4" Type="http://schemas.openxmlformats.org/officeDocument/2006/relationships/slide" Target="slide5.xml"/></Relationships>
</file>

<file path=ppt/slides/_rels/slide8.xml.rels><?xml version="1.0" encoding="UTF-8" standalone="yes"?>
<Relationships xmlns="http://schemas.openxmlformats.org/package/2006/relationships"><Relationship Id="rId8" Type="http://schemas.openxmlformats.org/officeDocument/2006/relationships/slide" Target="slide5.xml"/><Relationship Id="rId3" Type="http://schemas.openxmlformats.org/officeDocument/2006/relationships/hyperlink" Target="https://commons.wikimedia.org/wiki/Sky#/media/File:Makerel_clouds,_Summer_2013,_BC,_Canada.JPG\" TargetMode="External"/><Relationship Id="rId7" Type="http://schemas.openxmlformats.org/officeDocument/2006/relationships/hyperlink" Target="https://www.google.com/search?q=Michael+JOrdan&amp;biw=1280&amp;bih=879&amp;source=lnms&amp;tbm=isch&amp;sa=X&amp;ved=0ahUKEwidhMLHjbjSAhUn94MKHQndATMQ_AUIBygC#tbm=isch&amp;q=water+parks&amp;*&amp;imgrc=zRGuZpEbmg5pYM" TargetMode="External"/><Relationship Id="rId2" Type="http://schemas.openxmlformats.org/officeDocument/2006/relationships/hyperlink" Target="http://www.bobrosslipsum.com/" TargetMode="External"/><Relationship Id="rId1" Type="http://schemas.openxmlformats.org/officeDocument/2006/relationships/slideLayout" Target="../slideLayouts/slideLayout2.xml"/><Relationship Id="rId6" Type="http://schemas.openxmlformats.org/officeDocument/2006/relationships/hyperlink" Target="https://www.google.com/search?q=Michael+JOrdan&amp;biw=1280&amp;bih=879&amp;source=lnms&amp;tbm=isch&amp;sa=X&amp;ved=0ahUKEwidhMLHjbjSAhUn94MKHQndATMQ_AUIBygC#tbm=isch&amp;q=beaches&amp;*&amp;imgrc=NeCYjWsQI1TkKM" TargetMode="External"/><Relationship Id="rId5" Type="http://schemas.openxmlformats.org/officeDocument/2006/relationships/hyperlink" Target="https://www.youtube.com/watch?v=L3r_StmS3sE" TargetMode="External"/><Relationship Id="rId4" Type="http://schemas.openxmlformats.org/officeDocument/2006/relationships/hyperlink" Target="https://www.google.com/search?q=moving+clouds++gif&amp;biw=1280&amp;bih=879&amp;source=lnms&amp;tbm=isch&amp;sa=X&amp;ved=0ahUKEwi28sS7hLjSAhWj5YMKHTolCqoQ_AUIBigB#tbm=isch&amp;q=moving+sky+gif&amp;*&amp;imgrc=tZyGoIzhBUC7nM"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Unorthodox</a:t>
            </a:r>
            <a:br>
              <a:rPr lang="en-US" dirty="0" smtClean="0"/>
            </a:br>
            <a:r>
              <a:rPr lang="en-US" dirty="0" smtClean="0"/>
              <a:t>PowerPoint</a:t>
            </a:r>
            <a:endParaRPr lang="en-US" dirty="0"/>
          </a:p>
        </p:txBody>
      </p:sp>
      <p:sp>
        <p:nvSpPr>
          <p:cNvPr id="3" name="Subtitle 2"/>
          <p:cNvSpPr>
            <a:spLocks noGrp="1"/>
          </p:cNvSpPr>
          <p:nvPr>
            <p:ph type="subTitle" idx="1"/>
          </p:nvPr>
        </p:nvSpPr>
        <p:spPr/>
        <p:txBody>
          <a:bodyPr/>
          <a:lstStyle/>
          <a:p>
            <a:r>
              <a:rPr lang="en-US" dirty="0" smtClean="0"/>
              <a:t>Najee Brunson</a:t>
            </a:r>
            <a:endParaRPr lang="en-US" dirty="0"/>
          </a:p>
        </p:txBody>
      </p:sp>
      <p:sp>
        <p:nvSpPr>
          <p:cNvPr id="4" name="Right Arrow 3">
            <a:hlinkClick r:id="rId2" action="ppaction://hlinksldjump"/>
          </p:cNvPr>
          <p:cNvSpPr/>
          <p:nvPr/>
        </p:nvSpPr>
        <p:spPr>
          <a:xfrm>
            <a:off x="335573" y="89364"/>
            <a:ext cx="1485900" cy="523204"/>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Slide 2</a:t>
            </a:r>
            <a:endParaRPr lang="en-US" dirty="0"/>
          </a:p>
        </p:txBody>
      </p:sp>
      <p:sp>
        <p:nvSpPr>
          <p:cNvPr id="8" name="Right Arrow 7">
            <a:hlinkClick r:id="rId3" action="ppaction://hlinksldjump"/>
          </p:cNvPr>
          <p:cNvSpPr/>
          <p:nvPr/>
        </p:nvSpPr>
        <p:spPr>
          <a:xfrm>
            <a:off x="9906000" y="414171"/>
            <a:ext cx="1358900" cy="39679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Slide 4</a:t>
            </a:r>
            <a:endParaRPr lang="en-US" dirty="0"/>
          </a:p>
        </p:txBody>
      </p:sp>
      <p:sp>
        <p:nvSpPr>
          <p:cNvPr id="9" name="Right Arrow 8">
            <a:hlinkClick r:id="rId4" action="ppaction://hlinksldjump"/>
          </p:cNvPr>
          <p:cNvSpPr/>
          <p:nvPr/>
        </p:nvSpPr>
        <p:spPr>
          <a:xfrm>
            <a:off x="749300" y="6083300"/>
            <a:ext cx="1689100" cy="4699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Slide 3</a:t>
            </a:r>
            <a:endParaRPr lang="en-US" dirty="0"/>
          </a:p>
        </p:txBody>
      </p:sp>
      <p:sp>
        <p:nvSpPr>
          <p:cNvPr id="10" name="Right Arrow 9">
            <a:hlinkClick r:id="rId5" action="ppaction://hlinksldjump"/>
          </p:cNvPr>
          <p:cNvSpPr/>
          <p:nvPr/>
        </p:nvSpPr>
        <p:spPr>
          <a:xfrm>
            <a:off x="9994900" y="5867400"/>
            <a:ext cx="1587500" cy="3937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Slide 5</a:t>
            </a:r>
            <a:endParaRPr lang="en-US" dirty="0"/>
          </a:p>
        </p:txBody>
      </p:sp>
    </p:spTree>
    <p:extLst>
      <p:ext uri="{BB962C8B-B14F-4D97-AF65-F5344CB8AC3E}">
        <p14:creationId xmlns:p14="http://schemas.microsoft.com/office/powerpoint/2010/main" val="57682992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Slide 2</a:t>
            </a:r>
            <a:endParaRPr lang="en-US" dirty="0"/>
          </a:p>
        </p:txBody>
      </p:sp>
      <p:sp>
        <p:nvSpPr>
          <p:cNvPr id="3" name="Content Placeholder 2"/>
          <p:cNvSpPr>
            <a:spLocks noGrp="1"/>
          </p:cNvSpPr>
          <p:nvPr>
            <p:ph idx="1"/>
          </p:nvPr>
        </p:nvSpPr>
        <p:spPr>
          <a:xfrm rot="774975">
            <a:off x="1043916" y="2492332"/>
            <a:ext cx="7645400" cy="2470214"/>
          </a:xfrm>
        </p:spPr>
        <p:txBody>
          <a:bodyPr>
            <a:normAutofit fontScale="55000" lnSpcReduction="20000"/>
          </a:bodyPr>
          <a:lstStyle/>
          <a:p>
            <a:r>
              <a:rPr lang="en-US" dirty="0" smtClean="0"/>
              <a:t>Use your imagination, let it go. This is your world. If it's not what you want - stop and change it. Don't just keep going and expect it will get better. If you do too much it's going to lose its effectiveness. Let's make some happy little clouds in our world. We'll lay all these little funky little things in there.</a:t>
            </a:r>
          </a:p>
          <a:p>
            <a:endParaRPr lang="en-US" dirty="0" smtClean="0"/>
          </a:p>
          <a:p>
            <a:r>
              <a:rPr lang="en-US" dirty="0" smtClean="0"/>
              <a:t>Let's do it again then, what the heck. Once you learn the technique, </a:t>
            </a:r>
            <a:r>
              <a:rPr lang="en-US" dirty="0" err="1" smtClean="0"/>
              <a:t>ohhh</a:t>
            </a:r>
            <a:r>
              <a:rPr lang="en-US" dirty="0" smtClean="0"/>
              <a:t>! Turn you loose on the world; you become a tiger. Let's do that again. I sincerely wish for you every possible joy life could bring. These little son of a guns hide in your brush and you just have to push them out.</a:t>
            </a:r>
          </a:p>
          <a:p>
            <a:endParaRPr lang="en-US" dirty="0" smtClean="0"/>
          </a:p>
          <a:p>
            <a:r>
              <a:rPr lang="en-US" dirty="0" smtClean="0"/>
              <a:t>Happy painting, God bless. We're trying to teach you a technique here and how to use it. Be careful. You can always add more - but you can't take it away. What the devil. You don't want to kill all your dark areas they are very important. This is the time to get out all your </a:t>
            </a:r>
            <a:r>
              <a:rPr lang="en-US" dirty="0" err="1" smtClean="0"/>
              <a:t>flustrations</a:t>
            </a:r>
            <a:r>
              <a:rPr lang="en-US" dirty="0" smtClean="0"/>
              <a:t>, much better than kicking the dog around the house or taking it out on your spouse.</a:t>
            </a:r>
            <a:endParaRPr lang="en-US" dirty="0"/>
          </a:p>
        </p:txBody>
      </p:sp>
      <p:pic>
        <p:nvPicPr>
          <p:cNvPr id="1028" name="Picture 4" descr="http://www.bobrosslipsum.com/images/bob-ross-cutout.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766175" y="3132137"/>
            <a:ext cx="3057525" cy="3486151"/>
          </a:xfrm>
          <a:prstGeom prst="rect">
            <a:avLst/>
          </a:prstGeom>
          <a:noFill/>
          <a:extLst>
            <a:ext uri="{909E8E84-426E-40DD-AFC4-6F175D3DCCD1}">
              <a14:hiddenFill xmlns:a14="http://schemas.microsoft.com/office/drawing/2010/main">
                <a:solidFill>
                  <a:srgbClr val="FFFFFF"/>
                </a:solidFill>
              </a14:hiddenFill>
            </a:ext>
          </a:extLst>
        </p:spPr>
      </p:pic>
      <p:sp>
        <p:nvSpPr>
          <p:cNvPr id="5" name="Right Arrow 4">
            <a:hlinkClick r:id="rId3" action="ppaction://hlinksldjump"/>
          </p:cNvPr>
          <p:cNvSpPr/>
          <p:nvPr/>
        </p:nvSpPr>
        <p:spPr>
          <a:xfrm>
            <a:off x="1524000" y="6045200"/>
            <a:ext cx="1752600" cy="3810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Slide 1</a:t>
            </a:r>
            <a:endParaRPr lang="en-US" dirty="0"/>
          </a:p>
        </p:txBody>
      </p:sp>
    </p:spTree>
    <p:extLst>
      <p:ext uri="{BB962C8B-B14F-4D97-AF65-F5344CB8AC3E}">
        <p14:creationId xmlns:p14="http://schemas.microsoft.com/office/powerpoint/2010/main" val="423918292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77900" y="136524"/>
            <a:ext cx="10515600" cy="1325563"/>
          </a:xfrm>
        </p:spPr>
        <p:txBody>
          <a:bodyPr/>
          <a:lstStyle/>
          <a:p>
            <a:r>
              <a:rPr lang="en-US" dirty="0" smtClean="0"/>
              <a:t>Images</a:t>
            </a:r>
            <a:endParaRPr lang="en-US" dirty="0"/>
          </a:p>
        </p:txBody>
      </p:sp>
      <p:pic>
        <p:nvPicPr>
          <p:cNvPr id="2054" name="Picture 6" descr="Makerel clouds, Summer 2013, BC, Canada.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572154" y="1031478"/>
            <a:ext cx="3784865" cy="5677297"/>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57019" y="1462087"/>
            <a:ext cx="5715000" cy="4305300"/>
          </a:xfrm>
          <a:prstGeom prst="rect">
            <a:avLst/>
          </a:prstGeom>
        </p:spPr>
      </p:pic>
      <p:sp>
        <p:nvSpPr>
          <p:cNvPr id="11" name="Right Arrow 10"/>
          <p:cNvSpPr/>
          <p:nvPr/>
        </p:nvSpPr>
        <p:spPr>
          <a:xfrm>
            <a:off x="9563100" y="6180930"/>
            <a:ext cx="1689100" cy="37226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hlinkClick r:id="rId4" action="ppaction://hlinksldjump"/>
              </a:rPr>
              <a:t>Slide</a:t>
            </a:r>
            <a:r>
              <a:rPr lang="en-US" dirty="0" smtClean="0"/>
              <a:t> 1</a:t>
            </a:r>
            <a:endParaRPr lang="en-US" dirty="0"/>
          </a:p>
        </p:txBody>
      </p:sp>
    </p:spTree>
    <p:extLst>
      <p:ext uri="{BB962C8B-B14F-4D97-AF65-F5344CB8AC3E}">
        <p14:creationId xmlns:p14="http://schemas.microsoft.com/office/powerpoint/2010/main" val="253208569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11639" y="382385"/>
            <a:ext cx="10178322" cy="1492132"/>
          </a:xfrm>
        </p:spPr>
        <p:txBody>
          <a:bodyPr/>
          <a:lstStyle/>
          <a:p>
            <a:r>
              <a:rPr lang="en-US" dirty="0" smtClean="0"/>
              <a:t>Audio</a:t>
            </a:r>
            <a:endParaRPr lang="en-US" dirty="0"/>
          </a:p>
        </p:txBody>
      </p:sp>
      <p:pic>
        <p:nvPicPr>
          <p:cNvPr id="5" name="wind_1234-mike-koenig">
            <a:hlinkClick r:id="" action="ppaction://media"/>
          </p:cNvPr>
          <p:cNvPicPr>
            <a:picLocks noGrp="1" noChangeAspect="1"/>
          </p:cNvPicPr>
          <p:nvPr>
            <p:ph idx="1"/>
            <a:audioFile r:link="rId2"/>
            <p:extLst>
              <p:ext uri="{DAA4B4D4-6D71-4841-9C94-3DE7FCFB9230}">
                <p14:media xmlns:p14="http://schemas.microsoft.com/office/powerpoint/2010/main" r:embed="rId1"/>
              </p:ext>
            </p:extLst>
          </p:nvPr>
        </p:nvPicPr>
        <p:blipFill>
          <a:blip r:embed="rId4"/>
          <a:stretch>
            <a:fillRect/>
          </a:stretch>
        </p:blipFill>
        <p:spPr>
          <a:xfrm>
            <a:off x="5791200" y="3200400"/>
            <a:ext cx="609600" cy="609600"/>
          </a:xfrm>
        </p:spPr>
      </p:pic>
      <p:sp>
        <p:nvSpPr>
          <p:cNvPr id="6" name="Right Arrow 5">
            <a:hlinkClick r:id="rId5" action="ppaction://hlinksldjump"/>
          </p:cNvPr>
          <p:cNvSpPr/>
          <p:nvPr/>
        </p:nvSpPr>
        <p:spPr>
          <a:xfrm>
            <a:off x="9550400" y="382385"/>
            <a:ext cx="1333500" cy="49391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Slide 1</a:t>
            </a:r>
            <a:endParaRPr lang="en-US" dirty="0"/>
          </a:p>
        </p:txBody>
      </p:sp>
    </p:spTree>
    <p:extLst>
      <p:ext uri="{BB962C8B-B14F-4D97-AF65-F5344CB8AC3E}">
        <p14:creationId xmlns:p14="http://schemas.microsoft.com/office/powerpoint/2010/main" val="5558953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hold" display="0">
                  <p:stCondLst>
                    <p:cond delay="indefinite"/>
                  </p:stCondLst>
                  <p:endCondLst>
                    <p:cond evt="onStopAudio" delay="0">
                      <p:tgtEl>
                        <p:sldTgt/>
                      </p:tgtEl>
                    </p:cond>
                  </p:endCondLst>
                </p:cTn>
                <p:tgtEl>
                  <p:spTgt spid="5"/>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OTTO !</a:t>
            </a:r>
            <a:endParaRPr lang="en-US" dirty="0"/>
          </a:p>
        </p:txBody>
      </p:sp>
      <p:pic>
        <p:nvPicPr>
          <p:cNvPr id="4098" name="Picture 2" descr="Image result for Rocket power otto 300"/>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398308" y="2286000"/>
            <a:ext cx="4792133" cy="3594100"/>
          </a:xfrm>
          <a:prstGeom prst="rect">
            <a:avLst/>
          </a:prstGeom>
          <a:noFill/>
          <a:extLst>
            <a:ext uri="{909E8E84-426E-40DD-AFC4-6F175D3DCCD1}">
              <a14:hiddenFill xmlns:a14="http://schemas.microsoft.com/office/drawing/2010/main">
                <a:solidFill>
                  <a:srgbClr val="FFFFFF"/>
                </a:solidFill>
              </a14:hiddenFill>
            </a:ext>
          </a:extLst>
        </p:spPr>
      </p:pic>
      <p:sp>
        <p:nvSpPr>
          <p:cNvPr id="4" name="Right Arrow 3">
            <a:hlinkClick r:id="rId3" action="ppaction://hlinksldjump"/>
          </p:cNvPr>
          <p:cNvSpPr/>
          <p:nvPr/>
        </p:nvSpPr>
        <p:spPr>
          <a:xfrm>
            <a:off x="1625600" y="5207000"/>
            <a:ext cx="1460500" cy="3683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Slide 1</a:t>
            </a:r>
            <a:endParaRPr lang="en-US" dirty="0"/>
          </a:p>
        </p:txBody>
      </p:sp>
      <p:sp>
        <p:nvSpPr>
          <p:cNvPr id="5" name="Right Arrow 4">
            <a:hlinkClick r:id="rId4" action="ppaction://hlinksldjump"/>
          </p:cNvPr>
          <p:cNvSpPr/>
          <p:nvPr/>
        </p:nvSpPr>
        <p:spPr>
          <a:xfrm>
            <a:off x="9537700" y="495300"/>
            <a:ext cx="1409700" cy="4064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Slide 6</a:t>
            </a:r>
            <a:endParaRPr lang="en-US" dirty="0"/>
          </a:p>
        </p:txBody>
      </p:sp>
      <p:sp>
        <p:nvSpPr>
          <p:cNvPr id="6" name="Right Arrow 5">
            <a:hlinkClick r:id="rId5" action="ppaction://hlinksldjump"/>
          </p:cNvPr>
          <p:cNvSpPr/>
          <p:nvPr/>
        </p:nvSpPr>
        <p:spPr>
          <a:xfrm>
            <a:off x="9779000" y="1625600"/>
            <a:ext cx="1384300" cy="3618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Slide 7</a:t>
            </a:r>
            <a:endParaRPr lang="en-US" dirty="0"/>
          </a:p>
        </p:txBody>
      </p:sp>
      <p:sp>
        <p:nvSpPr>
          <p:cNvPr id="7" name="Right Arrow 6">
            <a:hlinkClick r:id="rId6" action="ppaction://hlinksldjump"/>
          </p:cNvPr>
          <p:cNvSpPr/>
          <p:nvPr/>
        </p:nvSpPr>
        <p:spPr>
          <a:xfrm>
            <a:off x="9867900" y="3721100"/>
            <a:ext cx="1295400" cy="4318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Slide 8</a:t>
            </a:r>
            <a:endParaRPr lang="en-US" dirty="0"/>
          </a:p>
        </p:txBody>
      </p:sp>
    </p:spTree>
    <p:extLst>
      <p:ext uri="{BB962C8B-B14F-4D97-AF65-F5344CB8AC3E}">
        <p14:creationId xmlns:p14="http://schemas.microsoft.com/office/powerpoint/2010/main" val="248672985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Animations</a:t>
            </a:r>
            <a:endParaRPr lang="en-US" dirty="0"/>
          </a:p>
        </p:txBody>
      </p:sp>
      <p:pic>
        <p:nvPicPr>
          <p:cNvPr id="3074" name="Picture 2" descr="Image result for beaches"/>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129606" y="1231900"/>
            <a:ext cx="3268133" cy="2451100"/>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Image result for water park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97739" y="1302543"/>
            <a:ext cx="4845761" cy="2309813"/>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Related imag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58939" y="3753643"/>
            <a:ext cx="3694261" cy="2987931"/>
          </a:xfrm>
          <a:prstGeom prst="rect">
            <a:avLst/>
          </a:prstGeom>
          <a:noFill/>
          <a:extLst>
            <a:ext uri="{909E8E84-426E-40DD-AFC4-6F175D3DCCD1}">
              <a14:hiddenFill xmlns:a14="http://schemas.microsoft.com/office/drawing/2010/main">
                <a:solidFill>
                  <a:srgbClr val="FFFFFF"/>
                </a:solidFill>
              </a14:hiddenFill>
            </a:ext>
          </a:extLst>
        </p:spPr>
      </p:pic>
      <p:sp>
        <p:nvSpPr>
          <p:cNvPr id="4" name="Right Arrow 3">
            <a:hlinkClick r:id="rId5" action="ppaction://hlinksldjump"/>
          </p:cNvPr>
          <p:cNvSpPr/>
          <p:nvPr/>
        </p:nvSpPr>
        <p:spPr>
          <a:xfrm>
            <a:off x="10464800" y="3149600"/>
            <a:ext cx="1244600" cy="46275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Slide 5</a:t>
            </a:r>
            <a:endParaRPr lang="en-US" dirty="0"/>
          </a:p>
        </p:txBody>
      </p:sp>
    </p:spTree>
    <p:extLst>
      <p:ext uri="{BB962C8B-B14F-4D97-AF65-F5344CB8AC3E}">
        <p14:creationId xmlns:p14="http://schemas.microsoft.com/office/powerpoint/2010/main" val="2638902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wheel(1)">
                                      <p:cBhvr>
                                        <p:cTn id="7" dur="2000"/>
                                        <p:tgtEl>
                                          <p:spTgt spid="307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076"/>
                                        </p:tgtEl>
                                        <p:attrNameLst>
                                          <p:attrName>style.visibility</p:attrName>
                                        </p:attrNameLst>
                                      </p:cBhvr>
                                      <p:to>
                                        <p:strVal val="visible"/>
                                      </p:to>
                                    </p:set>
                                    <p:animEffect transition="in" filter="wipe(down)">
                                      <p:cBhvr>
                                        <p:cTn id="12" dur="500"/>
                                        <p:tgtEl>
                                          <p:spTgt spid="3076"/>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3080"/>
                                        </p:tgtEl>
                                        <p:attrNameLst>
                                          <p:attrName>style.visibility</p:attrName>
                                        </p:attrNameLst>
                                      </p:cBhvr>
                                      <p:to>
                                        <p:strVal val="visible"/>
                                      </p:to>
                                    </p:set>
                                    <p:animEffect transition="in" filter="fade">
                                      <p:cBhvr>
                                        <p:cTn id="17" dur="1000"/>
                                        <p:tgtEl>
                                          <p:spTgt spid="3080"/>
                                        </p:tgtEl>
                                      </p:cBhvr>
                                    </p:animEffect>
                                    <p:anim calcmode="lin" valueType="num">
                                      <p:cBhvr>
                                        <p:cTn id="18" dur="1000" fill="hold"/>
                                        <p:tgtEl>
                                          <p:spTgt spid="3080"/>
                                        </p:tgtEl>
                                        <p:attrNameLst>
                                          <p:attrName>ppt_x</p:attrName>
                                        </p:attrNameLst>
                                      </p:cBhvr>
                                      <p:tavLst>
                                        <p:tav tm="0">
                                          <p:val>
                                            <p:strVal val="#ppt_x"/>
                                          </p:val>
                                        </p:tav>
                                        <p:tav tm="100000">
                                          <p:val>
                                            <p:strVal val="#ppt_x"/>
                                          </p:val>
                                        </p:tav>
                                      </p:tavLst>
                                    </p:anim>
                                    <p:anim calcmode="lin" valueType="num">
                                      <p:cBhvr>
                                        <p:cTn id="19" dur="1000" fill="hold"/>
                                        <p:tgtEl>
                                          <p:spTgt spid="308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Video</a:t>
            </a:r>
            <a:endParaRPr lang="en-US" dirty="0"/>
          </a:p>
        </p:txBody>
      </p:sp>
      <p:pic>
        <p:nvPicPr>
          <p:cNvPr id="8" name="L3r_StmS3sE"/>
          <p:cNvPicPr>
            <a:picLocks noGrp="1" noRot="1" noChangeAspect="1"/>
          </p:cNvPicPr>
          <p:nvPr>
            <p:ph idx="1"/>
            <a:videoFile r:link="rId1"/>
          </p:nvPr>
        </p:nvPicPr>
        <p:blipFill>
          <a:blip r:embed="rId3"/>
          <a:stretch>
            <a:fillRect/>
          </a:stretch>
        </p:blipFill>
        <p:spPr>
          <a:xfrm>
            <a:off x="3190875" y="2427486"/>
            <a:ext cx="5229225" cy="2941439"/>
          </a:xfrm>
          <a:prstGeom prst="rect">
            <a:avLst/>
          </a:prstGeom>
          <a:ln>
            <a:noFill/>
          </a:ln>
          <a:effectLst>
            <a:softEdge rad="112500"/>
          </a:effectLst>
        </p:spPr>
      </p:pic>
      <p:sp>
        <p:nvSpPr>
          <p:cNvPr id="9" name="Right Arrow 8">
            <a:hlinkClick r:id="rId4" action="ppaction://hlinksldjump"/>
          </p:cNvPr>
          <p:cNvSpPr/>
          <p:nvPr/>
        </p:nvSpPr>
        <p:spPr>
          <a:xfrm>
            <a:off x="10287000" y="4127500"/>
            <a:ext cx="1270000" cy="4445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Slide 5</a:t>
            </a:r>
            <a:endParaRPr lang="en-US" dirty="0"/>
          </a:p>
        </p:txBody>
      </p:sp>
    </p:spTree>
    <p:extLst>
      <p:ext uri="{BB962C8B-B14F-4D97-AF65-F5344CB8AC3E}">
        <p14:creationId xmlns:p14="http://schemas.microsoft.com/office/powerpoint/2010/main" val="21103397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cTn>
                <p:tgtEl>
                  <p:spTgt spid="8"/>
                </p:tgtEl>
              </p:cMediaNode>
            </p:video>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8"/>
                                        </p:tgtEl>
                                      </p:cBhvr>
                                    </p:cmd>
                                  </p:childTnLst>
                                </p:cTn>
                              </p:par>
                            </p:childTnLst>
                          </p:cTn>
                        </p:par>
                      </p:childTnLst>
                    </p:cTn>
                  </p:par>
                </p:childTnLst>
              </p:cTn>
              <p:nextCondLst>
                <p:cond evt="onClick" delay="0">
                  <p:tgtEl>
                    <p:spTgt spid="8"/>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Citations Slide</a:t>
            </a:r>
            <a:endParaRPr lang="en-US" dirty="0"/>
          </a:p>
        </p:txBody>
      </p:sp>
      <p:sp>
        <p:nvSpPr>
          <p:cNvPr id="3" name="Content Placeholder 2"/>
          <p:cNvSpPr>
            <a:spLocks noGrp="1"/>
          </p:cNvSpPr>
          <p:nvPr>
            <p:ph idx="1"/>
          </p:nvPr>
        </p:nvSpPr>
        <p:spPr/>
        <p:txBody>
          <a:bodyPr>
            <a:normAutofit fontScale="55000" lnSpcReduction="20000"/>
          </a:bodyPr>
          <a:lstStyle/>
          <a:p>
            <a:r>
              <a:rPr lang="en-US" sz="1300" dirty="0" smtClean="0"/>
              <a:t>Bob ross image </a:t>
            </a:r>
          </a:p>
          <a:p>
            <a:r>
              <a:rPr lang="en-US" sz="1300" dirty="0" smtClean="0">
                <a:hlinkClick r:id="rId2"/>
              </a:rPr>
              <a:t>http://www.bobrosslipsum.com/</a:t>
            </a:r>
            <a:endParaRPr lang="en-US" sz="1300" dirty="0" smtClean="0"/>
          </a:p>
          <a:p>
            <a:r>
              <a:rPr lang="en-US" sz="1300" dirty="0" smtClean="0"/>
              <a:t>Sky Image</a:t>
            </a:r>
          </a:p>
          <a:p>
            <a:r>
              <a:rPr lang="en-US" sz="1300" dirty="0" smtClean="0">
                <a:hlinkClick r:id="rId3"/>
              </a:rPr>
              <a:t>https://commons.wikimedia.org/wiki/Sky#/media/File:Makerel_clouds,_Summer_2013,_BC,_Canada.JPG\</a:t>
            </a:r>
            <a:endParaRPr lang="en-US" sz="1300" dirty="0" smtClean="0"/>
          </a:p>
          <a:p>
            <a:r>
              <a:rPr lang="en-US" sz="1300" dirty="0" smtClean="0"/>
              <a:t>Moving clouds gif</a:t>
            </a:r>
          </a:p>
          <a:p>
            <a:r>
              <a:rPr lang="en-US" sz="1300" dirty="0" smtClean="0">
                <a:hlinkClick r:id="rId4"/>
              </a:rPr>
              <a:t>https://www.google.com/search?q=moving+clouds++gif&amp;biw=1280&amp;bih=879&amp;source=lnms&amp;tbm=isch&amp;sa=X&amp;ved=0ahUKEwi28sS7hLjSAhWj5YMKHTolCqoQ_AUIBigB#tbm=isch&amp;q=moving+sky+gif&amp;*&amp;imgrc=tZyGoIzhBUC7nM</a:t>
            </a:r>
            <a:r>
              <a:rPr lang="en-US" sz="1300" dirty="0" smtClean="0"/>
              <a:t>:</a:t>
            </a:r>
          </a:p>
          <a:p>
            <a:r>
              <a:rPr lang="en-US" sz="1300" dirty="0" smtClean="0"/>
              <a:t>Wind blowing sound</a:t>
            </a:r>
          </a:p>
          <a:p>
            <a:pPr marL="0" indent="0">
              <a:buNone/>
            </a:pPr>
            <a:r>
              <a:rPr lang="en-US" sz="1300" dirty="0"/>
              <a:t>http://soundbible.com/2125-Wind-Blowing.html</a:t>
            </a:r>
            <a:endParaRPr lang="en-US" sz="1300" dirty="0" smtClean="0"/>
          </a:p>
          <a:p>
            <a:r>
              <a:rPr lang="en-US" dirty="0" smtClean="0"/>
              <a:t>Hey Arnold clip</a:t>
            </a:r>
          </a:p>
          <a:p>
            <a:r>
              <a:rPr lang="en-US" dirty="0">
                <a:hlinkClick r:id="rId5"/>
              </a:rPr>
              <a:t>https://</a:t>
            </a:r>
            <a:r>
              <a:rPr lang="en-US" dirty="0" smtClean="0">
                <a:hlinkClick r:id="rId5"/>
              </a:rPr>
              <a:t>www.youtube.com/watch?v=L3r_StmS3sE</a:t>
            </a:r>
            <a:endParaRPr lang="en-US" dirty="0" smtClean="0"/>
          </a:p>
          <a:p>
            <a:r>
              <a:rPr lang="en-US" dirty="0"/>
              <a:t>Beach photo	</a:t>
            </a:r>
            <a:r>
              <a:rPr lang="en-US" sz="1700" dirty="0">
                <a:hlinkClick r:id="rId6"/>
              </a:rPr>
              <a:t>https://www.google.com/search?q=Michael+JOrdan&amp;biw=1280&amp;bih=879&amp;source=lnms&amp;tbm=isch&amp;sa=X&amp;ved=0ahUKEwidhMLHjbjSAhUn94MKHQndATMQ_AUIBygC#tbm=isch&amp;q=beaches&amp;*&amp;imgrc=NeCYjWsQI1TkKM</a:t>
            </a:r>
            <a:r>
              <a:rPr lang="en-US" sz="1700" dirty="0" smtClean="0"/>
              <a:t>:</a:t>
            </a:r>
          </a:p>
          <a:p>
            <a:r>
              <a:rPr lang="en-US" sz="1700" dirty="0">
                <a:hlinkClick r:id="rId7"/>
              </a:rPr>
              <a:t>https://www.google.com/search?q=Michael+JOrdan&amp;biw=1280&amp;bih=879&amp;source=lnms&amp;tbm=isch&amp;sa=X&amp;ved=0ahUKEwidhMLHjbjSAhUn94MKHQndATMQ_AUIBygC#tbm=isch&amp;q=water+parks&amp;*&amp;imgrc=zRGuZpEbmg5pYM</a:t>
            </a:r>
            <a:r>
              <a:rPr lang="en-US" sz="1700" dirty="0" smtClean="0"/>
              <a:t>:</a:t>
            </a:r>
          </a:p>
          <a:p>
            <a:r>
              <a:rPr lang="en-US" sz="1700" dirty="0" smtClean="0"/>
              <a:t>Otto Picture</a:t>
            </a:r>
          </a:p>
          <a:p>
            <a:r>
              <a:rPr lang="en-US" sz="1700" dirty="0"/>
              <a:t>https://www.google.com/search?q=Michael+JOrdan&amp;biw=1280&amp;bih=879&amp;source=lnms&amp;tbm=isch&amp;sa=X&amp;ved=0ahUKEwidhMLHjbjSAhUn94MKHQndATMQ_AUIBygC#tbm=isch&amp;q=Rocket+power+ottto+300&amp;*&amp;imgrc=H9by2IQyR5cvqM:</a:t>
            </a:r>
          </a:p>
        </p:txBody>
      </p:sp>
      <p:sp>
        <p:nvSpPr>
          <p:cNvPr id="4" name="Right Arrow 3">
            <a:hlinkClick r:id="rId8" action="ppaction://hlinksldjump"/>
          </p:cNvPr>
          <p:cNvSpPr/>
          <p:nvPr/>
        </p:nvSpPr>
        <p:spPr>
          <a:xfrm>
            <a:off x="8928100" y="1193800"/>
            <a:ext cx="1282700" cy="5715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Slide 5</a:t>
            </a:r>
            <a:endParaRPr lang="en-US" dirty="0"/>
          </a:p>
        </p:txBody>
      </p:sp>
    </p:spTree>
    <p:extLst>
      <p:ext uri="{BB962C8B-B14F-4D97-AF65-F5344CB8AC3E}">
        <p14:creationId xmlns:p14="http://schemas.microsoft.com/office/powerpoint/2010/main" val="1299322866"/>
      </p:ext>
    </p:extLst>
  </p:cSld>
  <p:clrMapOvr>
    <a:masterClrMapping/>
  </p:clrMapOvr>
  <p:timing>
    <p:tnLst>
      <p:par>
        <p:cTn id="1" dur="indefinite" restart="never" nodeType="tmRoot"/>
      </p:par>
    </p:tnLst>
  </p:timing>
</p:sld>
</file>

<file path=ppt/theme/theme1.xml><?xml version="1.0" encoding="utf-8"?>
<a:theme xmlns:a="http://schemas.openxmlformats.org/drawingml/2006/main" name="Badge">
  <a:themeElements>
    <a:clrScheme name="Badge">
      <a:dk1>
        <a:sysClr val="windowText" lastClr="000000"/>
      </a:dk1>
      <a:lt1>
        <a:sysClr val="window" lastClr="FFFFFF"/>
      </a:lt1>
      <a:dk2>
        <a:srgbClr val="2A1A00"/>
      </a:dk2>
      <a:lt2>
        <a:srgbClr val="F3F3F2"/>
      </a:lt2>
      <a:accent1>
        <a:srgbClr val="F8B323"/>
      </a:accent1>
      <a:accent2>
        <a:srgbClr val="656A59"/>
      </a:accent2>
      <a:accent3>
        <a:srgbClr val="46B2B5"/>
      </a:accent3>
      <a:accent4>
        <a:srgbClr val="8CAA7E"/>
      </a:accent4>
      <a:accent5>
        <a:srgbClr val="D36F68"/>
      </a:accent5>
      <a:accent6>
        <a:srgbClr val="826276"/>
      </a:accent6>
      <a:hlink>
        <a:srgbClr val="46B2B5"/>
      </a:hlink>
      <a:folHlink>
        <a:srgbClr val="A46694"/>
      </a:folHlink>
    </a:clrScheme>
    <a:fontScheme name="Badge">
      <a:majorFont>
        <a:latin typeface="Impact" panose="020B080603090205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ill Sans MT" panose="020B0502020104020203"/>
        <a:ea typeface=""/>
        <a:cs typeface=""/>
        <a:font script="Grek" typeface="Corbel"/>
        <a:font script="Cyrl" typeface="Corbel"/>
        <a:font script="Jpan" typeface="メイリオ"/>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Badg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12700" cap="flat" cmpd="sng" algn="in">
          <a:solidFill>
            <a:schemeClr val="phClr"/>
          </a:solidFill>
          <a:prstDash val="solid"/>
        </a:ln>
        <a:ln w="50800" cap="flat" cmpd="sng" algn="in">
          <a:solidFill>
            <a:schemeClr val="phClr"/>
          </a:solidFill>
          <a:prstDash val="solid"/>
        </a:ln>
      </a:lnStyleLst>
      <a:effectStyleLst>
        <a:effectStyle>
          <a:effectLst/>
        </a:effectStyle>
        <a:effectStyle>
          <a:effectLst/>
        </a:effectStyle>
        <a:effectStyle>
          <a:effectLst>
            <a:outerShdw blurRad="38100" dist="25400" dir="5400000" algn="ctr" rotWithShape="0">
              <a:srgbClr val="000000">
                <a:alpha val="2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adge" id="{71A07785-5930-41D4-9A83-E23602B48E98}" vid="{771EA782-DFA6-45B1-AEA3-661F1715B310}"/>
    </a:ext>
  </a:extLst>
</a:theme>
</file>

<file path=docProps/app.xml><?xml version="1.0" encoding="utf-8"?>
<Properties xmlns="http://schemas.openxmlformats.org/officeDocument/2006/extended-properties" xmlns:vt="http://schemas.openxmlformats.org/officeDocument/2006/docPropsVTypes">
  <Template>TM10001106[[fn=Badge]]</Template>
  <TotalTime>77</TotalTime>
  <Words>304</Words>
  <Application>Microsoft Office PowerPoint</Application>
  <PresentationFormat>Widescreen</PresentationFormat>
  <Paragraphs>42</Paragraphs>
  <Slides>8</Slides>
  <Notes>0</Notes>
  <HiddenSlides>0</HiddenSlides>
  <MMClips>2</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8</vt:i4>
      </vt:variant>
    </vt:vector>
  </HeadingPairs>
  <TitlesOfParts>
    <vt:vector size="12" baseType="lpstr">
      <vt:lpstr>Arial</vt:lpstr>
      <vt:lpstr>Gill Sans MT</vt:lpstr>
      <vt:lpstr>Impact</vt:lpstr>
      <vt:lpstr>Badge</vt:lpstr>
      <vt:lpstr>Unorthodox PowerPoint</vt:lpstr>
      <vt:lpstr>Slide 2</vt:lpstr>
      <vt:lpstr>Images</vt:lpstr>
      <vt:lpstr>Audio</vt:lpstr>
      <vt:lpstr>OTTO !</vt:lpstr>
      <vt:lpstr>Animations</vt:lpstr>
      <vt:lpstr>Video</vt:lpstr>
      <vt:lpstr>Citations Slide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Brunson,Najee</dc:creator>
  <cp:lastModifiedBy>Brunson,Najee</cp:lastModifiedBy>
  <cp:revision>8</cp:revision>
  <dcterms:created xsi:type="dcterms:W3CDTF">2017-03-02T14:16:00Z</dcterms:created>
  <dcterms:modified xsi:type="dcterms:W3CDTF">2017-03-02T15:33:56Z</dcterms:modified>
</cp:coreProperties>
</file>