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925121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12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62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01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3174245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531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44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37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54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22031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35441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5B91CC2-659F-418F-BEF2-E8719B59743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2CA38F4-1AED-4E05-90D9-9D82729900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7082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the first slide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7594600" y="4584700"/>
            <a:ext cx="3251200" cy="134620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5" name="Left Arrow 4">
            <a:hlinkClick r:id="rId3" action="ppaction://hlinksldjump"/>
          </p:cNvPr>
          <p:cNvSpPr/>
          <p:nvPr/>
        </p:nvSpPr>
        <p:spPr>
          <a:xfrm>
            <a:off x="609600" y="999066"/>
            <a:ext cx="1676400" cy="52493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8128000" y="999065"/>
            <a:ext cx="2015067" cy="5249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8" name="Right Arrow 7">
            <a:hlinkClick r:id="rId5" action="ppaction://hlinksldjump"/>
          </p:cNvPr>
          <p:cNvSpPr/>
          <p:nvPr/>
        </p:nvSpPr>
        <p:spPr>
          <a:xfrm>
            <a:off x="812800" y="4792133"/>
            <a:ext cx="1270000" cy="7112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5</a:t>
            </a:r>
            <a:endParaRPr lang="en-US" dirty="0"/>
          </a:p>
        </p:txBody>
      </p:sp>
      <p:pic>
        <p:nvPicPr>
          <p:cNvPr id="9" name="Picture 8" descr="external image luces-de-new-york-2050x1250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506" y="1771593"/>
            <a:ext cx="2838527" cy="173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667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slide 2.</a:t>
            </a:r>
            <a:endParaRPr lang="en-US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8204200" y="4860925"/>
            <a:ext cx="1917700" cy="9779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1</a:t>
            </a:r>
            <a:endParaRPr lang="en-US" dirty="0"/>
          </a:p>
        </p:txBody>
      </p:sp>
      <p:pic>
        <p:nvPicPr>
          <p:cNvPr id="5" name="Picture 4" descr="bugs-bunny-eating-a-carr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600" y="3591084"/>
            <a:ext cx="4800000" cy="25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937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slide 3</a:t>
            </a:r>
            <a:endParaRPr lang="en-US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603067" y="5102649"/>
            <a:ext cx="1625600" cy="494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60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4438"/>
            <a:ext cx="9144000" cy="1655762"/>
          </a:xfrm>
        </p:spPr>
        <p:txBody>
          <a:bodyPr/>
          <a:lstStyle/>
          <a:p>
            <a:r>
              <a:rPr lang="en-US" dirty="0" smtClean="0"/>
              <a:t>This is slide 4</a:t>
            </a:r>
            <a:endParaRPr lang="en-US" dirty="0"/>
          </a:p>
        </p:txBody>
      </p:sp>
      <p:sp>
        <p:nvSpPr>
          <p:cNvPr id="6" name="Left Arrow 5">
            <a:hlinkClick r:id="rId2" action="ppaction://hlinksldjump"/>
          </p:cNvPr>
          <p:cNvSpPr/>
          <p:nvPr/>
        </p:nvSpPr>
        <p:spPr>
          <a:xfrm>
            <a:off x="491067" y="5410200"/>
            <a:ext cx="1998133" cy="44873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985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slide 5</a:t>
            </a:r>
            <a:endParaRPr lang="en-US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1032933" y="2032000"/>
            <a:ext cx="1303867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1202267" y="5029200"/>
            <a:ext cx="1727200" cy="660401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6" name="Left Arrow 5">
            <a:hlinkClick r:id="rId4" action="ppaction://hlinksldjump"/>
          </p:cNvPr>
          <p:cNvSpPr/>
          <p:nvPr/>
        </p:nvSpPr>
        <p:spPr>
          <a:xfrm>
            <a:off x="5977467" y="5029200"/>
            <a:ext cx="1388533" cy="42333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7" name="Right Arrow 6">
            <a:hlinkClick r:id="rId5" action="ppaction://hlinksldjump"/>
          </p:cNvPr>
          <p:cNvSpPr/>
          <p:nvPr/>
        </p:nvSpPr>
        <p:spPr>
          <a:xfrm>
            <a:off x="7366000" y="965200"/>
            <a:ext cx="1642533" cy="5249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8</a:t>
            </a:r>
            <a:endParaRPr lang="en-US" dirty="0"/>
          </a:p>
        </p:txBody>
      </p:sp>
      <p:pic>
        <p:nvPicPr>
          <p:cNvPr id="8" name="Picture 7" descr="You have not seen Cool energy pages untill you have seen Mrs. O'Toole ..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913" y="779044"/>
            <a:ext cx="2018820" cy="201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92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slide 6</a:t>
            </a:r>
            <a:endParaRPr lang="en-US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846667" y="5113868"/>
            <a:ext cx="1693333" cy="570652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642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slide 7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3726563" flipV="1">
            <a:off x="914400" y="4876799"/>
            <a:ext cx="1591733" cy="7450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507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slide 8</a:t>
            </a:r>
            <a:endParaRPr lang="en-US" dirty="0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931333" y="4429919"/>
            <a:ext cx="1524000" cy="49768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606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39</TotalTime>
  <Words>78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Franklin Gothic Book</vt:lpstr>
      <vt:lpstr>Crop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Brunson,Najee</dc:creator>
  <cp:lastModifiedBy>Brunson,Najee</cp:lastModifiedBy>
  <cp:revision>5</cp:revision>
  <dcterms:created xsi:type="dcterms:W3CDTF">2017-01-19T14:15:36Z</dcterms:created>
  <dcterms:modified xsi:type="dcterms:W3CDTF">2017-01-19T14:54:51Z</dcterms:modified>
</cp:coreProperties>
</file>