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63" d="100"/>
          <a:sy n="63" d="100"/>
        </p:scale>
        <p:origin x="48" y="10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D7C58-D3BC-40BE-801B-6C4D834686D6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32695-2673-4C19-925A-D083A69C43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03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D7C58-D3BC-40BE-801B-6C4D834686D6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32695-2673-4C19-925A-D083A69C43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374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D7C58-D3BC-40BE-801B-6C4D834686D6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32695-2673-4C19-925A-D083A69C43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368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D7C58-D3BC-40BE-801B-6C4D834686D6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32695-2673-4C19-925A-D083A69C43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018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D7C58-D3BC-40BE-801B-6C4D834686D6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32695-2673-4C19-925A-D083A69C43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09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D7C58-D3BC-40BE-801B-6C4D834686D6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32695-2673-4C19-925A-D083A69C43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130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D7C58-D3BC-40BE-801B-6C4D834686D6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32695-2673-4C19-925A-D083A69C43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9020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D7C58-D3BC-40BE-801B-6C4D834686D6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32695-2673-4C19-925A-D083A69C43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807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D7C58-D3BC-40BE-801B-6C4D834686D6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32695-2673-4C19-925A-D083A69C43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252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D7C58-D3BC-40BE-801B-6C4D834686D6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32695-2673-4C19-925A-D083A69C43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431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D7C58-D3BC-40BE-801B-6C4D834686D6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32695-2673-4C19-925A-D083A69C43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529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AD7C58-D3BC-40BE-801B-6C4D834686D6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232695-2673-4C19-925A-D083A69C43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723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slide" Target="slide1.xml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slide" Target="slide5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i.imgur.com/fHD2AiJ.gif" TargetMode="External"/><Relationship Id="rId2" Type="http://schemas.openxmlformats.org/officeDocument/2006/relationships/hyperlink" Target="https://upload.wikimedia.org/wikipedia/commons/3/31/Made20bacon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hyperlink" Target="https://www.youtube.com/watch?v=zxbz3DDQzHU" TargetMode="External"/><Relationship Id="rId4" Type="http://schemas.openxmlformats.org/officeDocument/2006/relationships/hyperlink" Target="http://soundbible.com/2148-Chinese-Gong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2" action="ppaction://hlinksldjump"/>
          </p:cNvPr>
          <p:cNvSpPr/>
          <p:nvPr/>
        </p:nvSpPr>
        <p:spPr>
          <a:xfrm>
            <a:off x="2682240" y="3779520"/>
            <a:ext cx="1691640" cy="27584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 smtClean="0"/>
              <a:t>3</a:t>
            </a:r>
            <a:endParaRPr lang="en-US" sz="9600" dirty="0"/>
          </a:p>
        </p:txBody>
      </p:sp>
      <p:sp>
        <p:nvSpPr>
          <p:cNvPr id="6" name="Rectangle 5">
            <a:hlinkClick r:id="rId3" action="ppaction://hlinksldjump"/>
          </p:cNvPr>
          <p:cNvSpPr/>
          <p:nvPr/>
        </p:nvSpPr>
        <p:spPr>
          <a:xfrm>
            <a:off x="4663440" y="3779520"/>
            <a:ext cx="1691640" cy="27584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 smtClean="0"/>
              <a:t>4</a:t>
            </a:r>
            <a:endParaRPr lang="en-US" sz="9600" dirty="0"/>
          </a:p>
        </p:txBody>
      </p:sp>
      <p:sp>
        <p:nvSpPr>
          <p:cNvPr id="7" name="Rectangle 6">
            <a:hlinkClick r:id="rId4" action="ppaction://hlinksldjump"/>
          </p:cNvPr>
          <p:cNvSpPr/>
          <p:nvPr/>
        </p:nvSpPr>
        <p:spPr>
          <a:xfrm>
            <a:off x="701040" y="3779520"/>
            <a:ext cx="1691640" cy="27584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 smtClean="0"/>
              <a:t>2</a:t>
            </a:r>
            <a:endParaRPr lang="en-US" sz="9600" dirty="0"/>
          </a:p>
        </p:txBody>
      </p:sp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9845040" y="3779520"/>
            <a:ext cx="1691640" cy="27584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 smtClean="0"/>
              <a:t>5</a:t>
            </a:r>
            <a:endParaRPr lang="en-US" sz="9600" dirty="0"/>
          </a:p>
        </p:txBody>
      </p:sp>
      <p:sp>
        <p:nvSpPr>
          <p:cNvPr id="9" name="TextBox 8"/>
          <p:cNvSpPr txBox="1"/>
          <p:nvPr/>
        </p:nvSpPr>
        <p:spPr>
          <a:xfrm>
            <a:off x="1005840" y="807720"/>
            <a:ext cx="7833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This is Lab 7 </a:t>
            </a:r>
          </a:p>
          <a:p>
            <a:r>
              <a:rPr lang="en-US" sz="3600" dirty="0" smtClean="0"/>
              <a:t>By: Mike Sagliocco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400555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Text - Bacon Ipsum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900" y="1758157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fontAlgn="base"/>
            <a:r>
              <a:rPr lang="en-US" dirty="0" err="1">
                <a:latin typeface="Agency FB" panose="020B0503020202020204" pitchFamily="34" charset="0"/>
              </a:rPr>
              <a:t>acon</a:t>
            </a:r>
            <a:r>
              <a:rPr lang="en-US" dirty="0">
                <a:latin typeface="Agency FB" panose="020B0503020202020204" pitchFamily="34" charset="0"/>
              </a:rPr>
              <a:t> ipsum dolor </a:t>
            </a:r>
            <a:r>
              <a:rPr lang="en-US" dirty="0" err="1">
                <a:latin typeface="Agency FB" panose="020B0503020202020204" pitchFamily="34" charset="0"/>
              </a:rPr>
              <a:t>amet</a:t>
            </a:r>
            <a:r>
              <a:rPr lang="en-US" dirty="0">
                <a:latin typeface="Agency FB" panose="020B0503020202020204" pitchFamily="34" charset="0"/>
              </a:rPr>
              <a:t> tri-tip pastrami </a:t>
            </a:r>
            <a:r>
              <a:rPr lang="en-US" dirty="0" err="1">
                <a:latin typeface="Agency FB" panose="020B0503020202020204" pitchFamily="34" charset="0"/>
              </a:rPr>
              <a:t>cupim</a:t>
            </a:r>
            <a:r>
              <a:rPr lang="en-US" dirty="0">
                <a:latin typeface="Agency FB" panose="020B0503020202020204" pitchFamily="34" charset="0"/>
              </a:rPr>
              <a:t> beef. Short loin ball tip pastrami salami ground round. Swine </a:t>
            </a:r>
            <a:r>
              <a:rPr lang="en-US" dirty="0" err="1">
                <a:latin typeface="Agency FB" panose="020B0503020202020204" pitchFamily="34" charset="0"/>
              </a:rPr>
              <a:t>alcatra</a:t>
            </a:r>
            <a:r>
              <a:rPr lang="en-US" dirty="0">
                <a:latin typeface="Agency FB" panose="020B0503020202020204" pitchFamily="34" charset="0"/>
              </a:rPr>
              <a:t> tri-tip prosciutto andouille. Pancetta bresaola </a:t>
            </a:r>
            <a:r>
              <a:rPr lang="en-US" dirty="0" err="1">
                <a:latin typeface="Agency FB" panose="020B0503020202020204" pitchFamily="34" charset="0"/>
              </a:rPr>
              <a:t>landjaeger</a:t>
            </a:r>
            <a:r>
              <a:rPr lang="en-US" dirty="0">
                <a:latin typeface="Agency FB" panose="020B0503020202020204" pitchFamily="34" charset="0"/>
              </a:rPr>
              <a:t>, tri-tip filet mignon </a:t>
            </a:r>
            <a:r>
              <a:rPr lang="en-US" dirty="0" err="1">
                <a:latin typeface="Agency FB" panose="020B0503020202020204" pitchFamily="34" charset="0"/>
              </a:rPr>
              <a:t>shankle</a:t>
            </a:r>
            <a:r>
              <a:rPr lang="en-US" dirty="0">
                <a:latin typeface="Agency FB" panose="020B0503020202020204" pitchFamily="34" charset="0"/>
              </a:rPr>
              <a:t> </a:t>
            </a:r>
            <a:r>
              <a:rPr lang="en-US" dirty="0" err="1">
                <a:latin typeface="Agency FB" panose="020B0503020202020204" pitchFamily="34" charset="0"/>
              </a:rPr>
              <a:t>porchetta</a:t>
            </a:r>
            <a:r>
              <a:rPr lang="en-US" dirty="0">
                <a:latin typeface="Agency FB" panose="020B0503020202020204" pitchFamily="34" charset="0"/>
              </a:rPr>
              <a:t> tail beef hamburger brisket jowl cow. Turducken tongue tri-tip turkey beef ribs pork </a:t>
            </a:r>
            <a:r>
              <a:rPr lang="en-US" dirty="0" err="1">
                <a:latin typeface="Agency FB" panose="020B0503020202020204" pitchFamily="34" charset="0"/>
              </a:rPr>
              <a:t>t-bone</a:t>
            </a:r>
            <a:r>
              <a:rPr lang="en-US" dirty="0">
                <a:latin typeface="Agency FB" panose="020B0503020202020204" pitchFamily="34" charset="0"/>
              </a:rPr>
              <a:t> </a:t>
            </a:r>
            <a:r>
              <a:rPr lang="en-US" dirty="0" err="1">
                <a:latin typeface="Agency FB" panose="020B0503020202020204" pitchFamily="34" charset="0"/>
              </a:rPr>
              <a:t>alcatra</a:t>
            </a:r>
            <a:r>
              <a:rPr lang="en-US" dirty="0">
                <a:latin typeface="Agency FB" panose="020B0503020202020204" pitchFamily="34" charset="0"/>
              </a:rPr>
              <a:t>.</a:t>
            </a:r>
          </a:p>
          <a:p>
            <a:pPr fontAlgn="base"/>
            <a:r>
              <a:rPr lang="en-US" dirty="0">
                <a:latin typeface="Agency FB" panose="020B0503020202020204" pitchFamily="34" charset="0"/>
              </a:rPr>
              <a:t>Pastrami spare ribs kielbasa </a:t>
            </a:r>
            <a:r>
              <a:rPr lang="en-US" dirty="0" err="1">
                <a:latin typeface="Agency FB" panose="020B0503020202020204" pitchFamily="34" charset="0"/>
              </a:rPr>
              <a:t>cupim</a:t>
            </a:r>
            <a:r>
              <a:rPr lang="en-US" dirty="0">
                <a:latin typeface="Agency FB" panose="020B0503020202020204" pitchFamily="34" charset="0"/>
              </a:rPr>
              <a:t>. </a:t>
            </a:r>
            <a:r>
              <a:rPr lang="en-US" dirty="0" err="1">
                <a:latin typeface="Agency FB" panose="020B0503020202020204" pitchFamily="34" charset="0"/>
              </a:rPr>
              <a:t>Boudin</a:t>
            </a:r>
            <a:r>
              <a:rPr lang="en-US" dirty="0">
                <a:latin typeface="Agency FB" panose="020B0503020202020204" pitchFamily="34" charset="0"/>
              </a:rPr>
              <a:t> pork loin jowl, ribeye tenderloin ball tip pig pork cow </a:t>
            </a:r>
            <a:r>
              <a:rPr lang="en-US" dirty="0" err="1">
                <a:latin typeface="Agency FB" panose="020B0503020202020204" pitchFamily="34" charset="0"/>
              </a:rPr>
              <a:t>cupim</a:t>
            </a:r>
            <a:r>
              <a:rPr lang="en-US" dirty="0">
                <a:latin typeface="Agency FB" panose="020B0503020202020204" pitchFamily="34" charset="0"/>
              </a:rPr>
              <a:t>. Fatback meatloaf salami </a:t>
            </a:r>
            <a:r>
              <a:rPr lang="en-US" dirty="0" err="1">
                <a:latin typeface="Agency FB" panose="020B0503020202020204" pitchFamily="34" charset="0"/>
              </a:rPr>
              <a:t>alcatra</a:t>
            </a:r>
            <a:r>
              <a:rPr lang="en-US" dirty="0">
                <a:latin typeface="Agency FB" panose="020B0503020202020204" pitchFamily="34" charset="0"/>
              </a:rPr>
              <a:t>, prosciutto </a:t>
            </a:r>
            <a:r>
              <a:rPr lang="en-US" dirty="0" err="1">
                <a:latin typeface="Agency FB" panose="020B0503020202020204" pitchFamily="34" charset="0"/>
              </a:rPr>
              <a:t>shankle</a:t>
            </a:r>
            <a:r>
              <a:rPr lang="en-US" dirty="0">
                <a:latin typeface="Agency FB" panose="020B0503020202020204" pitchFamily="34" charset="0"/>
              </a:rPr>
              <a:t> spare ribs </a:t>
            </a:r>
            <a:r>
              <a:rPr lang="en-US" dirty="0" err="1">
                <a:latin typeface="Agency FB" panose="020B0503020202020204" pitchFamily="34" charset="0"/>
              </a:rPr>
              <a:t>burgdoggen</a:t>
            </a:r>
            <a:r>
              <a:rPr lang="en-US" dirty="0">
                <a:latin typeface="Agency FB" panose="020B0503020202020204" pitchFamily="34" charset="0"/>
              </a:rPr>
              <a:t> </a:t>
            </a:r>
            <a:r>
              <a:rPr lang="en-US" dirty="0" err="1">
                <a:latin typeface="Agency FB" panose="020B0503020202020204" pitchFamily="34" charset="0"/>
              </a:rPr>
              <a:t>kevin</a:t>
            </a:r>
            <a:r>
              <a:rPr lang="en-US" dirty="0">
                <a:latin typeface="Agency FB" panose="020B0503020202020204" pitchFamily="34" charset="0"/>
              </a:rPr>
              <a:t> hamburger ham hock. Meatloaf </a:t>
            </a:r>
            <a:r>
              <a:rPr lang="en-US" dirty="0" err="1">
                <a:latin typeface="Agency FB" panose="020B0503020202020204" pitchFamily="34" charset="0"/>
              </a:rPr>
              <a:t>t-bone</a:t>
            </a:r>
            <a:r>
              <a:rPr lang="en-US" dirty="0">
                <a:latin typeface="Agency FB" panose="020B0503020202020204" pitchFamily="34" charset="0"/>
              </a:rPr>
              <a:t> </a:t>
            </a:r>
            <a:r>
              <a:rPr lang="en-US" dirty="0" err="1">
                <a:latin typeface="Agency FB" panose="020B0503020202020204" pitchFamily="34" charset="0"/>
              </a:rPr>
              <a:t>landjaeger</a:t>
            </a:r>
            <a:r>
              <a:rPr lang="en-US" dirty="0">
                <a:latin typeface="Agency FB" panose="020B0503020202020204" pitchFamily="34" charset="0"/>
              </a:rPr>
              <a:t> ground round, flank </a:t>
            </a:r>
            <a:r>
              <a:rPr lang="en-US" dirty="0" err="1">
                <a:latin typeface="Agency FB" panose="020B0503020202020204" pitchFamily="34" charset="0"/>
              </a:rPr>
              <a:t>shankle</a:t>
            </a:r>
            <a:r>
              <a:rPr lang="en-US" dirty="0">
                <a:latin typeface="Agency FB" panose="020B0503020202020204" pitchFamily="34" charset="0"/>
              </a:rPr>
              <a:t> pork ham hock strip steak spare ribs jerky drumstick prosciutto. Corned beef ham hock meatball </a:t>
            </a:r>
            <a:r>
              <a:rPr lang="en-US" dirty="0" err="1">
                <a:latin typeface="Agency FB" panose="020B0503020202020204" pitchFamily="34" charset="0"/>
              </a:rPr>
              <a:t>t-bone</a:t>
            </a:r>
            <a:r>
              <a:rPr lang="en-US" dirty="0">
                <a:latin typeface="Agency FB" panose="020B0503020202020204" pitchFamily="34" charset="0"/>
              </a:rPr>
              <a:t> venison frankfurter, pork chop short loin pork. Ribeye chuck </a:t>
            </a:r>
            <a:r>
              <a:rPr lang="en-US" dirty="0" err="1">
                <a:latin typeface="Agency FB" panose="020B0503020202020204" pitchFamily="34" charset="0"/>
              </a:rPr>
              <a:t>cupim</a:t>
            </a:r>
            <a:r>
              <a:rPr lang="en-US" dirty="0">
                <a:latin typeface="Agency FB" panose="020B0503020202020204" pitchFamily="34" charset="0"/>
              </a:rPr>
              <a:t> turkey </a:t>
            </a:r>
            <a:r>
              <a:rPr lang="en-US" dirty="0" err="1">
                <a:latin typeface="Agency FB" panose="020B0503020202020204" pitchFamily="34" charset="0"/>
              </a:rPr>
              <a:t>boudin</a:t>
            </a:r>
            <a:r>
              <a:rPr lang="en-US" dirty="0">
                <a:latin typeface="Agency FB" panose="020B0503020202020204" pitchFamily="34" charset="0"/>
              </a:rPr>
              <a:t> salami.</a:t>
            </a:r>
          </a:p>
          <a:p>
            <a:pPr fontAlgn="base"/>
            <a:r>
              <a:rPr lang="en-US" dirty="0">
                <a:latin typeface="Agency FB" panose="020B0503020202020204" pitchFamily="34" charset="0"/>
              </a:rPr>
              <a:t>Cow sirloin </a:t>
            </a:r>
            <a:r>
              <a:rPr lang="en-US" dirty="0" err="1">
                <a:latin typeface="Agency FB" panose="020B0503020202020204" pitchFamily="34" charset="0"/>
              </a:rPr>
              <a:t>capicola</a:t>
            </a:r>
            <a:r>
              <a:rPr lang="en-US" dirty="0">
                <a:latin typeface="Agency FB" panose="020B0503020202020204" pitchFamily="34" charset="0"/>
              </a:rPr>
              <a:t>, frankfurter pork loin flank ham pig ball tip. </a:t>
            </a:r>
            <a:r>
              <a:rPr lang="en-US" dirty="0" err="1">
                <a:latin typeface="Agency FB" panose="020B0503020202020204" pitchFamily="34" charset="0"/>
              </a:rPr>
              <a:t>Shankle</a:t>
            </a:r>
            <a:r>
              <a:rPr lang="en-US" dirty="0">
                <a:latin typeface="Agency FB" panose="020B0503020202020204" pitchFamily="34" charset="0"/>
              </a:rPr>
              <a:t> shoulder ribeye chicken </a:t>
            </a:r>
            <a:r>
              <a:rPr lang="en-US" dirty="0" err="1">
                <a:latin typeface="Agency FB" panose="020B0503020202020204" pitchFamily="34" charset="0"/>
              </a:rPr>
              <a:t>alcatra</a:t>
            </a:r>
            <a:r>
              <a:rPr lang="en-US" dirty="0">
                <a:latin typeface="Agency FB" panose="020B0503020202020204" pitchFamily="34" charset="0"/>
              </a:rPr>
              <a:t> </a:t>
            </a:r>
            <a:r>
              <a:rPr lang="en-US" dirty="0" err="1">
                <a:latin typeface="Agency FB" panose="020B0503020202020204" pitchFamily="34" charset="0"/>
              </a:rPr>
              <a:t>doner</a:t>
            </a:r>
            <a:r>
              <a:rPr lang="en-US" dirty="0">
                <a:latin typeface="Agency FB" panose="020B0503020202020204" pitchFamily="34" charset="0"/>
              </a:rPr>
              <a:t>. Ribeye meatball ham hock pig </a:t>
            </a:r>
            <a:r>
              <a:rPr lang="en-US" dirty="0" err="1">
                <a:latin typeface="Agency FB" panose="020B0503020202020204" pitchFamily="34" charset="0"/>
              </a:rPr>
              <a:t>alcatra</a:t>
            </a:r>
            <a:r>
              <a:rPr lang="en-US" dirty="0">
                <a:latin typeface="Agency FB" panose="020B0503020202020204" pitchFamily="34" charset="0"/>
              </a:rPr>
              <a:t>. Ham flank pork chop brisket. Ham hock corned beef sausage </a:t>
            </a:r>
            <a:r>
              <a:rPr lang="en-US" dirty="0" err="1">
                <a:latin typeface="Agency FB" panose="020B0503020202020204" pitchFamily="34" charset="0"/>
              </a:rPr>
              <a:t>landjaeger</a:t>
            </a:r>
            <a:r>
              <a:rPr lang="en-US" dirty="0">
                <a:latin typeface="Agency FB" panose="020B0503020202020204" pitchFamily="34" charset="0"/>
              </a:rPr>
              <a:t> </a:t>
            </a:r>
            <a:r>
              <a:rPr lang="en-US" dirty="0" err="1">
                <a:latin typeface="Agency FB" panose="020B0503020202020204" pitchFamily="34" charset="0"/>
              </a:rPr>
              <a:t>cupim</a:t>
            </a:r>
            <a:r>
              <a:rPr lang="en-US" dirty="0">
                <a:latin typeface="Agency FB" panose="020B0503020202020204" pitchFamily="34" charset="0"/>
              </a:rPr>
              <a:t>. </a:t>
            </a:r>
            <a:r>
              <a:rPr lang="en-US" dirty="0" err="1">
                <a:latin typeface="Agency FB" panose="020B0503020202020204" pitchFamily="34" charset="0"/>
              </a:rPr>
              <a:t>Capicola</a:t>
            </a:r>
            <a:r>
              <a:rPr lang="en-US" dirty="0">
                <a:latin typeface="Agency FB" panose="020B0503020202020204" pitchFamily="34" charset="0"/>
              </a:rPr>
              <a:t> pork chop </a:t>
            </a:r>
            <a:r>
              <a:rPr lang="en-US" dirty="0" err="1">
                <a:latin typeface="Agency FB" panose="020B0503020202020204" pitchFamily="34" charset="0"/>
              </a:rPr>
              <a:t>porchetta</a:t>
            </a:r>
            <a:r>
              <a:rPr lang="en-US" dirty="0">
                <a:latin typeface="Agency FB" panose="020B0503020202020204" pitchFamily="34" charset="0"/>
              </a:rPr>
              <a:t> pastrami ribeye chicken tenderloin biltong fatback pork short ribs salami rump turducken jowl.</a:t>
            </a:r>
          </a:p>
        </p:txBody>
      </p:sp>
      <p:pic>
        <p:nvPicPr>
          <p:cNvPr id="1026" name="Picture 2" descr="Image result for bac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5875" y="133493"/>
            <a:ext cx="2968625" cy="1624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hlinkClick r:id="rId3" action="ppaction://hlinksldjump"/>
          </p:cNvPr>
          <p:cNvSpPr/>
          <p:nvPr/>
        </p:nvSpPr>
        <p:spPr>
          <a:xfrm>
            <a:off x="10604500" y="4876800"/>
            <a:ext cx="1587500" cy="1981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 smtClean="0"/>
              <a:t>1</a:t>
            </a:r>
            <a:endParaRPr lang="en-US" sz="9600" dirty="0"/>
          </a:p>
        </p:txBody>
      </p:sp>
    </p:spTree>
    <p:extLst>
      <p:ext uri="{BB962C8B-B14F-4D97-AF65-F5344CB8AC3E}">
        <p14:creationId xmlns:p14="http://schemas.microsoft.com/office/powerpoint/2010/main" val="279234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Images – Meet Homer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90688"/>
            <a:ext cx="5791200" cy="4343400"/>
          </a:xfrm>
        </p:spPr>
      </p:pic>
      <p:sp>
        <p:nvSpPr>
          <p:cNvPr id="5" name="Rectangle 4">
            <a:hlinkClick r:id="rId3" action="ppaction://hlinksldjump"/>
          </p:cNvPr>
          <p:cNvSpPr/>
          <p:nvPr/>
        </p:nvSpPr>
        <p:spPr>
          <a:xfrm>
            <a:off x="10607040" y="4389120"/>
            <a:ext cx="1584960" cy="24688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 smtClean="0"/>
              <a:t>1</a:t>
            </a:r>
            <a:endParaRPr lang="en-US" sz="96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1160" y="1341120"/>
            <a:ext cx="49784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88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Audio – Click the gong</a:t>
            </a:r>
            <a:endParaRPr lang="en-US" dirty="0"/>
          </a:p>
        </p:txBody>
      </p:sp>
      <p:pic>
        <p:nvPicPr>
          <p:cNvPr id="4" name="chinese-gong-daniel_simon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2808288"/>
            <a:ext cx="3721099" cy="2908300"/>
          </a:xfrm>
        </p:spPr>
      </p:pic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10881360" y="5044440"/>
            <a:ext cx="1310640" cy="18135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 smtClean="0"/>
              <a:t>1</a:t>
            </a:r>
            <a:endParaRPr lang="en-US" sz="9600" dirty="0"/>
          </a:p>
        </p:txBody>
      </p:sp>
    </p:spTree>
    <p:extLst>
      <p:ext uri="{BB962C8B-B14F-4D97-AF65-F5344CB8AC3E}">
        <p14:creationId xmlns:p14="http://schemas.microsoft.com/office/powerpoint/2010/main" val="981423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6364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838200" y="3879374"/>
            <a:ext cx="1691640" cy="27584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 smtClean="0"/>
              <a:t>6</a:t>
            </a:r>
            <a:endParaRPr lang="en-US" sz="9600" dirty="0"/>
          </a:p>
        </p:txBody>
      </p:sp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2773680" y="3879374"/>
            <a:ext cx="1691640" cy="27584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 smtClean="0"/>
              <a:t>7</a:t>
            </a:r>
            <a:endParaRPr lang="en-US" sz="9600" dirty="0"/>
          </a:p>
        </p:txBody>
      </p:sp>
      <p:sp>
        <p:nvSpPr>
          <p:cNvPr id="8" name="Rectangle 7">
            <a:hlinkClick r:id="rId4" action="ppaction://hlinksldjump"/>
          </p:cNvPr>
          <p:cNvSpPr/>
          <p:nvPr/>
        </p:nvSpPr>
        <p:spPr>
          <a:xfrm>
            <a:off x="4899660" y="3879374"/>
            <a:ext cx="1691640" cy="27584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 smtClean="0"/>
              <a:t>8</a:t>
            </a:r>
            <a:endParaRPr lang="en-US" sz="960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Pick a Box any Box.</a:t>
            </a:r>
            <a:endParaRPr lang="en-US" dirty="0"/>
          </a:p>
        </p:txBody>
      </p:sp>
      <p:sp>
        <p:nvSpPr>
          <p:cNvPr id="10" name="Rectangle 9">
            <a:hlinkClick r:id="rId5" action="ppaction://hlinksldjump"/>
          </p:cNvPr>
          <p:cNvSpPr/>
          <p:nvPr/>
        </p:nvSpPr>
        <p:spPr>
          <a:xfrm>
            <a:off x="9906000" y="3879374"/>
            <a:ext cx="1691640" cy="27584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 smtClean="0"/>
              <a:t>1</a:t>
            </a:r>
            <a:endParaRPr lang="en-US" sz="9600" dirty="0"/>
          </a:p>
        </p:txBody>
      </p:sp>
    </p:spTree>
    <p:extLst>
      <p:ext uri="{BB962C8B-B14F-4D97-AF65-F5344CB8AC3E}">
        <p14:creationId xmlns:p14="http://schemas.microsoft.com/office/powerpoint/2010/main" val="156605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Animations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Colors!</a:t>
            </a:r>
            <a:endParaRPr lang="en-US" dirty="0"/>
          </a:p>
        </p:txBody>
      </p:sp>
      <p:sp>
        <p:nvSpPr>
          <p:cNvPr id="5" name="Snip Same Side Corner Rectangle 4"/>
          <p:cNvSpPr/>
          <p:nvPr/>
        </p:nvSpPr>
        <p:spPr>
          <a:xfrm>
            <a:off x="3632200" y="2870994"/>
            <a:ext cx="4927600" cy="2260600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10500360" y="4001294"/>
            <a:ext cx="1691640" cy="27584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 smtClean="0"/>
              <a:t>5</a:t>
            </a:r>
            <a:endParaRPr lang="en-US" sz="9600" dirty="0"/>
          </a:p>
        </p:txBody>
      </p:sp>
    </p:spTree>
    <p:extLst>
      <p:ext uri="{BB962C8B-B14F-4D97-AF65-F5344CB8AC3E}">
        <p14:creationId xmlns:p14="http://schemas.microsoft.com/office/powerpoint/2010/main" val="4006105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</a:t>
            </a:r>
            <a:endParaRPr lang="en-US" dirty="0"/>
          </a:p>
        </p:txBody>
      </p:sp>
      <p:pic>
        <p:nvPicPr>
          <p:cNvPr id="8" name="Odell Beckham makes catch of the year!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28850" y="1825625"/>
            <a:ext cx="7735888" cy="4351338"/>
          </a:xfrm>
        </p:spPr>
      </p:pic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10500360" y="4001294"/>
            <a:ext cx="1691640" cy="27584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509531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" y="0"/>
            <a:ext cx="10515600" cy="1325563"/>
          </a:xfrm>
        </p:spPr>
        <p:txBody>
          <a:bodyPr/>
          <a:lstStyle/>
          <a:p>
            <a:r>
              <a:rPr lang="en-US" dirty="0" smtClean="0"/>
              <a:t>Citation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" y="1246505"/>
            <a:ext cx="10515600" cy="4351338"/>
          </a:xfrm>
        </p:spPr>
        <p:txBody>
          <a:bodyPr>
            <a:noAutofit/>
          </a:bodyPr>
          <a:lstStyle/>
          <a:p>
            <a:r>
              <a:rPr lang="en-US" sz="3200" dirty="0" smtClean="0"/>
              <a:t>Bacon image - </a:t>
            </a:r>
            <a:r>
              <a:rPr lang="en-US" sz="3200" dirty="0" smtClean="0">
                <a:hlinkClick r:id="rId2"/>
              </a:rPr>
              <a:t>https://upload.wikimedia.org/wikipedia/commons/3/31/Made20bacon.png</a:t>
            </a:r>
            <a:endParaRPr lang="en-US" sz="3200" dirty="0" smtClean="0"/>
          </a:p>
          <a:p>
            <a:r>
              <a:rPr lang="en-US" sz="3200" dirty="0" smtClean="0"/>
              <a:t>Bacon ipsum - http://baconipsum.com/</a:t>
            </a:r>
          </a:p>
          <a:p>
            <a:r>
              <a:rPr lang="en-US" sz="3200" dirty="0" smtClean="0"/>
              <a:t>Homer gif - </a:t>
            </a:r>
            <a:r>
              <a:rPr lang="en-US" sz="3200" dirty="0" smtClean="0">
                <a:hlinkClick r:id="rId3"/>
              </a:rPr>
              <a:t>http://i.imgur.com/fHD2AiJ.gif</a:t>
            </a:r>
            <a:endParaRPr lang="en-US" sz="3200" dirty="0" smtClean="0"/>
          </a:p>
          <a:p>
            <a:r>
              <a:rPr lang="en-US" sz="3200" dirty="0" smtClean="0"/>
              <a:t>Homer Picture - http://cartoonbros.com/homer-simpson/homer-simpson-8/</a:t>
            </a:r>
          </a:p>
          <a:p>
            <a:r>
              <a:rPr lang="en-US" sz="3200" dirty="0" smtClean="0"/>
              <a:t>Chinese Gong sound - </a:t>
            </a:r>
            <a:r>
              <a:rPr lang="en-US" sz="3200" dirty="0" smtClean="0">
                <a:hlinkClick r:id="rId4"/>
              </a:rPr>
              <a:t>http://soundbible.com/2148-Chinese-Gong.html</a:t>
            </a:r>
            <a:endParaRPr lang="en-US" sz="3200" dirty="0" smtClean="0"/>
          </a:p>
          <a:p>
            <a:r>
              <a:rPr lang="en-US" sz="3200" dirty="0" smtClean="0"/>
              <a:t>Football one handed catch video - </a:t>
            </a:r>
            <a:r>
              <a:rPr lang="en-US" sz="3200" dirty="0" smtClean="0">
                <a:hlinkClick r:id="rId5"/>
              </a:rPr>
              <a:t>https://www.youtube.com/watch?v=zxbz3DDQzHU</a:t>
            </a:r>
            <a:endParaRPr lang="en-US" sz="3200" dirty="0" smtClean="0"/>
          </a:p>
          <a:p>
            <a:endParaRPr lang="en-US" sz="3200" dirty="0"/>
          </a:p>
        </p:txBody>
      </p:sp>
      <p:sp>
        <p:nvSpPr>
          <p:cNvPr id="5" name="Rectangle 4">
            <a:hlinkClick r:id="rId6" action="ppaction://hlinksldjump"/>
          </p:cNvPr>
          <p:cNvSpPr/>
          <p:nvPr/>
        </p:nvSpPr>
        <p:spPr>
          <a:xfrm>
            <a:off x="10500360" y="4099560"/>
            <a:ext cx="1691640" cy="27584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 smtClean="0"/>
              <a:t>5</a:t>
            </a:r>
            <a:endParaRPr lang="en-US" sz="9600" dirty="0"/>
          </a:p>
        </p:txBody>
      </p:sp>
    </p:spTree>
    <p:extLst>
      <p:ext uri="{BB962C8B-B14F-4D97-AF65-F5344CB8AC3E}">
        <p14:creationId xmlns:p14="http://schemas.microsoft.com/office/powerpoint/2010/main" val="358467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</TotalTime>
  <Words>273</Words>
  <Application>Microsoft Office PowerPoint</Application>
  <PresentationFormat>Widescreen</PresentationFormat>
  <Paragraphs>33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Agency FB</vt:lpstr>
      <vt:lpstr>Arial</vt:lpstr>
      <vt:lpstr>Calibri</vt:lpstr>
      <vt:lpstr>Calibri Light</vt:lpstr>
      <vt:lpstr>Office Theme</vt:lpstr>
      <vt:lpstr>PowerPoint Presentation</vt:lpstr>
      <vt:lpstr>Text - Bacon Ipsum</vt:lpstr>
      <vt:lpstr>Images – Meet Homer</vt:lpstr>
      <vt:lpstr>Audio – Click the gong</vt:lpstr>
      <vt:lpstr>Pick a Box any Box.</vt:lpstr>
      <vt:lpstr>Animations</vt:lpstr>
      <vt:lpstr>Video</vt:lpstr>
      <vt:lpstr>Citation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Sagliocco, Michael</dc:creator>
  <cp:lastModifiedBy>Sagliocco, Michael</cp:lastModifiedBy>
  <cp:revision>6</cp:revision>
  <dcterms:created xsi:type="dcterms:W3CDTF">2017-03-02T14:22:18Z</dcterms:created>
  <dcterms:modified xsi:type="dcterms:W3CDTF">2017-03-02T15:14:47Z</dcterms:modified>
</cp:coreProperties>
</file>