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82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63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301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90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256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59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07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59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06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29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51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655D0-9C04-428B-95C3-67B3A40BBB89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6B0E2-B284-4B65-BCC4-D155D8C13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85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10426700" y="5448300"/>
            <a:ext cx="14351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7759700" y="5448300"/>
            <a:ext cx="20701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7" name="Isosceles Triangle 6">
            <a:hlinkClick r:id="rId4" action="ppaction://hlinksldjump"/>
          </p:cNvPr>
          <p:cNvSpPr/>
          <p:nvPr/>
        </p:nvSpPr>
        <p:spPr>
          <a:xfrm>
            <a:off x="5994400" y="5448300"/>
            <a:ext cx="1435100" cy="1143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8" name="Flowchart: Off-page Connector 7">
            <a:hlinkClick r:id="rId5" action="ppaction://hlinksldjump"/>
          </p:cNvPr>
          <p:cNvSpPr/>
          <p:nvPr/>
        </p:nvSpPr>
        <p:spPr>
          <a:xfrm>
            <a:off x="190500" y="5537200"/>
            <a:ext cx="1536700" cy="1320800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16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1200" y="2282825"/>
            <a:ext cx="10515600" cy="1325563"/>
          </a:xfrm>
        </p:spPr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Oval 5">
            <a:hlinkClick r:id="rId2" action="ppaction://hlinksldjump"/>
          </p:cNvPr>
          <p:cNvSpPr/>
          <p:nvPr/>
        </p:nvSpPr>
        <p:spPr>
          <a:xfrm>
            <a:off x="9664700" y="4787899"/>
            <a:ext cx="1689100" cy="1389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989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2600" y="2257425"/>
            <a:ext cx="10515600" cy="1325563"/>
          </a:xfrm>
        </p:spPr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9550400" y="4991100"/>
            <a:ext cx="1638300" cy="109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359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0" y="2371725"/>
            <a:ext cx="10515600" cy="1325563"/>
          </a:xfrm>
        </p:spPr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sosceles Triangle 3">
            <a:hlinkClick r:id="rId2" action="ppaction://hlinksldjump"/>
          </p:cNvPr>
          <p:cNvSpPr/>
          <p:nvPr/>
        </p:nvSpPr>
        <p:spPr>
          <a:xfrm>
            <a:off x="9702800" y="4813300"/>
            <a:ext cx="1282700" cy="13636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736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700" y="2070099"/>
            <a:ext cx="10515600" cy="1325563"/>
          </a:xfrm>
        </p:spPr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lowchart: Off-page Connector 3">
            <a:hlinkClick r:id="rId2" action="ppaction://hlinksldjump"/>
          </p:cNvPr>
          <p:cNvSpPr/>
          <p:nvPr/>
        </p:nvSpPr>
        <p:spPr>
          <a:xfrm>
            <a:off x="838200" y="5054600"/>
            <a:ext cx="1054100" cy="1122363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5" name="Can 4">
            <a:hlinkClick r:id="rId3" action="ppaction://hlinksldjump"/>
          </p:cNvPr>
          <p:cNvSpPr/>
          <p:nvPr/>
        </p:nvSpPr>
        <p:spPr>
          <a:xfrm>
            <a:off x="10160000" y="4800600"/>
            <a:ext cx="1193800" cy="137636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6" name="Cube 5">
            <a:hlinkClick r:id="rId4" action="ppaction://hlinksldjump"/>
          </p:cNvPr>
          <p:cNvSpPr/>
          <p:nvPr/>
        </p:nvSpPr>
        <p:spPr>
          <a:xfrm>
            <a:off x="8724900" y="4800600"/>
            <a:ext cx="1295400" cy="1376363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8" name="Cross 7">
            <a:hlinkClick r:id="rId5" action="ppaction://hlinksldjump"/>
          </p:cNvPr>
          <p:cNvSpPr/>
          <p:nvPr/>
        </p:nvSpPr>
        <p:spPr>
          <a:xfrm>
            <a:off x="7289800" y="4965700"/>
            <a:ext cx="1295400" cy="1211263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921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0" y="2070099"/>
            <a:ext cx="10515600" cy="1325563"/>
          </a:xfrm>
        </p:spPr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an 3">
            <a:hlinkClick r:id="rId2" action="ppaction://hlinksldjump"/>
          </p:cNvPr>
          <p:cNvSpPr/>
          <p:nvPr/>
        </p:nvSpPr>
        <p:spPr>
          <a:xfrm>
            <a:off x="10261600" y="4965700"/>
            <a:ext cx="1092200" cy="121126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534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1993899"/>
            <a:ext cx="10515600" cy="1325563"/>
          </a:xfrm>
        </p:spPr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ube 3">
            <a:hlinkClick r:id="rId2" action="ppaction://hlinksldjump"/>
          </p:cNvPr>
          <p:cNvSpPr/>
          <p:nvPr/>
        </p:nvSpPr>
        <p:spPr>
          <a:xfrm>
            <a:off x="10160000" y="4813300"/>
            <a:ext cx="1193800" cy="1363663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195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4700" y="2038349"/>
            <a:ext cx="10515600" cy="1325563"/>
          </a:xfrm>
        </p:spPr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ross 3">
            <a:hlinkClick r:id="rId2" action="ppaction://hlinksldjump"/>
          </p:cNvPr>
          <p:cNvSpPr/>
          <p:nvPr/>
        </p:nvSpPr>
        <p:spPr>
          <a:xfrm>
            <a:off x="10045700" y="4902200"/>
            <a:ext cx="1308100" cy="1274763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271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44</Words>
  <Application>Microsoft Office PowerPoint</Application>
  <PresentationFormat>Widescreen</PresentationFormat>
  <Paragraphs>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Sagliocco, Michael</dc:creator>
  <cp:lastModifiedBy>Sagliocco, Michael</cp:lastModifiedBy>
  <cp:revision>4</cp:revision>
  <dcterms:created xsi:type="dcterms:W3CDTF">2017-01-19T14:14:42Z</dcterms:created>
  <dcterms:modified xsi:type="dcterms:W3CDTF">2017-01-19T14:41:17Z</dcterms:modified>
</cp:coreProperties>
</file>