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54" y="7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318224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586391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23012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99044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82567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05911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300732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01596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10636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53292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0516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A655D0-9C04-428B-95C3-67B3A40BBB89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E6B0E2-B284-4B65-BCC4-D155D8C13D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8546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Relationship Id="rId5" Type="http://schemas.openxmlformats.org/officeDocument/2006/relationships/slide" Target="slide5.xml"/><Relationship Id="rId4" Type="http://schemas.openxmlformats.org/officeDocument/2006/relationships/slide" Target="slide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8.xml"/><Relationship Id="rId4" Type="http://schemas.openxmlformats.org/officeDocument/2006/relationships/slide" Target="slide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Slide 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Oval 4">
            <a:hlinkClick r:id="rId2" action="ppaction://hlinksldjump"/>
          </p:cNvPr>
          <p:cNvSpPr/>
          <p:nvPr/>
        </p:nvSpPr>
        <p:spPr>
          <a:xfrm>
            <a:off x="10426700" y="5448300"/>
            <a:ext cx="1435100" cy="1143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2</a:t>
            </a:r>
            <a:endParaRPr lang="en-US" dirty="0"/>
          </a:p>
        </p:txBody>
      </p:sp>
      <p:sp>
        <p:nvSpPr>
          <p:cNvPr id="6" name="Rectangle 5">
            <a:hlinkClick r:id="rId3" action="ppaction://hlinksldjump"/>
          </p:cNvPr>
          <p:cNvSpPr/>
          <p:nvPr/>
        </p:nvSpPr>
        <p:spPr>
          <a:xfrm>
            <a:off x="7759700" y="5448300"/>
            <a:ext cx="20701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3</a:t>
            </a:r>
            <a:endParaRPr lang="en-US" dirty="0"/>
          </a:p>
        </p:txBody>
      </p:sp>
      <p:sp>
        <p:nvSpPr>
          <p:cNvPr id="7" name="Isosceles Triangle 6">
            <a:hlinkClick r:id="rId4" action="ppaction://hlinksldjump"/>
          </p:cNvPr>
          <p:cNvSpPr/>
          <p:nvPr/>
        </p:nvSpPr>
        <p:spPr>
          <a:xfrm>
            <a:off x="5994400" y="5448300"/>
            <a:ext cx="1435100" cy="11430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4</a:t>
            </a:r>
            <a:endParaRPr lang="en-US" dirty="0"/>
          </a:p>
        </p:txBody>
      </p:sp>
      <p:sp>
        <p:nvSpPr>
          <p:cNvPr id="8" name="Flowchart: Off-page Connector 7">
            <a:hlinkClick r:id="rId5" action="ppaction://hlinksldjump"/>
          </p:cNvPr>
          <p:cNvSpPr/>
          <p:nvPr/>
        </p:nvSpPr>
        <p:spPr>
          <a:xfrm>
            <a:off x="190500" y="5537200"/>
            <a:ext cx="1536700" cy="1320800"/>
          </a:xfrm>
          <a:prstGeom prst="flowChartOffpage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81648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21200" y="2282825"/>
            <a:ext cx="10515600" cy="1325563"/>
          </a:xfrm>
        </p:spPr>
        <p:txBody>
          <a:bodyPr/>
          <a:lstStyle/>
          <a:p>
            <a:r>
              <a:rPr lang="en-US" dirty="0" smtClean="0"/>
              <a:t>Slide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Oval 5">
            <a:hlinkClick r:id="rId2" action="ppaction://hlinksldjump"/>
          </p:cNvPr>
          <p:cNvSpPr/>
          <p:nvPr/>
        </p:nvSpPr>
        <p:spPr>
          <a:xfrm>
            <a:off x="9664700" y="4787899"/>
            <a:ext cx="1689100" cy="138906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998925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92600" y="2257425"/>
            <a:ext cx="10515600" cy="1325563"/>
          </a:xfrm>
        </p:spPr>
        <p:txBody>
          <a:bodyPr/>
          <a:lstStyle/>
          <a:p>
            <a:r>
              <a:rPr lang="en-US" dirty="0" smtClean="0"/>
              <a:t>Slide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9550400" y="4991100"/>
            <a:ext cx="1638300" cy="1092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235925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45000" y="2371725"/>
            <a:ext cx="10515600" cy="1325563"/>
          </a:xfrm>
        </p:spPr>
        <p:txBody>
          <a:bodyPr/>
          <a:lstStyle/>
          <a:p>
            <a:r>
              <a:rPr lang="en-US" dirty="0" smtClean="0"/>
              <a:t>Slide 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Isosceles Triangle 3">
            <a:hlinkClick r:id="rId2" action="ppaction://hlinksldjump"/>
          </p:cNvPr>
          <p:cNvSpPr/>
          <p:nvPr/>
        </p:nvSpPr>
        <p:spPr>
          <a:xfrm>
            <a:off x="9702800" y="4813300"/>
            <a:ext cx="1282700" cy="1363663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173630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57700" y="2070099"/>
            <a:ext cx="10515600" cy="1325563"/>
          </a:xfrm>
        </p:spPr>
        <p:txBody>
          <a:bodyPr/>
          <a:lstStyle/>
          <a:p>
            <a:r>
              <a:rPr lang="en-US" dirty="0" smtClean="0"/>
              <a:t>Slide 5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lowchart: Off-page Connector 3">
            <a:hlinkClick r:id="rId2" action="ppaction://hlinksldjump"/>
          </p:cNvPr>
          <p:cNvSpPr/>
          <p:nvPr/>
        </p:nvSpPr>
        <p:spPr>
          <a:xfrm>
            <a:off x="838200" y="5054600"/>
            <a:ext cx="1054100" cy="1122363"/>
          </a:xfrm>
          <a:prstGeom prst="flowChartOffpage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1</a:t>
            </a:r>
            <a:endParaRPr lang="en-US" dirty="0"/>
          </a:p>
        </p:txBody>
      </p:sp>
      <p:sp>
        <p:nvSpPr>
          <p:cNvPr id="5" name="Can 4">
            <a:hlinkClick r:id="rId3" action="ppaction://hlinksldjump"/>
          </p:cNvPr>
          <p:cNvSpPr/>
          <p:nvPr/>
        </p:nvSpPr>
        <p:spPr>
          <a:xfrm>
            <a:off x="10160000" y="4800600"/>
            <a:ext cx="1193800" cy="1376363"/>
          </a:xfrm>
          <a:prstGeom prst="ca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6</a:t>
            </a:r>
            <a:endParaRPr lang="en-US" dirty="0"/>
          </a:p>
        </p:txBody>
      </p:sp>
      <p:sp>
        <p:nvSpPr>
          <p:cNvPr id="6" name="Cube 5">
            <a:hlinkClick r:id="rId4" action="ppaction://hlinksldjump"/>
          </p:cNvPr>
          <p:cNvSpPr/>
          <p:nvPr/>
        </p:nvSpPr>
        <p:spPr>
          <a:xfrm>
            <a:off x="8724900" y="4800600"/>
            <a:ext cx="1295400" cy="1376363"/>
          </a:xfrm>
          <a:prstGeom prst="cub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7</a:t>
            </a:r>
            <a:endParaRPr lang="en-US" dirty="0"/>
          </a:p>
        </p:txBody>
      </p:sp>
      <p:sp>
        <p:nvSpPr>
          <p:cNvPr id="8" name="Cross 7">
            <a:hlinkClick r:id="rId5" action="ppaction://hlinksldjump"/>
          </p:cNvPr>
          <p:cNvSpPr/>
          <p:nvPr/>
        </p:nvSpPr>
        <p:spPr>
          <a:xfrm>
            <a:off x="7289800" y="4965700"/>
            <a:ext cx="1295400" cy="1211263"/>
          </a:xfrm>
          <a:prstGeom prst="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39210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54500" y="2070099"/>
            <a:ext cx="10515600" cy="1325563"/>
          </a:xfrm>
        </p:spPr>
        <p:txBody>
          <a:bodyPr/>
          <a:lstStyle/>
          <a:p>
            <a:r>
              <a:rPr lang="en-US" dirty="0" smtClean="0"/>
              <a:t>Slide 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Can 3">
            <a:hlinkClick r:id="rId2" action="ppaction://hlinksldjump"/>
          </p:cNvPr>
          <p:cNvSpPr/>
          <p:nvPr/>
        </p:nvSpPr>
        <p:spPr>
          <a:xfrm>
            <a:off x="10261600" y="4965700"/>
            <a:ext cx="1092200" cy="1211263"/>
          </a:xfrm>
          <a:prstGeom prst="ca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553465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7200" y="1993899"/>
            <a:ext cx="10515600" cy="1325563"/>
          </a:xfrm>
        </p:spPr>
        <p:txBody>
          <a:bodyPr/>
          <a:lstStyle/>
          <a:p>
            <a:r>
              <a:rPr lang="en-US" dirty="0" smtClean="0"/>
              <a:t>Slide 7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Cube 3">
            <a:hlinkClick r:id="rId2" action="ppaction://hlinksldjump"/>
          </p:cNvPr>
          <p:cNvSpPr/>
          <p:nvPr/>
        </p:nvSpPr>
        <p:spPr>
          <a:xfrm>
            <a:off x="10160000" y="4813300"/>
            <a:ext cx="1193800" cy="1363663"/>
          </a:xfrm>
          <a:prstGeom prst="cub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319562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4700" y="2038349"/>
            <a:ext cx="10515600" cy="1325563"/>
          </a:xfrm>
        </p:spPr>
        <p:txBody>
          <a:bodyPr/>
          <a:lstStyle/>
          <a:p>
            <a:r>
              <a:rPr lang="en-US" dirty="0" smtClean="0"/>
              <a:t>Slide 8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Cross 3">
            <a:hlinkClick r:id="rId2" action="ppaction://hlinksldjump"/>
          </p:cNvPr>
          <p:cNvSpPr/>
          <p:nvPr/>
        </p:nvSpPr>
        <p:spPr>
          <a:xfrm>
            <a:off x="10045700" y="4902200"/>
            <a:ext cx="1308100" cy="1274763"/>
          </a:xfrm>
          <a:prstGeom prst="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Slide 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352711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44</Words>
  <Application>Microsoft Office PowerPoint</Application>
  <PresentationFormat>Widescreen</PresentationFormat>
  <Paragraphs>22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Sagliocco, Michael</dc:creator>
  <cp:lastModifiedBy>Sagliocco, Michael</cp:lastModifiedBy>
  <cp:revision>4</cp:revision>
  <dcterms:created xsi:type="dcterms:W3CDTF">2017-01-19T14:14:42Z</dcterms:created>
  <dcterms:modified xsi:type="dcterms:W3CDTF">2017-01-19T14:41:17Z</dcterms:modified>
</cp:coreProperties>
</file>

<file path=docProps/thumbnail.jpeg>
</file>