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9" r:id="rId4"/>
    <p:sldId id="260"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1834600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DEA5948-CDE8-4AFF-8B7E-0C5457B757C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1811188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433878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126993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4572714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3383318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845442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35949391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3018016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703743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1088487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EA5948-CDE8-4AFF-8B7E-0C5457B757C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078586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EA5948-CDE8-4AFF-8B7E-0C5457B757CE}" type="datetimeFigureOut">
              <a:rPr lang="en-US" smtClean="0"/>
              <a:t>4/6/2017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2707076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916647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418602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2DEA5948-CDE8-4AFF-8B7E-0C5457B757CE}" type="datetimeFigureOut">
              <a:rPr lang="en-US" smtClean="0"/>
              <a:t>4/6/2017</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3646684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DEA5948-CDE8-4AFF-8B7E-0C5457B757CE}" type="datetimeFigureOut">
              <a:rPr lang="en-US" smtClean="0"/>
              <a:t>4/6/2017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F45B4-8146-4975-A1E4-340B80FD7336}" type="slidenum">
              <a:rPr lang="en-US" smtClean="0"/>
              <a:t>‹#›</a:t>
            </a:fld>
            <a:endParaRPr lang="en-US"/>
          </a:p>
        </p:txBody>
      </p:sp>
    </p:spTree>
    <p:extLst>
      <p:ext uri="{BB962C8B-B14F-4D97-AF65-F5344CB8AC3E}">
        <p14:creationId xmlns:p14="http://schemas.microsoft.com/office/powerpoint/2010/main" val="3496469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DEA5948-CDE8-4AFF-8B7E-0C5457B757CE}" type="datetimeFigureOut">
              <a:rPr lang="en-US" smtClean="0"/>
              <a:t>4/6/2017</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1AEF45B4-8146-4975-A1E4-340B80FD7336}" type="slidenum">
              <a:rPr lang="en-US" smtClean="0"/>
              <a:t>‹#›</a:t>
            </a:fld>
            <a:endParaRPr lang="en-US"/>
          </a:p>
        </p:txBody>
      </p:sp>
    </p:spTree>
    <p:extLst>
      <p:ext uri="{BB962C8B-B14F-4D97-AF65-F5344CB8AC3E}">
        <p14:creationId xmlns:p14="http://schemas.microsoft.com/office/powerpoint/2010/main" val="4280927974"/>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2259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6500" y="441325"/>
            <a:ext cx="10515600" cy="1325563"/>
          </a:xfrm>
        </p:spPr>
        <p:txBody>
          <a:bodyPr/>
          <a:lstStyle/>
          <a:p>
            <a:r>
              <a:rPr lang="en-US" dirty="0" smtClean="0"/>
              <a:t>Title Screen</a:t>
            </a:r>
            <a:endParaRPr lang="en-US" dirty="0"/>
          </a:p>
        </p:txBody>
      </p:sp>
      <p:sp>
        <p:nvSpPr>
          <p:cNvPr id="5" name="Content Placeholder 4"/>
          <p:cNvSpPr>
            <a:spLocks noGrp="1"/>
          </p:cNvSpPr>
          <p:nvPr>
            <p:ph idx="1"/>
          </p:nvPr>
        </p:nvSpPr>
        <p:spPr>
          <a:xfrm>
            <a:off x="1852612" y="2306919"/>
            <a:ext cx="8946541" cy="4195481"/>
          </a:xfrm>
        </p:spPr>
        <p:txBody>
          <a:bodyPr>
            <a:normAutofit/>
          </a:bodyPr>
          <a:lstStyle/>
          <a:p>
            <a:r>
              <a:rPr lang="en-US" sz="3600" dirty="0" smtClean="0"/>
              <a:t>How to learn Ultimate Frisbee</a:t>
            </a:r>
          </a:p>
          <a:p>
            <a:r>
              <a:rPr lang="en-US" sz="3600" dirty="0" smtClean="0"/>
              <a:t>What is the game about</a:t>
            </a:r>
          </a:p>
          <a:p>
            <a:r>
              <a:rPr lang="en-US" sz="3600" dirty="0" smtClean="0"/>
              <a:t>How easy is it to get into</a:t>
            </a:r>
          </a:p>
          <a:p>
            <a:pPr marL="0" indent="0">
              <a:buNone/>
            </a:pPr>
            <a:endParaRPr lang="en-US" sz="3600" dirty="0" smtClean="0"/>
          </a:p>
          <a:p>
            <a:pPr marL="0" indent="0" algn="ctr">
              <a:buNone/>
            </a:pPr>
            <a:endParaRPr lang="en-US" sz="3600" dirty="0"/>
          </a:p>
        </p:txBody>
      </p:sp>
    </p:spTree>
    <p:extLst>
      <p:ext uri="{BB962C8B-B14F-4D97-AF65-F5344CB8AC3E}">
        <p14:creationId xmlns:p14="http://schemas.microsoft.com/office/powerpoint/2010/main" val="2682149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 Screen</a:t>
            </a:r>
            <a:endParaRPr lang="en-US" dirty="0"/>
          </a:p>
        </p:txBody>
      </p:sp>
      <p:sp>
        <p:nvSpPr>
          <p:cNvPr id="3" name="Content Placeholder 2"/>
          <p:cNvSpPr>
            <a:spLocks noGrp="1"/>
          </p:cNvSpPr>
          <p:nvPr>
            <p:ph idx="1"/>
          </p:nvPr>
        </p:nvSpPr>
        <p:spPr/>
        <p:txBody>
          <a:bodyPr>
            <a:normAutofit/>
          </a:bodyPr>
          <a:lstStyle/>
          <a:p>
            <a:r>
              <a:rPr lang="en-US" sz="3600" dirty="0" smtClean="0"/>
              <a:t>Rules of the game</a:t>
            </a:r>
          </a:p>
          <a:p>
            <a:r>
              <a:rPr lang="en-US" sz="3600" dirty="0" smtClean="0"/>
              <a:t>Gear required</a:t>
            </a:r>
          </a:p>
          <a:p>
            <a:r>
              <a:rPr lang="en-US" sz="3600" dirty="0" smtClean="0"/>
              <a:t>Additional Info</a:t>
            </a:r>
          </a:p>
          <a:p>
            <a:endParaRPr lang="en-US" sz="36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1080" t="4015" r="11888" b="7566"/>
          <a:stretch/>
        </p:blipFill>
        <p:spPr>
          <a:xfrm>
            <a:off x="6324600" y="865468"/>
            <a:ext cx="1854200" cy="23749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4387" y="3240368"/>
            <a:ext cx="3019425" cy="333375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5111" t="7429" r="15110" b="5801"/>
          <a:stretch/>
        </p:blipFill>
        <p:spPr>
          <a:xfrm>
            <a:off x="1320800" y="4051301"/>
            <a:ext cx="3708400" cy="2675218"/>
          </a:xfrm>
          <a:prstGeom prst="rect">
            <a:avLst/>
          </a:prstGeom>
        </p:spPr>
      </p:pic>
    </p:spTree>
    <p:extLst>
      <p:ext uri="{BB962C8B-B14F-4D97-AF65-F5344CB8AC3E}">
        <p14:creationId xmlns:p14="http://schemas.microsoft.com/office/powerpoint/2010/main" val="1214516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1188" y="203392"/>
            <a:ext cx="9404723" cy="1400530"/>
          </a:xfrm>
        </p:spPr>
        <p:txBody>
          <a:bodyPr/>
          <a:lstStyle/>
          <a:p>
            <a:r>
              <a:rPr lang="en-US" dirty="0" smtClean="0"/>
              <a:t>Detail Screen – The Field</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1188" y="3181350"/>
            <a:ext cx="7620000" cy="3676650"/>
          </a:xfrm>
        </p:spPr>
      </p:pic>
      <p:sp>
        <p:nvSpPr>
          <p:cNvPr id="5" name="TextBox 4"/>
          <p:cNvSpPr txBox="1"/>
          <p:nvPr/>
        </p:nvSpPr>
        <p:spPr>
          <a:xfrm>
            <a:off x="939800" y="1427024"/>
            <a:ext cx="9809534" cy="1938992"/>
          </a:xfrm>
          <a:prstGeom prst="rect">
            <a:avLst/>
          </a:prstGeom>
          <a:noFill/>
        </p:spPr>
        <p:txBody>
          <a:bodyPr wrap="square" rtlCol="0">
            <a:spAutoFit/>
          </a:bodyPr>
          <a:lstStyle/>
          <a:p>
            <a:r>
              <a:rPr lang="en-US" sz="2000" dirty="0" smtClean="0"/>
              <a:t>A point is scored hen one team catches the disc in the opposing team’s end zone. A player cannot run with the disc, is may be moved only by passing. The player holding the disc must maintain a pivot point which does not “travel” throughout their possession. A team can advance the disc to the end zone they are attacking through any number of passes, including but not limited to one long throw to the end zone or use multiple shorter passes.</a:t>
            </a:r>
            <a:endParaRPr lang="en-US" sz="2000" dirty="0"/>
          </a:p>
        </p:txBody>
      </p:sp>
    </p:spTree>
    <p:extLst>
      <p:ext uri="{BB962C8B-B14F-4D97-AF65-F5344CB8AC3E}">
        <p14:creationId xmlns:p14="http://schemas.microsoft.com/office/powerpoint/2010/main" val="37288326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4675" y="51018"/>
            <a:ext cx="10515600" cy="1325563"/>
          </a:xfrm>
        </p:spPr>
        <p:txBody>
          <a:bodyPr/>
          <a:lstStyle/>
          <a:p>
            <a:r>
              <a:rPr lang="en-US" dirty="0" smtClean="0"/>
              <a:t>Block Diagram</a:t>
            </a:r>
            <a:endParaRPr lang="en-US" dirty="0"/>
          </a:p>
        </p:txBody>
      </p:sp>
      <p:sp>
        <p:nvSpPr>
          <p:cNvPr id="4" name="Rounded Rectangle 3"/>
          <p:cNvSpPr/>
          <p:nvPr/>
        </p:nvSpPr>
        <p:spPr>
          <a:xfrm>
            <a:off x="219075" y="1472894"/>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800350" y="3422633"/>
            <a:ext cx="2171700" cy="1435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330825" y="3501717"/>
            <a:ext cx="2171700" cy="1485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69875" y="3501717"/>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69875" y="5186518"/>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5375276" y="1538902"/>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824163" y="1475462"/>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800350" y="5173024"/>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5330825" y="5186518"/>
            <a:ext cx="2171700" cy="14589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87425" y="1592635"/>
            <a:ext cx="1714500" cy="1200329"/>
          </a:xfrm>
          <a:prstGeom prst="rect">
            <a:avLst/>
          </a:prstGeom>
          <a:noFill/>
        </p:spPr>
        <p:txBody>
          <a:bodyPr wrap="square" rtlCol="0">
            <a:spAutoFit/>
          </a:bodyPr>
          <a:lstStyle/>
          <a:p>
            <a:r>
              <a:rPr lang="en-US" sz="7200" dirty="0"/>
              <a:t>1</a:t>
            </a:r>
          </a:p>
        </p:txBody>
      </p:sp>
      <p:sp>
        <p:nvSpPr>
          <p:cNvPr id="14" name="TextBox 13"/>
          <p:cNvSpPr txBox="1"/>
          <p:nvPr/>
        </p:nvSpPr>
        <p:spPr>
          <a:xfrm>
            <a:off x="1065213" y="3531546"/>
            <a:ext cx="1092200" cy="1200329"/>
          </a:xfrm>
          <a:prstGeom prst="rect">
            <a:avLst/>
          </a:prstGeom>
          <a:noFill/>
        </p:spPr>
        <p:txBody>
          <a:bodyPr wrap="square" rtlCol="0">
            <a:spAutoFit/>
          </a:bodyPr>
          <a:lstStyle/>
          <a:p>
            <a:r>
              <a:rPr lang="en-US" sz="7200" dirty="0" smtClean="0"/>
              <a:t>2</a:t>
            </a:r>
            <a:endParaRPr lang="en-US" sz="7200" dirty="0"/>
          </a:p>
        </p:txBody>
      </p:sp>
      <p:sp>
        <p:nvSpPr>
          <p:cNvPr id="15" name="TextBox 14"/>
          <p:cNvSpPr txBox="1"/>
          <p:nvPr/>
        </p:nvSpPr>
        <p:spPr>
          <a:xfrm>
            <a:off x="3467101" y="1602898"/>
            <a:ext cx="1651000" cy="1200329"/>
          </a:xfrm>
          <a:prstGeom prst="rect">
            <a:avLst/>
          </a:prstGeom>
          <a:noFill/>
        </p:spPr>
        <p:txBody>
          <a:bodyPr wrap="square" rtlCol="0">
            <a:spAutoFit/>
          </a:bodyPr>
          <a:lstStyle/>
          <a:p>
            <a:r>
              <a:rPr lang="en-US" sz="7200" dirty="0" smtClean="0"/>
              <a:t>3</a:t>
            </a:r>
            <a:endParaRPr lang="en-US" sz="7200" dirty="0"/>
          </a:p>
        </p:txBody>
      </p:sp>
      <p:sp>
        <p:nvSpPr>
          <p:cNvPr id="16" name="TextBox 15"/>
          <p:cNvSpPr txBox="1"/>
          <p:nvPr/>
        </p:nvSpPr>
        <p:spPr>
          <a:xfrm>
            <a:off x="3533776" y="3531546"/>
            <a:ext cx="1346200" cy="1200329"/>
          </a:xfrm>
          <a:prstGeom prst="rect">
            <a:avLst/>
          </a:prstGeom>
          <a:noFill/>
        </p:spPr>
        <p:txBody>
          <a:bodyPr wrap="square" rtlCol="0">
            <a:spAutoFit/>
          </a:bodyPr>
          <a:lstStyle/>
          <a:p>
            <a:r>
              <a:rPr lang="en-US" sz="7200" dirty="0"/>
              <a:t>4</a:t>
            </a:r>
          </a:p>
        </p:txBody>
      </p:sp>
      <p:sp>
        <p:nvSpPr>
          <p:cNvPr id="17" name="TextBox 16"/>
          <p:cNvSpPr txBox="1"/>
          <p:nvPr/>
        </p:nvSpPr>
        <p:spPr>
          <a:xfrm>
            <a:off x="1117817" y="5315809"/>
            <a:ext cx="1555750" cy="1200329"/>
          </a:xfrm>
          <a:prstGeom prst="rect">
            <a:avLst/>
          </a:prstGeom>
          <a:noFill/>
        </p:spPr>
        <p:txBody>
          <a:bodyPr wrap="square" rtlCol="0">
            <a:spAutoFit/>
          </a:bodyPr>
          <a:lstStyle/>
          <a:p>
            <a:r>
              <a:rPr lang="en-US" sz="7200" dirty="0" smtClean="0"/>
              <a:t>5</a:t>
            </a:r>
            <a:endParaRPr lang="en-US" sz="7200" dirty="0"/>
          </a:p>
        </p:txBody>
      </p:sp>
      <p:sp>
        <p:nvSpPr>
          <p:cNvPr id="18" name="TextBox 17"/>
          <p:cNvSpPr txBox="1"/>
          <p:nvPr/>
        </p:nvSpPr>
        <p:spPr>
          <a:xfrm>
            <a:off x="3552825" y="5273342"/>
            <a:ext cx="1028700" cy="1200329"/>
          </a:xfrm>
          <a:prstGeom prst="rect">
            <a:avLst/>
          </a:prstGeom>
          <a:noFill/>
        </p:spPr>
        <p:txBody>
          <a:bodyPr wrap="square" rtlCol="0">
            <a:spAutoFit/>
          </a:bodyPr>
          <a:lstStyle/>
          <a:p>
            <a:r>
              <a:rPr lang="en-US" sz="7200" dirty="0" smtClean="0"/>
              <a:t>6</a:t>
            </a:r>
            <a:endParaRPr lang="en-US" sz="7200" dirty="0"/>
          </a:p>
        </p:txBody>
      </p:sp>
      <p:sp>
        <p:nvSpPr>
          <p:cNvPr id="19" name="TextBox 18"/>
          <p:cNvSpPr txBox="1"/>
          <p:nvPr/>
        </p:nvSpPr>
        <p:spPr>
          <a:xfrm>
            <a:off x="6064250" y="3665933"/>
            <a:ext cx="1828800" cy="1200329"/>
          </a:xfrm>
          <a:prstGeom prst="rect">
            <a:avLst/>
          </a:prstGeom>
          <a:noFill/>
        </p:spPr>
        <p:txBody>
          <a:bodyPr wrap="square" rtlCol="0">
            <a:spAutoFit/>
          </a:bodyPr>
          <a:lstStyle/>
          <a:p>
            <a:r>
              <a:rPr lang="en-US" sz="7200" dirty="0" smtClean="0"/>
              <a:t>7</a:t>
            </a:r>
            <a:endParaRPr lang="en-US" sz="7200" dirty="0"/>
          </a:p>
        </p:txBody>
      </p:sp>
      <p:sp>
        <p:nvSpPr>
          <p:cNvPr id="20" name="TextBox 19"/>
          <p:cNvSpPr txBox="1"/>
          <p:nvPr/>
        </p:nvSpPr>
        <p:spPr>
          <a:xfrm>
            <a:off x="6115050" y="5245659"/>
            <a:ext cx="1778000" cy="1200329"/>
          </a:xfrm>
          <a:prstGeom prst="rect">
            <a:avLst/>
          </a:prstGeom>
          <a:noFill/>
        </p:spPr>
        <p:txBody>
          <a:bodyPr wrap="square" rtlCol="0">
            <a:spAutoFit/>
          </a:bodyPr>
          <a:lstStyle/>
          <a:p>
            <a:r>
              <a:rPr lang="en-US" sz="7200" dirty="0" smtClean="0"/>
              <a:t>8</a:t>
            </a:r>
            <a:endParaRPr lang="en-US" sz="7200" dirty="0"/>
          </a:p>
        </p:txBody>
      </p:sp>
      <p:sp>
        <p:nvSpPr>
          <p:cNvPr id="21" name="TextBox 20"/>
          <p:cNvSpPr txBox="1"/>
          <p:nvPr/>
        </p:nvSpPr>
        <p:spPr>
          <a:xfrm>
            <a:off x="6064250" y="1609258"/>
            <a:ext cx="1435100" cy="1200329"/>
          </a:xfrm>
          <a:prstGeom prst="rect">
            <a:avLst/>
          </a:prstGeom>
          <a:noFill/>
        </p:spPr>
        <p:txBody>
          <a:bodyPr wrap="square" rtlCol="0">
            <a:spAutoFit/>
          </a:bodyPr>
          <a:lstStyle/>
          <a:p>
            <a:r>
              <a:rPr lang="en-US" sz="7200" dirty="0" smtClean="0"/>
              <a:t>9</a:t>
            </a:r>
            <a:endParaRPr lang="en-US" sz="7200" dirty="0"/>
          </a:p>
        </p:txBody>
      </p:sp>
      <p:cxnSp>
        <p:nvCxnSpPr>
          <p:cNvPr id="28" name="Straight Arrow Connector 27"/>
          <p:cNvCxnSpPr>
            <a:endCxn id="10" idx="1"/>
          </p:cNvCxnSpPr>
          <p:nvPr/>
        </p:nvCxnSpPr>
        <p:spPr>
          <a:xfrm>
            <a:off x="2179638" y="2199783"/>
            <a:ext cx="644525" cy="51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4" idx="2"/>
          </p:cNvCxnSpPr>
          <p:nvPr/>
        </p:nvCxnSpPr>
        <p:spPr>
          <a:xfrm>
            <a:off x="1304925" y="2931806"/>
            <a:ext cx="0" cy="569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289174" y="2886618"/>
            <a:ext cx="577850" cy="530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2390775" y="4731875"/>
            <a:ext cx="476249" cy="5137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 idx="2"/>
            <a:endCxn id="11" idx="0"/>
          </p:cNvCxnSpPr>
          <p:nvPr/>
        </p:nvCxnSpPr>
        <p:spPr>
          <a:xfrm>
            <a:off x="3886200" y="4857733"/>
            <a:ext cx="0" cy="315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5" idx="3"/>
          </p:cNvCxnSpPr>
          <p:nvPr/>
        </p:nvCxnSpPr>
        <p:spPr>
          <a:xfrm flipV="1">
            <a:off x="4972050" y="4131710"/>
            <a:ext cx="358775" cy="8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6" idx="0"/>
            <a:endCxn id="9" idx="2"/>
          </p:cNvCxnSpPr>
          <p:nvPr/>
        </p:nvCxnSpPr>
        <p:spPr>
          <a:xfrm flipV="1">
            <a:off x="6416675" y="2997814"/>
            <a:ext cx="44451" cy="5039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6" idx="2"/>
          </p:cNvCxnSpPr>
          <p:nvPr/>
        </p:nvCxnSpPr>
        <p:spPr>
          <a:xfrm>
            <a:off x="6416675" y="4987617"/>
            <a:ext cx="0" cy="185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51"/>
          <p:cNvCxnSpPr>
            <a:stCxn id="9" idx="0"/>
            <a:endCxn id="4" idx="0"/>
          </p:cNvCxnSpPr>
          <p:nvPr/>
        </p:nvCxnSpPr>
        <p:spPr>
          <a:xfrm rot="16200000" flipV="1">
            <a:off x="3850022" y="-1072203"/>
            <a:ext cx="66008" cy="5156201"/>
          </a:xfrm>
          <a:prstGeom prst="bentConnector3">
            <a:avLst>
              <a:gd name="adj1" fmla="val 44632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68546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67</TotalTime>
  <Words>135</Words>
  <Application>Microsoft Office PowerPoint</Application>
  <PresentationFormat>Widescreen</PresentationFormat>
  <Paragraphs>20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Century Gothic</vt:lpstr>
      <vt:lpstr>Wingdings 3</vt:lpstr>
      <vt:lpstr>Ion</vt:lpstr>
      <vt:lpstr>PowerPoint Presentation</vt:lpstr>
      <vt:lpstr>Title Screen</vt:lpstr>
      <vt:lpstr>Navigation Screen</vt:lpstr>
      <vt:lpstr>Detail Screen – The Field</vt:lpstr>
      <vt:lpstr>Block Diagram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Sagliocco, Michael</dc:creator>
  <cp:lastModifiedBy>Sagliocco, Michael</cp:lastModifiedBy>
  <cp:revision>6</cp:revision>
  <dcterms:created xsi:type="dcterms:W3CDTF">2017-04-06T13:07:11Z</dcterms:created>
  <dcterms:modified xsi:type="dcterms:W3CDTF">2017-04-06T14:14:26Z</dcterms:modified>
</cp:coreProperties>
</file>