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59" r:id="rId4"/>
    <p:sldId id="260" r:id="rId5"/>
    <p:sldId id="258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10" Type="http://schemas.openxmlformats.org/officeDocument/2006/relationships/slide" Target="slide1.xml"/><Relationship Id="rId4" Type="http://schemas.openxmlformats.org/officeDocument/2006/relationships/image" Target="../media/image9.png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2qRDMHbXaM" TargetMode="Externa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stick+figure+GIF&amp;espv=2&amp;biw=1280&amp;bih=923&amp;source=lnms&amp;tbm=isch&amp;sa=X&amp;ved=0ahUKEwjQxbChhrjSAhUa24MKHSUdDV0Q_AUIBigB#tbm=isch&amp;q=the+simpsons&amp;*&amp;imgrc=ujcusnFpEAz04M" TargetMode="External"/><Relationship Id="rId2" Type="http://schemas.openxmlformats.org/officeDocument/2006/relationships/hyperlink" Target="http://www.soundboard.com/sb/sound/4551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hyperlink" Target="http://www.google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9755" y="127000"/>
            <a:ext cx="8825658" cy="1310281"/>
          </a:xfrm>
        </p:spPr>
        <p:txBody>
          <a:bodyPr/>
          <a:lstStyle/>
          <a:p>
            <a:r>
              <a:rPr lang="en-US" sz="4400" dirty="0" smtClean="0"/>
              <a:t>The Very Fun Presentation</a:t>
            </a:r>
            <a:endParaRPr lang="en-US" sz="4400" dirty="0"/>
          </a:p>
        </p:txBody>
      </p:sp>
      <p:sp>
        <p:nvSpPr>
          <p:cNvPr id="5" name="Down Arrow 4">
            <a:hlinkClick r:id="rId2" action="ppaction://hlinksldjump"/>
          </p:cNvPr>
          <p:cNvSpPr/>
          <p:nvPr/>
        </p:nvSpPr>
        <p:spPr>
          <a:xfrm>
            <a:off x="327152" y="3123692"/>
            <a:ext cx="1805432" cy="2832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hlinkClick r:id="rId2" action="ppaction://hlinksldjump"/>
              </a:rPr>
              <a:t>Text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Down Arrow 5">
            <a:hlinkClick r:id="rId3" action="ppaction://hlinksldjump"/>
          </p:cNvPr>
          <p:cNvSpPr/>
          <p:nvPr/>
        </p:nvSpPr>
        <p:spPr>
          <a:xfrm flipH="1">
            <a:off x="3327400" y="3213100"/>
            <a:ext cx="1866900" cy="2743200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7" name="Down Arrow 6">
            <a:hlinkClick r:id="rId4" action="ppaction://hlinksldjump"/>
          </p:cNvPr>
          <p:cNvSpPr/>
          <p:nvPr/>
        </p:nvSpPr>
        <p:spPr>
          <a:xfrm>
            <a:off x="6223000" y="2628900"/>
            <a:ext cx="2209800" cy="3327400"/>
          </a:xfrm>
          <a:prstGeom prst="downArrow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9" name="Down Arrow 8">
            <a:hlinkClick r:id="rId5" action="ppaction://hlinksldjump"/>
          </p:cNvPr>
          <p:cNvSpPr/>
          <p:nvPr/>
        </p:nvSpPr>
        <p:spPr>
          <a:xfrm>
            <a:off x="9017000" y="2082800"/>
            <a:ext cx="2324100" cy="3708400"/>
          </a:xfrm>
          <a:prstGeom prst="downArrow">
            <a:avLst/>
          </a:prstGeom>
          <a:solidFill>
            <a:schemeClr val="tx2">
              <a:lumMod val="5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90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 Black" panose="020B0A04020102020204" pitchFamily="34" charset="0"/>
              </a:rPr>
              <a:t>"Lorem ipsum dolor sit </a:t>
            </a:r>
            <a:r>
              <a:rPr lang="en-US" dirty="0" err="1">
                <a:latin typeface="Arial Black" panose="020B0A04020102020204" pitchFamily="34" charset="0"/>
              </a:rPr>
              <a:t>amet</a:t>
            </a:r>
            <a:r>
              <a:rPr lang="en-US" dirty="0">
                <a:latin typeface="Arial Black" panose="020B0A04020102020204" pitchFamily="34" charset="0"/>
              </a:rPr>
              <a:t>, </a:t>
            </a:r>
            <a:r>
              <a:rPr lang="en-US" dirty="0" err="1">
                <a:latin typeface="Arial Black" panose="020B0A04020102020204" pitchFamily="34" charset="0"/>
              </a:rPr>
              <a:t>consectetur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adipiscing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elit</a:t>
            </a:r>
            <a:r>
              <a:rPr lang="en-US" dirty="0">
                <a:latin typeface="Arial Black" panose="020B0A04020102020204" pitchFamily="34" charset="0"/>
              </a:rPr>
              <a:t>, </a:t>
            </a:r>
            <a:r>
              <a:rPr lang="en-US" dirty="0" err="1">
                <a:latin typeface="Arial Black" panose="020B0A04020102020204" pitchFamily="34" charset="0"/>
              </a:rPr>
              <a:t>sed</a:t>
            </a:r>
            <a:r>
              <a:rPr lang="en-US" dirty="0">
                <a:latin typeface="Arial Black" panose="020B0A04020102020204" pitchFamily="34" charset="0"/>
              </a:rPr>
              <a:t> do </a:t>
            </a:r>
            <a:r>
              <a:rPr lang="en-US" dirty="0" err="1">
                <a:latin typeface="Arial Black" panose="020B0A04020102020204" pitchFamily="34" charset="0"/>
              </a:rPr>
              <a:t>eiusmod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tempor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incididunt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ut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labore</a:t>
            </a:r>
            <a:r>
              <a:rPr lang="en-US" dirty="0">
                <a:latin typeface="Arial Black" panose="020B0A04020102020204" pitchFamily="34" charset="0"/>
              </a:rPr>
              <a:t> et </a:t>
            </a:r>
            <a:r>
              <a:rPr lang="en-US" dirty="0" err="1">
                <a:latin typeface="Arial Black" panose="020B0A04020102020204" pitchFamily="34" charset="0"/>
              </a:rPr>
              <a:t>dolore</a:t>
            </a:r>
            <a:r>
              <a:rPr lang="en-US" dirty="0">
                <a:latin typeface="Arial Black" panose="020B0A04020102020204" pitchFamily="34" charset="0"/>
              </a:rPr>
              <a:t> magna </a:t>
            </a:r>
            <a:r>
              <a:rPr lang="en-US" dirty="0" err="1">
                <a:latin typeface="Arial Black" panose="020B0A04020102020204" pitchFamily="34" charset="0"/>
              </a:rPr>
              <a:t>aliqua</a:t>
            </a:r>
            <a:r>
              <a:rPr lang="en-US" dirty="0">
                <a:latin typeface="Arial Black" panose="020B0A04020102020204" pitchFamily="34" charset="0"/>
              </a:rPr>
              <a:t>. </a:t>
            </a:r>
            <a:r>
              <a:rPr lang="en-US" dirty="0" err="1">
                <a:latin typeface="Arial Black" panose="020B0A04020102020204" pitchFamily="34" charset="0"/>
              </a:rPr>
              <a:t>Ut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enim</a:t>
            </a:r>
            <a:r>
              <a:rPr lang="en-US" dirty="0">
                <a:latin typeface="Arial Black" panose="020B0A04020102020204" pitchFamily="34" charset="0"/>
              </a:rPr>
              <a:t> ad minim </a:t>
            </a:r>
            <a:r>
              <a:rPr lang="en-US" dirty="0" err="1">
                <a:latin typeface="Arial Black" panose="020B0A04020102020204" pitchFamily="34" charset="0"/>
              </a:rPr>
              <a:t>veniam</a:t>
            </a:r>
            <a:r>
              <a:rPr lang="en-US" dirty="0">
                <a:latin typeface="Arial Black" panose="020B0A04020102020204" pitchFamily="34" charset="0"/>
              </a:rPr>
              <a:t>, </a:t>
            </a:r>
            <a:r>
              <a:rPr lang="en-US" dirty="0" err="1">
                <a:latin typeface="Arial Black" panose="020B0A04020102020204" pitchFamily="34" charset="0"/>
              </a:rPr>
              <a:t>quis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nostrud</a:t>
            </a:r>
            <a:r>
              <a:rPr lang="en-US" dirty="0">
                <a:latin typeface="Arial Black" panose="020B0A04020102020204" pitchFamily="34" charset="0"/>
              </a:rPr>
              <a:t> exercitation </a:t>
            </a:r>
            <a:r>
              <a:rPr lang="en-US" dirty="0" err="1">
                <a:latin typeface="Arial Black" panose="020B0A04020102020204" pitchFamily="34" charset="0"/>
              </a:rPr>
              <a:t>ullamco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laboris</a:t>
            </a:r>
            <a:r>
              <a:rPr lang="en-US" dirty="0">
                <a:latin typeface="Arial Black" panose="020B0A04020102020204" pitchFamily="34" charset="0"/>
              </a:rPr>
              <a:t> nisi </a:t>
            </a:r>
            <a:r>
              <a:rPr lang="en-US" dirty="0" err="1">
                <a:latin typeface="Arial Black" panose="020B0A04020102020204" pitchFamily="34" charset="0"/>
              </a:rPr>
              <a:t>ut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aliquip</a:t>
            </a:r>
            <a:r>
              <a:rPr lang="en-US" dirty="0">
                <a:latin typeface="Arial Black" panose="020B0A04020102020204" pitchFamily="34" charset="0"/>
              </a:rPr>
              <a:t> ex </a:t>
            </a:r>
            <a:r>
              <a:rPr lang="en-US" dirty="0" err="1">
                <a:latin typeface="Arial Black" panose="020B0A04020102020204" pitchFamily="34" charset="0"/>
              </a:rPr>
              <a:t>ea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commodo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consequat</a:t>
            </a:r>
            <a:r>
              <a:rPr lang="en-US" dirty="0">
                <a:latin typeface="Arial Black" panose="020B0A04020102020204" pitchFamily="34" charset="0"/>
              </a:rPr>
              <a:t>. </a:t>
            </a:r>
            <a:r>
              <a:rPr lang="en-US" dirty="0" err="1">
                <a:latin typeface="Arial Black" panose="020B0A04020102020204" pitchFamily="34" charset="0"/>
              </a:rPr>
              <a:t>Duis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aute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irure</a:t>
            </a:r>
            <a:r>
              <a:rPr lang="en-US" dirty="0">
                <a:latin typeface="Arial Black" panose="020B0A04020102020204" pitchFamily="34" charset="0"/>
              </a:rPr>
              <a:t> dolor in </a:t>
            </a:r>
            <a:r>
              <a:rPr lang="en-US" dirty="0" err="1">
                <a:latin typeface="Arial Black" panose="020B0A04020102020204" pitchFamily="34" charset="0"/>
              </a:rPr>
              <a:t>reprehenderit</a:t>
            </a:r>
            <a:r>
              <a:rPr lang="en-US" dirty="0">
                <a:latin typeface="Arial Black" panose="020B0A04020102020204" pitchFamily="34" charset="0"/>
              </a:rPr>
              <a:t> in </a:t>
            </a:r>
            <a:r>
              <a:rPr lang="en-US" dirty="0" err="1">
                <a:latin typeface="Arial Black" panose="020B0A04020102020204" pitchFamily="34" charset="0"/>
              </a:rPr>
              <a:t>voluptate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velit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esse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cillum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dolore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eu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fugiat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nulla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pariatur</a:t>
            </a:r>
            <a:r>
              <a:rPr lang="en-US" dirty="0">
                <a:latin typeface="Arial Black" panose="020B0A04020102020204" pitchFamily="34" charset="0"/>
              </a:rPr>
              <a:t>. </a:t>
            </a:r>
            <a:r>
              <a:rPr lang="en-US" dirty="0" err="1">
                <a:latin typeface="Arial Black" panose="020B0A04020102020204" pitchFamily="34" charset="0"/>
              </a:rPr>
              <a:t>Excepteur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sint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occaecat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cupidatat</a:t>
            </a:r>
            <a:r>
              <a:rPr lang="en-US" dirty="0">
                <a:latin typeface="Arial Black" panose="020B0A04020102020204" pitchFamily="34" charset="0"/>
              </a:rPr>
              <a:t> non </a:t>
            </a:r>
            <a:r>
              <a:rPr lang="en-US" dirty="0" err="1">
                <a:latin typeface="Arial Black" panose="020B0A04020102020204" pitchFamily="34" charset="0"/>
              </a:rPr>
              <a:t>proident</a:t>
            </a:r>
            <a:r>
              <a:rPr lang="en-US" dirty="0">
                <a:latin typeface="Arial Black" panose="020B0A04020102020204" pitchFamily="34" charset="0"/>
              </a:rPr>
              <a:t>, </a:t>
            </a:r>
            <a:r>
              <a:rPr lang="en-US" dirty="0" err="1">
                <a:latin typeface="Arial Black" panose="020B0A04020102020204" pitchFamily="34" charset="0"/>
              </a:rPr>
              <a:t>sunt</a:t>
            </a:r>
            <a:r>
              <a:rPr lang="en-US" dirty="0">
                <a:latin typeface="Arial Black" panose="020B0A04020102020204" pitchFamily="34" charset="0"/>
              </a:rPr>
              <a:t> in culpa qui </a:t>
            </a:r>
            <a:r>
              <a:rPr lang="en-US" dirty="0" err="1">
                <a:latin typeface="Arial Black" panose="020B0A04020102020204" pitchFamily="34" charset="0"/>
              </a:rPr>
              <a:t>officia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deserunt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mollit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anim</a:t>
            </a:r>
            <a:r>
              <a:rPr lang="en-US" dirty="0">
                <a:latin typeface="Arial Black" panose="020B0A04020102020204" pitchFamily="34" charset="0"/>
              </a:rPr>
              <a:t> id </a:t>
            </a:r>
            <a:r>
              <a:rPr lang="en-US" dirty="0" err="1">
                <a:latin typeface="Arial Black" panose="020B0A04020102020204" pitchFamily="34" charset="0"/>
              </a:rPr>
              <a:t>est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laborum</a:t>
            </a:r>
            <a:r>
              <a:rPr lang="en-US" dirty="0">
                <a:latin typeface="Arial Black" panose="020B0A04020102020204" pitchFamily="34" charset="0"/>
              </a:rPr>
              <a:t>."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>
            <a:off x="4533900" y="4737100"/>
            <a:ext cx="4914900" cy="1282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7845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Slide</a:t>
            </a:r>
            <a:endParaRPr lang="en-US" dirty="0"/>
          </a:p>
        </p:txBody>
      </p:sp>
      <p:pic>
        <p:nvPicPr>
          <p:cNvPr id="2050" name="Picture 2" descr="Image result for fresh prince of bel air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615" y="2577148"/>
            <a:ext cx="4115035" cy="308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family guy 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2017712"/>
            <a:ext cx="4391025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sosceles Triangle 3">
            <a:hlinkClick r:id="rId4" action="ppaction://hlinksldjump"/>
          </p:cNvPr>
          <p:cNvSpPr/>
          <p:nvPr/>
        </p:nvSpPr>
        <p:spPr>
          <a:xfrm>
            <a:off x="5956300" y="98883"/>
            <a:ext cx="2634034" cy="2108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45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Slide</a:t>
            </a:r>
            <a:endParaRPr lang="en-US" dirty="0"/>
          </a:p>
        </p:txBody>
      </p:sp>
      <p:pic>
        <p:nvPicPr>
          <p:cNvPr id="6" name="The FCC Song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60801" y="1506538"/>
            <a:ext cx="2770188" cy="2770188"/>
          </a:xfrm>
        </p:spPr>
      </p:pic>
      <p:sp>
        <p:nvSpPr>
          <p:cNvPr id="7" name="Rectangle 6">
            <a:hlinkClick r:id="rId5" action="ppaction://hlinksldjump"/>
          </p:cNvPr>
          <p:cNvSpPr/>
          <p:nvPr/>
        </p:nvSpPr>
        <p:spPr>
          <a:xfrm>
            <a:off x="8547100" y="1853248"/>
            <a:ext cx="1752600" cy="4420552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656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0568" y="1348239"/>
            <a:ext cx="8562586" cy="2989962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“Meryl Streep, one of the most over-rated actresses in Hollywood, doesn’t know me but attacked last night at the Golden Globes. She is a Hillary flunky who lost big. For the 100th time, I never “mocked” a disabled reporter (would never do that) but simply showed him “groveling” when he totally changed a 16 year old story that he had written in order to make me look bad. Just more very dishonest media!” </a:t>
            </a:r>
            <a:b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Image result for alec baldwin tru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597" y="4067751"/>
            <a:ext cx="3775503" cy="286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lec baldwin tru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338201"/>
            <a:ext cx="4445000" cy="232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Holding my side  Dea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31096" y="1032244"/>
            <a:ext cx="2560904" cy="2560904"/>
          </a:xfrm>
          <a:prstGeom prst="rect">
            <a:avLst/>
          </a:prstGeom>
        </p:spPr>
      </p:pic>
      <p:sp>
        <p:nvSpPr>
          <p:cNvPr id="8" name="Down Arrow 7">
            <a:hlinkClick r:id="rId7" action="ppaction://hlinksldjump"/>
          </p:cNvPr>
          <p:cNvSpPr/>
          <p:nvPr/>
        </p:nvSpPr>
        <p:spPr>
          <a:xfrm>
            <a:off x="0" y="4083153"/>
            <a:ext cx="1805432" cy="2832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Video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4349750" y="-23812"/>
            <a:ext cx="3873500" cy="149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6" name="Oval 5">
            <a:hlinkClick r:id="rId9" action="ppaction://hlinksldjump"/>
          </p:cNvPr>
          <p:cNvSpPr/>
          <p:nvPr/>
        </p:nvSpPr>
        <p:spPr>
          <a:xfrm>
            <a:off x="0" y="0"/>
            <a:ext cx="2061554" cy="13482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0" y="1892300"/>
            <a:ext cx="1689100" cy="1460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10" action="ppaction://hlinksldjump"/>
              </a:rPr>
              <a:t>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44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Slide</a:t>
            </a:r>
            <a:endParaRPr lang="en-US" dirty="0"/>
          </a:p>
        </p:txBody>
      </p:sp>
      <p:pic>
        <p:nvPicPr>
          <p:cNvPr id="3076" name="Picture 4" descr="Image result for south p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1" y="1480186"/>
            <a:ext cx="5222874" cy="293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the simps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273800" y="1853248"/>
            <a:ext cx="5562584" cy="239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Point Star 3">
            <a:hlinkClick r:id="rId4" action="ppaction://hlinksldjump"/>
          </p:cNvPr>
          <p:cNvSpPr/>
          <p:nvPr/>
        </p:nvSpPr>
        <p:spPr>
          <a:xfrm>
            <a:off x="5564185" y="4260983"/>
            <a:ext cx="3759200" cy="23690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9915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Slide</a:t>
            </a:r>
            <a:endParaRPr lang="en-US" dirty="0"/>
          </a:p>
        </p:txBody>
      </p:sp>
      <p:pic>
        <p:nvPicPr>
          <p:cNvPr id="4" name="x2qRDMHbXaM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63800" y="1259725"/>
            <a:ext cx="6426200" cy="3959975"/>
          </a:xfrm>
          <a:prstGeom prst="rect">
            <a:avLst/>
          </a:prstGeom>
        </p:spPr>
      </p:pic>
      <p:sp>
        <p:nvSpPr>
          <p:cNvPr id="5" name="Rectangular Callout 4">
            <a:hlinkClick r:id="rId4" action="ppaction://hlinksldjump"/>
          </p:cNvPr>
          <p:cNvSpPr/>
          <p:nvPr/>
        </p:nvSpPr>
        <p:spPr>
          <a:xfrm>
            <a:off x="9740900" y="2819400"/>
            <a:ext cx="2260600" cy="2692400"/>
          </a:xfrm>
          <a:prstGeom prst="wedge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62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www.soundboard.com/sb/sound/4551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https://www.google.com/search?q=stick+figure+GIF&amp;espv=2&amp;biw=1280&amp;bih=923&amp;source=lnms&amp;tbm=isch&amp;sa=X&amp;ved=0ahUKEwjQxbChhrjSAhUa24MKHSUdDV0Q_AUIBigB#tbm=isch&amp;q=the+simpsons&amp;*&amp;imgrc=ujcusnFpEAz04M</a:t>
            </a:r>
            <a:r>
              <a:rPr lang="en-US" dirty="0" smtClean="0"/>
              <a:t>:</a:t>
            </a:r>
          </a:p>
          <a:p>
            <a:r>
              <a:rPr lang="en-US" dirty="0" smtClean="0">
                <a:hlinkClick r:id="rId4"/>
              </a:rPr>
              <a:t>www.google.com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Oval Callout 3">
            <a:hlinkClick r:id="rId5" action="ppaction://hlinksldjump"/>
          </p:cNvPr>
          <p:cNvSpPr/>
          <p:nvPr/>
        </p:nvSpPr>
        <p:spPr>
          <a:xfrm>
            <a:off x="7001853" y="-106082"/>
            <a:ext cx="3048000" cy="240478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69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65</TotalTime>
  <Words>146</Words>
  <Application>Microsoft Office PowerPoint</Application>
  <PresentationFormat>Widescreen</PresentationFormat>
  <Paragraphs>26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Century Gothic</vt:lpstr>
      <vt:lpstr>Wingdings 3</vt:lpstr>
      <vt:lpstr>Ion</vt:lpstr>
      <vt:lpstr>The Very Fun Presentation</vt:lpstr>
      <vt:lpstr>Text Slide</vt:lpstr>
      <vt:lpstr>Image Slide</vt:lpstr>
      <vt:lpstr>Audio Slide</vt:lpstr>
      <vt:lpstr>PowerPoint Presentation</vt:lpstr>
      <vt:lpstr>Animation Slide</vt:lpstr>
      <vt:lpstr>Video Slide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Very Fun Presentation</dc:title>
  <dc:creator>Diedhiou, Collin</dc:creator>
  <cp:lastModifiedBy>Diedhiou, Collin</cp:lastModifiedBy>
  <cp:revision>7</cp:revision>
  <dcterms:created xsi:type="dcterms:W3CDTF">2017-03-02T14:21:40Z</dcterms:created>
  <dcterms:modified xsi:type="dcterms:W3CDTF">2017-03-02T15:27:38Z</dcterms:modified>
</cp:coreProperties>
</file>