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99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95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233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6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65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95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02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61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001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956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442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3EC1B-1A79-4955-851D-FD76C0CDF38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1F85C-30EB-4F93-9E4A-AEE86AD12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8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8750300" y="5257800"/>
            <a:ext cx="2590800" cy="1244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8" name="Right Arrow 7">
            <a:hlinkClick r:id="rId3" action="ppaction://hlinksldjump"/>
          </p:cNvPr>
          <p:cNvSpPr/>
          <p:nvPr/>
        </p:nvSpPr>
        <p:spPr>
          <a:xfrm>
            <a:off x="8877300" y="673100"/>
            <a:ext cx="2463800" cy="1041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9" name="Left Arrow 8">
            <a:hlinkClick r:id="rId4" action="ppaction://hlinksldjump"/>
          </p:cNvPr>
          <p:cNvSpPr/>
          <p:nvPr/>
        </p:nvSpPr>
        <p:spPr>
          <a:xfrm>
            <a:off x="622300" y="673100"/>
            <a:ext cx="2425700" cy="8763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10" name="Left Arrow 9">
            <a:hlinkClick r:id="rId5" action="ppaction://hlinksldjump"/>
          </p:cNvPr>
          <p:cNvSpPr/>
          <p:nvPr/>
        </p:nvSpPr>
        <p:spPr>
          <a:xfrm>
            <a:off x="622300" y="5257800"/>
            <a:ext cx="2184400" cy="863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12" name="Smiley Face 11"/>
          <p:cNvSpPr/>
          <p:nvPr/>
        </p:nvSpPr>
        <p:spPr>
          <a:xfrm>
            <a:off x="4076700" y="673100"/>
            <a:ext cx="3606800" cy="4768850"/>
          </a:xfrm>
          <a:prstGeom prst="smileyFac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60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eft Arrow 5">
            <a:hlinkClick r:id="rId2" action="ppaction://hlinksldjump"/>
          </p:cNvPr>
          <p:cNvSpPr/>
          <p:nvPr/>
        </p:nvSpPr>
        <p:spPr>
          <a:xfrm>
            <a:off x="4000500" y="2082800"/>
            <a:ext cx="4711700" cy="2743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Wrong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619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>
            <a:hlinkClick r:id="rId2" action="ppaction://hlinksldjump"/>
          </p:cNvPr>
          <p:cNvSpPr/>
          <p:nvPr/>
        </p:nvSpPr>
        <p:spPr>
          <a:xfrm>
            <a:off x="3378200" y="304800"/>
            <a:ext cx="5080000" cy="5499100"/>
          </a:xfrm>
          <a:prstGeom prst="star5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made it!!!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207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4597400" y="723900"/>
            <a:ext cx="3797300" cy="50419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got struck by lightning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538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eft Arrow 6">
            <a:hlinkClick r:id="rId2" action="ppaction://hlinksldjump"/>
          </p:cNvPr>
          <p:cNvSpPr/>
          <p:nvPr/>
        </p:nvSpPr>
        <p:spPr>
          <a:xfrm>
            <a:off x="431800" y="228600"/>
            <a:ext cx="4076700" cy="12192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8" name="Right Arrow 7">
            <a:hlinkClick r:id="rId3" action="ppaction://hlinksldjump"/>
          </p:cNvPr>
          <p:cNvSpPr/>
          <p:nvPr/>
        </p:nvSpPr>
        <p:spPr>
          <a:xfrm>
            <a:off x="8394700" y="438150"/>
            <a:ext cx="3035300" cy="109855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9" name="Down Arrow 8">
            <a:hlinkClick r:id="rId4" action="ppaction://hlinksldjump"/>
          </p:cNvPr>
          <p:cNvSpPr/>
          <p:nvPr/>
        </p:nvSpPr>
        <p:spPr>
          <a:xfrm>
            <a:off x="10109200" y="3822700"/>
            <a:ext cx="1181100" cy="246380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7</a:t>
            </a:r>
            <a:endParaRPr lang="en-US" sz="3600" dirty="0"/>
          </a:p>
        </p:txBody>
      </p:sp>
      <p:sp>
        <p:nvSpPr>
          <p:cNvPr id="10" name="Isosceles Triangle 9">
            <a:hlinkClick r:id="rId5" action="ppaction://hlinksldjump"/>
          </p:cNvPr>
          <p:cNvSpPr/>
          <p:nvPr/>
        </p:nvSpPr>
        <p:spPr>
          <a:xfrm>
            <a:off x="914400" y="3543300"/>
            <a:ext cx="2413000" cy="21717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563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013200" y="1168400"/>
            <a:ext cx="4737100" cy="48387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win the lottery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524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2946400" y="1181100"/>
            <a:ext cx="6502400" cy="4876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get a dog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27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2616200" y="1130300"/>
            <a:ext cx="5740400" cy="4419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Zombie Apocalypse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35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36</Words>
  <Application>Microsoft Office PowerPoint</Application>
  <PresentationFormat>Widescreen</PresentationFormat>
  <Paragraphs>14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Diedhiou, Collin</dc:creator>
  <cp:lastModifiedBy>Diedhiou, Collin</cp:lastModifiedBy>
  <cp:revision>5</cp:revision>
  <dcterms:created xsi:type="dcterms:W3CDTF">2017-01-19T14:15:12Z</dcterms:created>
  <dcterms:modified xsi:type="dcterms:W3CDTF">2017-01-19T15:01:13Z</dcterms:modified>
</cp:coreProperties>
</file>