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33992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029572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23361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164360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946557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02958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33025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06129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60018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795610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54421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73EC1B-1A79-4955-851D-FD76C0CDF38B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E1F85C-30EB-4F93-9E4A-AEE86AD12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6684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Relationship Id="rId5" Type="http://schemas.openxmlformats.org/officeDocument/2006/relationships/slide" Target="slide4.xml"/><Relationship Id="rId4" Type="http://schemas.openxmlformats.org/officeDocument/2006/relationships/slide" Target="slide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Relationship Id="rId5" Type="http://schemas.openxmlformats.org/officeDocument/2006/relationships/slide" Target="slide8.xml"/><Relationship Id="rId4" Type="http://schemas.openxmlformats.org/officeDocument/2006/relationships/slide" Target="slide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ight Arrow 3">
            <a:hlinkClick r:id="rId2" action="ppaction://hlinksldjump"/>
          </p:cNvPr>
          <p:cNvSpPr/>
          <p:nvPr/>
        </p:nvSpPr>
        <p:spPr>
          <a:xfrm>
            <a:off x="8750300" y="5257800"/>
            <a:ext cx="2590800" cy="1244600"/>
          </a:xfrm>
          <a:prstGeom prst="right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5</a:t>
            </a:r>
            <a:endParaRPr lang="en-US" dirty="0"/>
          </a:p>
        </p:txBody>
      </p:sp>
      <p:sp>
        <p:nvSpPr>
          <p:cNvPr id="8" name="Right Arrow 7">
            <a:hlinkClick r:id="rId3" action="ppaction://hlinksldjump"/>
          </p:cNvPr>
          <p:cNvSpPr/>
          <p:nvPr/>
        </p:nvSpPr>
        <p:spPr>
          <a:xfrm>
            <a:off x="8877300" y="673100"/>
            <a:ext cx="2463800" cy="10414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2</a:t>
            </a:r>
            <a:endParaRPr lang="en-US" dirty="0"/>
          </a:p>
        </p:txBody>
      </p:sp>
      <p:sp>
        <p:nvSpPr>
          <p:cNvPr id="9" name="Left Arrow 8">
            <a:hlinkClick r:id="rId4" action="ppaction://hlinksldjump"/>
          </p:cNvPr>
          <p:cNvSpPr/>
          <p:nvPr/>
        </p:nvSpPr>
        <p:spPr>
          <a:xfrm>
            <a:off x="622300" y="673100"/>
            <a:ext cx="2425700" cy="87630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3</a:t>
            </a:r>
            <a:endParaRPr lang="en-US" dirty="0"/>
          </a:p>
        </p:txBody>
      </p:sp>
      <p:sp>
        <p:nvSpPr>
          <p:cNvPr id="10" name="Left Arrow 9">
            <a:hlinkClick r:id="rId5" action="ppaction://hlinksldjump"/>
          </p:cNvPr>
          <p:cNvSpPr/>
          <p:nvPr/>
        </p:nvSpPr>
        <p:spPr>
          <a:xfrm>
            <a:off x="622300" y="5257800"/>
            <a:ext cx="2184400" cy="86360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4</a:t>
            </a:r>
            <a:endParaRPr lang="en-US" dirty="0"/>
          </a:p>
        </p:txBody>
      </p:sp>
      <p:sp>
        <p:nvSpPr>
          <p:cNvPr id="12" name="Smiley Face 11"/>
          <p:cNvSpPr/>
          <p:nvPr/>
        </p:nvSpPr>
        <p:spPr>
          <a:xfrm>
            <a:off x="4076700" y="673100"/>
            <a:ext cx="3606800" cy="4768850"/>
          </a:xfrm>
          <a:prstGeom prst="smileyFace">
            <a:avLst/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596046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Left Arrow 5">
            <a:hlinkClick r:id="rId2" action="ppaction://hlinksldjump"/>
          </p:cNvPr>
          <p:cNvSpPr/>
          <p:nvPr/>
        </p:nvSpPr>
        <p:spPr>
          <a:xfrm>
            <a:off x="4000500" y="2082800"/>
            <a:ext cx="4711700" cy="274320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Wrong one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461950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5-Point Star 4">
            <a:hlinkClick r:id="rId2" action="ppaction://hlinksldjump"/>
          </p:cNvPr>
          <p:cNvSpPr/>
          <p:nvPr/>
        </p:nvSpPr>
        <p:spPr>
          <a:xfrm>
            <a:off x="3378200" y="304800"/>
            <a:ext cx="5080000" cy="5499100"/>
          </a:xfrm>
          <a:prstGeom prst="star5">
            <a:avLst/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You made it!!!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320722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hlinkClick r:id="rId2" action="ppaction://hlinksldjump"/>
          </p:cNvPr>
          <p:cNvSpPr/>
          <p:nvPr/>
        </p:nvSpPr>
        <p:spPr>
          <a:xfrm>
            <a:off x="4597400" y="723900"/>
            <a:ext cx="3797300" cy="5041900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You got struck by lightning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25389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Left Arrow 6">
            <a:hlinkClick r:id="rId2" action="ppaction://hlinksldjump"/>
          </p:cNvPr>
          <p:cNvSpPr/>
          <p:nvPr/>
        </p:nvSpPr>
        <p:spPr>
          <a:xfrm>
            <a:off x="431800" y="228600"/>
            <a:ext cx="4076700" cy="1219200"/>
          </a:xfrm>
          <a:prstGeom prst="left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1</a:t>
            </a:r>
            <a:endParaRPr lang="en-US" dirty="0"/>
          </a:p>
        </p:txBody>
      </p:sp>
      <p:sp>
        <p:nvSpPr>
          <p:cNvPr id="8" name="Right Arrow 7">
            <a:hlinkClick r:id="rId3" action="ppaction://hlinksldjump"/>
          </p:cNvPr>
          <p:cNvSpPr/>
          <p:nvPr/>
        </p:nvSpPr>
        <p:spPr>
          <a:xfrm>
            <a:off x="8394700" y="438150"/>
            <a:ext cx="3035300" cy="1098550"/>
          </a:xfrm>
          <a:prstGeom prst="rightArrow">
            <a:avLst/>
          </a:prstGeom>
          <a:solidFill>
            <a:schemeClr val="tx1">
              <a:lumMod val="85000"/>
              <a:lumOff val="1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6</a:t>
            </a:r>
            <a:endParaRPr lang="en-US" dirty="0"/>
          </a:p>
        </p:txBody>
      </p:sp>
      <p:sp>
        <p:nvSpPr>
          <p:cNvPr id="9" name="Down Arrow 8">
            <a:hlinkClick r:id="rId4" action="ppaction://hlinksldjump"/>
          </p:cNvPr>
          <p:cNvSpPr/>
          <p:nvPr/>
        </p:nvSpPr>
        <p:spPr>
          <a:xfrm>
            <a:off x="10109200" y="3822700"/>
            <a:ext cx="1181100" cy="2463800"/>
          </a:xfrm>
          <a:prstGeom prst="downArrow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/>
              <a:t>7</a:t>
            </a:r>
            <a:endParaRPr lang="en-US" sz="3600" dirty="0"/>
          </a:p>
        </p:txBody>
      </p:sp>
      <p:sp>
        <p:nvSpPr>
          <p:cNvPr id="10" name="Isosceles Triangle 9">
            <a:hlinkClick r:id="rId5" action="ppaction://hlinksldjump"/>
          </p:cNvPr>
          <p:cNvSpPr/>
          <p:nvPr/>
        </p:nvSpPr>
        <p:spPr>
          <a:xfrm>
            <a:off x="914400" y="3543300"/>
            <a:ext cx="2413000" cy="2171700"/>
          </a:xfrm>
          <a:prstGeom prst="triangle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656310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4013200" y="1168400"/>
            <a:ext cx="4737100" cy="48387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You win the lottery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15248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2946400" y="1181100"/>
            <a:ext cx="6502400" cy="48768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You get a dog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912714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2616200" y="1130300"/>
            <a:ext cx="5740400" cy="4419600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Zombie Apocalypse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4453589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36</Words>
  <Application>Microsoft Office PowerPoint</Application>
  <PresentationFormat>Widescreen</PresentationFormat>
  <Paragraphs>14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Diedhiou, Collin</dc:creator>
  <cp:lastModifiedBy>Diedhiou, Collin</cp:lastModifiedBy>
  <cp:revision>5</cp:revision>
  <dcterms:created xsi:type="dcterms:W3CDTF">2017-01-19T14:15:12Z</dcterms:created>
  <dcterms:modified xsi:type="dcterms:W3CDTF">2017-01-19T15:01:13Z</dcterms:modified>
</cp:coreProperties>
</file>

<file path=docProps/thumbnail.jpeg>
</file>