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2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940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816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890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4713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502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98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382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717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7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480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19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058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8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459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8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127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89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5508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mericaonline.com/" TargetMode="External"/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Kr8uTGbAuM" TargetMode="External"/><Relationship Id="rId6" Type="http://schemas.openxmlformats.org/officeDocument/2006/relationships/slide" Target="slide6.xml"/><Relationship Id="rId5" Type="http://schemas.openxmlformats.org/officeDocument/2006/relationships/slide" Target="slide8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              Primerica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By: Collin Diedhiou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0" y="0"/>
            <a:ext cx="4762500" cy="2676525"/>
          </a:xfrm>
          <a:prstGeom prst="rect">
            <a:avLst/>
          </a:prstGeom>
        </p:spPr>
      </p:pic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9347200" y="5575300"/>
            <a:ext cx="1981200" cy="825500"/>
          </a:xfrm>
          <a:prstGeom prst="righ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4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     Cited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2324100"/>
            <a:ext cx="9906000" cy="4216400"/>
          </a:xfrm>
        </p:spPr>
        <p:txBody>
          <a:bodyPr/>
          <a:lstStyle/>
          <a:p>
            <a:r>
              <a:rPr lang="en-US" dirty="0">
                <a:hlinkClick r:id="rId2"/>
              </a:rPr>
              <a:t>www.google.com</a:t>
            </a:r>
            <a:endParaRPr lang="en-US" dirty="0"/>
          </a:p>
          <a:p>
            <a:r>
              <a:rPr lang="en-US" dirty="0">
                <a:hlinkClick r:id="rId3"/>
              </a:rPr>
              <a:t>www.Primericaonline.com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Left Arrow 3">
            <a:hlinkClick r:id="rId4" action="ppaction://hlinksldjump"/>
          </p:cNvPr>
          <p:cNvSpPr/>
          <p:nvPr/>
        </p:nvSpPr>
        <p:spPr>
          <a:xfrm>
            <a:off x="1016001" y="5473700"/>
            <a:ext cx="2120900" cy="863600"/>
          </a:xfrm>
          <a:prstGeom prst="lef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75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      Who Are We?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456843"/>
            <a:ext cx="11187111" cy="4051300"/>
          </a:xfrm>
        </p:spPr>
        <p:txBody>
          <a:bodyPr/>
          <a:lstStyle/>
          <a:p>
            <a:r>
              <a:rPr lang="en-US" dirty="0"/>
              <a:t>Primerica is a multi level marketing company started in 1977 by 85 people.</a:t>
            </a:r>
          </a:p>
          <a:p>
            <a:r>
              <a:rPr lang="en-US" dirty="0"/>
              <a:t>We are the largest financial services marketing organization in North America</a:t>
            </a:r>
          </a:p>
          <a:p>
            <a:r>
              <a:rPr lang="en-US" dirty="0"/>
              <a:t>Listed on the NYSE</a:t>
            </a:r>
          </a:p>
          <a:p>
            <a:r>
              <a:rPr lang="en-US" dirty="0"/>
              <a:t>Named one of Forbes most trustworthy financial companies.</a:t>
            </a:r>
          </a:p>
          <a:p>
            <a:r>
              <a:rPr lang="en-US" dirty="0"/>
              <a:t>Accredited member of the Better Business Bureau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140609" cy="2456843"/>
          </a:xfrm>
          <a:prstGeom prst="rect">
            <a:avLst/>
          </a:prstGeom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9461500" y="5715000"/>
            <a:ext cx="1765300" cy="793143"/>
          </a:xfrm>
          <a:prstGeom prst="righ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>
            <a:hlinkClick r:id="rId4" action="ppaction://hlinksldjump"/>
          </p:cNvPr>
          <p:cNvSpPr/>
          <p:nvPr/>
        </p:nvSpPr>
        <p:spPr>
          <a:xfrm>
            <a:off x="368300" y="5715000"/>
            <a:ext cx="1828800" cy="711200"/>
          </a:xfrm>
          <a:prstGeom prst="lef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6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2" y="555018"/>
            <a:ext cx="9905998" cy="1478570"/>
          </a:xfrm>
        </p:spPr>
        <p:txBody>
          <a:bodyPr/>
          <a:lstStyle/>
          <a:p>
            <a:r>
              <a:rPr lang="en-US" dirty="0"/>
              <a:t>         What Kind of Help do we offer?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51" y="2112846"/>
            <a:ext cx="9905999" cy="4164013"/>
          </a:xfrm>
        </p:spPr>
        <p:txBody>
          <a:bodyPr/>
          <a:lstStyle/>
          <a:p>
            <a:r>
              <a:rPr lang="en-US" dirty="0"/>
              <a:t>Our goal is to help families earn more income and become properly protected, debt free and financially independent.</a:t>
            </a:r>
          </a:p>
          <a:p>
            <a:r>
              <a:rPr lang="en-US" dirty="0"/>
              <a:t>We show families how to build their financial house. Protect Your Income, Emergency Fund, Debt Pay Off, Retirement, College Savings, Other Goals and Dreams.</a:t>
            </a:r>
          </a:p>
          <a:p>
            <a:r>
              <a:rPr lang="en-US" dirty="0"/>
              <a:t>People don’t plan to fail, they fail to plan.</a:t>
            </a:r>
          </a:p>
          <a:p>
            <a:r>
              <a:rPr lang="en-US" dirty="0"/>
              <a:t>Ex: Show them the difference between whole life insurance and term life.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151905" cy="2164268"/>
          </a:xfrm>
          <a:prstGeom prst="rect">
            <a:avLst/>
          </a:prstGeom>
        </p:spPr>
      </p:pic>
      <p:sp>
        <p:nvSpPr>
          <p:cNvPr id="5" name="Left Arrow 4">
            <a:hlinkClick r:id="rId3" action="ppaction://hlinksldjump"/>
          </p:cNvPr>
          <p:cNvSpPr/>
          <p:nvPr/>
        </p:nvSpPr>
        <p:spPr>
          <a:xfrm>
            <a:off x="190500" y="5816600"/>
            <a:ext cx="2095502" cy="682117"/>
          </a:xfrm>
          <a:prstGeom prst="leftArrow">
            <a:avLst>
              <a:gd name="adj1" fmla="val 62766"/>
              <a:gd name="adj2" fmla="val 50000"/>
            </a:avLst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9613900" y="5816600"/>
            <a:ext cx="2120900" cy="723900"/>
          </a:xfrm>
          <a:prstGeom prst="righ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02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How do you Make Money?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2" y="1995486"/>
            <a:ext cx="9905999" cy="3846514"/>
          </a:xfrm>
        </p:spPr>
        <p:txBody>
          <a:bodyPr>
            <a:normAutofit/>
          </a:bodyPr>
          <a:lstStyle/>
          <a:p>
            <a:r>
              <a:rPr lang="en-US" dirty="0"/>
              <a:t>At primerica you own your own business and have money working for you.</a:t>
            </a:r>
          </a:p>
          <a:p>
            <a:r>
              <a:rPr lang="en-US" dirty="0"/>
              <a:t>You can get paid through Commission, Overrides, and Residual income.</a:t>
            </a:r>
          </a:p>
          <a:p>
            <a:r>
              <a:rPr lang="en-US" dirty="0">
                <a:hlinkClick r:id="rId2" action="ppaction://hlinksldjump"/>
              </a:rPr>
              <a:t>Does that mean it is easy to make money?</a:t>
            </a:r>
            <a:endParaRPr lang="en-US" dirty="0"/>
          </a:p>
          <a:p>
            <a:r>
              <a:rPr lang="en-US" dirty="0"/>
              <a:t>You control your time and money you make.</a:t>
            </a:r>
          </a:p>
          <a:p>
            <a:r>
              <a:rPr lang="en-US" dirty="0"/>
              <a:t>Through commissions and overrides you build a team that gives you more free time.</a:t>
            </a:r>
          </a:p>
          <a:p>
            <a:r>
              <a:rPr lang="en-US" dirty="0"/>
              <a:t>Think of your realtor</a:t>
            </a:r>
          </a:p>
          <a:p>
            <a:endParaRPr lang="en-US" dirty="0"/>
          </a:p>
        </p:txBody>
      </p:sp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9575800" y="707418"/>
            <a:ext cx="1968500" cy="765782"/>
          </a:xfrm>
          <a:prstGeom prst="righ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>
            <a:hlinkClick r:id="rId4" action="ppaction://hlinksldjump"/>
          </p:cNvPr>
          <p:cNvSpPr/>
          <p:nvPr/>
        </p:nvSpPr>
        <p:spPr>
          <a:xfrm>
            <a:off x="200818" y="707418"/>
            <a:ext cx="1801813" cy="765782"/>
          </a:xfrm>
          <a:prstGeom prst="lef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8600" y="4619625"/>
            <a:ext cx="298450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852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   Objections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Are you guys a pyramid scheme?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Way too busy to start something this big.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300" y="3429000"/>
            <a:ext cx="3308350" cy="330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    Spotting a Pyramid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639886"/>
            <a:ext cx="9905999" cy="5002214"/>
          </a:xfrm>
        </p:spPr>
        <p:txBody>
          <a:bodyPr/>
          <a:lstStyle/>
          <a:p>
            <a:r>
              <a:rPr lang="en-US" dirty="0"/>
              <a:t>Multi-level marketing is a legal business strategy, pyramid schemes are illegal.</a:t>
            </a:r>
          </a:p>
          <a:p>
            <a:r>
              <a:rPr lang="en-US" dirty="0"/>
              <a:t>It is important to know the difference because many people mistake these two things for the same thing.</a:t>
            </a:r>
          </a:p>
          <a:p>
            <a:r>
              <a:rPr lang="en-US" dirty="0"/>
              <a:t>MLM businesses ask for little to no startup money to get started while pyramids often charge a lot of money to get started.</a:t>
            </a:r>
          </a:p>
          <a:p>
            <a:r>
              <a:rPr lang="en-US" dirty="0"/>
              <a:t>Promise to earn a thousands or millions of money without little effort is a red flag. (You can’t make thousands with little effort)</a:t>
            </a:r>
          </a:p>
          <a:p>
            <a:r>
              <a:rPr lang="en-US" dirty="0"/>
              <a:t>Not all MLM businesses work the same or sell the same products.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9400" y="4842935"/>
            <a:ext cx="3022600" cy="2015066"/>
          </a:xfrm>
          <a:prstGeom prst="rect">
            <a:avLst/>
          </a:prstGeom>
        </p:spPr>
      </p:pic>
      <p:sp>
        <p:nvSpPr>
          <p:cNvPr id="4" name="Left Arrow 3">
            <a:hlinkClick r:id="rId3" action="ppaction://hlinksldjump"/>
          </p:cNvPr>
          <p:cNvSpPr/>
          <p:nvPr/>
        </p:nvSpPr>
        <p:spPr>
          <a:xfrm>
            <a:off x="252413" y="5930900"/>
            <a:ext cx="1778000" cy="711200"/>
          </a:xfrm>
          <a:prstGeom prst="lef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9258300" y="368300"/>
            <a:ext cx="2082800" cy="914400"/>
          </a:xfrm>
          <a:prstGeom prst="righ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176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0" y="736600"/>
            <a:ext cx="5473700" cy="5473700"/>
          </a:xfrm>
          <a:prstGeom prst="rect">
            <a:avLst/>
          </a:prstGeom>
        </p:spPr>
      </p:pic>
      <p:pic>
        <p:nvPicPr>
          <p:cNvPr id="5" name="0Kr8uTGbAuM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49300" y="736600"/>
            <a:ext cx="4572000" cy="2571750"/>
          </a:xfrm>
          <a:prstGeom prst="rect">
            <a:avLst/>
          </a:prstGeom>
        </p:spPr>
      </p:pic>
      <p:sp>
        <p:nvSpPr>
          <p:cNvPr id="6" name="Right Arrow 5">
            <a:hlinkClick r:id="rId5" action="ppaction://hlinksldjump"/>
          </p:cNvPr>
          <p:cNvSpPr/>
          <p:nvPr/>
        </p:nvSpPr>
        <p:spPr>
          <a:xfrm>
            <a:off x="3771900" y="5626100"/>
            <a:ext cx="1879600" cy="825500"/>
          </a:xfrm>
          <a:prstGeom prst="righ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>
            <a:hlinkClick r:id="rId6" action="ppaction://hlinksldjump"/>
          </p:cNvPr>
          <p:cNvSpPr/>
          <p:nvPr/>
        </p:nvSpPr>
        <p:spPr>
          <a:xfrm>
            <a:off x="469900" y="5626100"/>
            <a:ext cx="1841500" cy="704850"/>
          </a:xfrm>
          <a:prstGeom prst="lef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7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513" y="643918"/>
            <a:ext cx="9905998" cy="1478570"/>
          </a:xfrm>
        </p:spPr>
        <p:txBody>
          <a:bodyPr/>
          <a:lstStyle/>
          <a:p>
            <a:r>
              <a:rPr lang="en-US"/>
              <a:t>          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27112" y="1068387"/>
            <a:ext cx="990599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/>
              <a:t>NO!!!</a:t>
            </a:r>
          </a:p>
          <a:p>
            <a:pPr marL="0" indent="0">
              <a:buNone/>
            </a:pPr>
            <a:r>
              <a:rPr lang="en-US" dirty="0"/>
              <a:t>I will never promise this job will start easy</a:t>
            </a:r>
          </a:p>
          <a:p>
            <a:pPr marL="0" indent="0">
              <a:buNone/>
            </a:pPr>
            <a:r>
              <a:rPr lang="en-US" dirty="0"/>
              <a:t>I can promise that it will be worth it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5625" y="0"/>
            <a:ext cx="5286375" cy="3086100"/>
          </a:xfrm>
          <a:prstGeom prst="rect">
            <a:avLst/>
          </a:prstGeom>
        </p:spPr>
      </p:pic>
      <p:sp>
        <p:nvSpPr>
          <p:cNvPr id="8" name="Left Arrow 7">
            <a:hlinkClick r:id="rId3" action="ppaction://hlinksldjump"/>
          </p:cNvPr>
          <p:cNvSpPr/>
          <p:nvPr/>
        </p:nvSpPr>
        <p:spPr>
          <a:xfrm>
            <a:off x="787400" y="5410200"/>
            <a:ext cx="1979613" cy="812800"/>
          </a:xfrm>
          <a:prstGeom prst="lef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hlinkClick r:id="rId4" action="ppaction://hlinksldjump"/>
          </p:cNvPr>
          <p:cNvSpPr/>
          <p:nvPr/>
        </p:nvSpPr>
        <p:spPr>
          <a:xfrm>
            <a:off x="9474200" y="5410200"/>
            <a:ext cx="1828800" cy="852488"/>
          </a:xfrm>
          <a:prstGeom prst="righ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      Honorable Mentions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757613"/>
          </a:xfrm>
        </p:spPr>
        <p:txBody>
          <a:bodyPr/>
          <a:lstStyle/>
          <a:p>
            <a:r>
              <a:rPr lang="en-US" dirty="0"/>
              <a:t>We have people from all backgrounds come and join.</a:t>
            </a:r>
          </a:p>
          <a:p>
            <a:r>
              <a:rPr lang="en-US" dirty="0"/>
              <a:t>People who have started with practically no money, people who were 18 or 19, people who weren’t good at talking to people.</a:t>
            </a:r>
          </a:p>
          <a:p>
            <a:r>
              <a:rPr lang="en-US" dirty="0"/>
              <a:t>Teachers, Doctors, Nurses, military, and even senior year high school students</a:t>
            </a:r>
          </a:p>
          <a:p>
            <a:r>
              <a:rPr lang="en-US" dirty="0"/>
              <a:t>No experience is required for this work. (No felons though) </a:t>
            </a:r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717800" y="5562600"/>
            <a:ext cx="1752600" cy="806449"/>
          </a:xfrm>
          <a:prstGeom prst="lef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5435600" y="5607051"/>
            <a:ext cx="1843088" cy="711197"/>
          </a:xfrm>
          <a:prstGeom prst="rightArrow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0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304</TotalTime>
  <Words>422</Words>
  <Application>Microsoft Office PowerPoint</Application>
  <PresentationFormat>Widescreen</PresentationFormat>
  <Paragraphs>43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Tw Cen MT</vt:lpstr>
      <vt:lpstr>Circuit</vt:lpstr>
      <vt:lpstr>               Primerica</vt:lpstr>
      <vt:lpstr>                         Who Are We?</vt:lpstr>
      <vt:lpstr>         What Kind of Help do we offer?</vt:lpstr>
      <vt:lpstr>         How do you Make Money?</vt:lpstr>
      <vt:lpstr>                      Objections</vt:lpstr>
      <vt:lpstr>                   Spotting a Pyramid</vt:lpstr>
      <vt:lpstr>PowerPoint Presentation</vt:lpstr>
      <vt:lpstr>           </vt:lpstr>
      <vt:lpstr>               Honorable Mentions</vt:lpstr>
      <vt:lpstr>                        Cited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Primerica</dc:title>
  <dc:creator>Diedhiou, Collin</dc:creator>
  <cp:lastModifiedBy>Diedhiou, Collin</cp:lastModifiedBy>
  <cp:revision>29</cp:revision>
  <dcterms:created xsi:type="dcterms:W3CDTF">2017-04-06T13:18:20Z</dcterms:created>
  <dcterms:modified xsi:type="dcterms:W3CDTF">2017-04-20T13:30:35Z</dcterms:modified>
</cp:coreProperties>
</file>