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8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77034"/>
      </p:ext>
    </p:extLst>
  </p:cSld>
  <p:clrMapOvr>
    <a:masterClrMapping/>
  </p:clrMapOvr>
  <p:transition spd="slow" advClick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87551"/>
      </p:ext>
    </p:extLst>
  </p:cSld>
  <p:clrMapOvr>
    <a:masterClrMapping/>
  </p:clrMapOvr>
  <p:transition spd="slow" advClick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92502"/>
      </p:ext>
    </p:extLst>
  </p:cSld>
  <p:clrMapOvr>
    <a:masterClrMapping/>
  </p:clrMapOvr>
  <p:transition spd="slow" advClick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57318"/>
      </p:ext>
    </p:extLst>
  </p:cSld>
  <p:clrMapOvr>
    <a:masterClrMapping/>
  </p:clrMapOvr>
  <p:transition spd="slow" advClick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76389"/>
      </p:ext>
    </p:extLst>
  </p:cSld>
  <p:clrMapOvr>
    <a:masterClrMapping/>
  </p:clrMapOvr>
  <p:transition spd="slow" advClick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60390"/>
      </p:ext>
    </p:extLst>
  </p:cSld>
  <p:clrMapOvr>
    <a:masterClrMapping/>
  </p:clrMapOvr>
  <p:transition spd="slow" advClick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12877"/>
      </p:ext>
    </p:extLst>
  </p:cSld>
  <p:clrMapOvr>
    <a:masterClrMapping/>
  </p:clrMapOvr>
  <p:transition spd="slow" advClick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82633"/>
      </p:ext>
    </p:extLst>
  </p:cSld>
  <p:clrMapOvr>
    <a:masterClrMapping/>
  </p:clrMapOvr>
  <p:transition spd="slow" advClick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59840"/>
      </p:ext>
    </p:extLst>
  </p:cSld>
  <p:clrMapOvr>
    <a:masterClrMapping/>
  </p:clrMapOvr>
  <p:transition spd="slow" advClick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2541"/>
      </p:ext>
    </p:extLst>
  </p:cSld>
  <p:clrMapOvr>
    <a:masterClrMapping/>
  </p:clrMapOvr>
  <p:transition spd="slow" advClick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39335"/>
      </p:ext>
    </p:extLst>
  </p:cSld>
  <p:clrMapOvr>
    <a:masterClrMapping/>
  </p:clrMapOvr>
  <p:transition spd="slow" advClick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E2FAC-7A77-42A0-BAD5-7554832EA74A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F08BB-3971-4765-855E-ED68B8084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8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bCyZ5Sg_Bs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iphy.com/search/welcome" TargetMode="External"/><Relationship Id="rId2" Type="http://schemas.openxmlformats.org/officeDocument/2006/relationships/hyperlink" Target="http://baconipsum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3235124" y="3575995"/>
            <a:ext cx="2673751" cy="12847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387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Week 7 Lab: Unorthodox PowerPoint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387600"/>
            <a:ext cx="6858000" cy="16557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By Connor Wagner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636607" y="5231757"/>
            <a:ext cx="2268638" cy="1423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Oval 5">
            <a:hlinkClick r:id="rId4" action="ppaction://hlinksldjump"/>
          </p:cNvPr>
          <p:cNvSpPr/>
          <p:nvPr/>
        </p:nvSpPr>
        <p:spPr>
          <a:xfrm>
            <a:off x="3264061" y="5231757"/>
            <a:ext cx="2534855" cy="1493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Oval 6">
            <a:hlinkClick r:id="rId5" action="ppaction://hlinksldjump"/>
          </p:cNvPr>
          <p:cNvSpPr/>
          <p:nvPr/>
        </p:nvSpPr>
        <p:spPr>
          <a:xfrm>
            <a:off x="6157732" y="5266481"/>
            <a:ext cx="2465408" cy="1423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050290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Lorem Ipsum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fornian FB" panose="0207040306080B030204" pitchFamily="18" charset="0"/>
              </a:rPr>
              <a:t>Bacon ipsum dolor </a:t>
            </a:r>
            <a:r>
              <a:rPr lang="en-US" dirty="0" err="1">
                <a:latin typeface="Californian FB" panose="0207040306080B030204" pitchFamily="18" charset="0"/>
              </a:rPr>
              <a:t>amet</a:t>
            </a:r>
            <a:r>
              <a:rPr lang="en-US" dirty="0">
                <a:latin typeface="Californian FB" panose="0207040306080B030204" pitchFamily="18" charset="0"/>
              </a:rPr>
              <a:t> ham </a:t>
            </a:r>
            <a:r>
              <a:rPr lang="en-US" dirty="0" err="1">
                <a:latin typeface="Californian FB" panose="0207040306080B030204" pitchFamily="18" charset="0"/>
              </a:rPr>
              <a:t>doner</a:t>
            </a:r>
            <a:r>
              <a:rPr lang="en-US" dirty="0">
                <a:latin typeface="Californian FB" panose="0207040306080B030204" pitchFamily="18" charset="0"/>
              </a:rPr>
              <a:t> kielbasa flank tongue, brisket tri-tip pork belly corned beef sirloin </a:t>
            </a:r>
            <a:r>
              <a:rPr lang="en-US" dirty="0" err="1">
                <a:latin typeface="Californian FB" panose="0207040306080B030204" pitchFamily="18" charset="0"/>
              </a:rPr>
              <a:t>cupim</a:t>
            </a:r>
            <a:r>
              <a:rPr lang="en-US" dirty="0">
                <a:latin typeface="Californian FB" panose="0207040306080B030204" pitchFamily="18" charset="0"/>
              </a:rPr>
              <a:t> </a:t>
            </a:r>
            <a:r>
              <a:rPr lang="en-US" dirty="0" err="1">
                <a:latin typeface="Californian FB" panose="0207040306080B030204" pitchFamily="18" charset="0"/>
              </a:rPr>
              <a:t>landjaeger</a:t>
            </a:r>
            <a:r>
              <a:rPr lang="en-US" dirty="0">
                <a:latin typeface="Californian FB" panose="0207040306080B030204" pitchFamily="18" charset="0"/>
              </a:rPr>
              <a:t> hamburger turducken. </a:t>
            </a:r>
            <a:r>
              <a:rPr lang="en-US" dirty="0" err="1">
                <a:latin typeface="Californian FB" panose="0207040306080B030204" pitchFamily="18" charset="0"/>
              </a:rPr>
              <a:t>Shankle</a:t>
            </a:r>
            <a:r>
              <a:rPr lang="en-US" dirty="0">
                <a:latin typeface="Californian FB" panose="0207040306080B030204" pitchFamily="18" charset="0"/>
              </a:rPr>
              <a:t> cow tail beef ribs </a:t>
            </a:r>
            <a:r>
              <a:rPr lang="en-US" dirty="0" err="1">
                <a:latin typeface="Californian FB" panose="0207040306080B030204" pitchFamily="18" charset="0"/>
              </a:rPr>
              <a:t>capicola</a:t>
            </a:r>
            <a:r>
              <a:rPr lang="en-US" dirty="0">
                <a:latin typeface="Californian FB" panose="0207040306080B030204" pitchFamily="18" charset="0"/>
              </a:rPr>
              <a:t>. Sausage </a:t>
            </a:r>
            <a:r>
              <a:rPr lang="en-US" dirty="0" err="1">
                <a:latin typeface="Californian FB" panose="0207040306080B030204" pitchFamily="18" charset="0"/>
              </a:rPr>
              <a:t>burgdoggen</a:t>
            </a:r>
            <a:r>
              <a:rPr lang="en-US" dirty="0">
                <a:latin typeface="Californian FB" panose="0207040306080B030204" pitchFamily="18" charset="0"/>
              </a:rPr>
              <a:t> short ribs bacon </a:t>
            </a:r>
            <a:r>
              <a:rPr lang="en-US" dirty="0" err="1">
                <a:latin typeface="Californian FB" panose="0207040306080B030204" pitchFamily="18" charset="0"/>
              </a:rPr>
              <a:t>capicola</a:t>
            </a:r>
            <a:r>
              <a:rPr lang="en-US" dirty="0">
                <a:latin typeface="Californian FB" panose="0207040306080B030204" pitchFamily="18" charset="0"/>
              </a:rPr>
              <a:t>. Spare ribs tri-tip </a:t>
            </a:r>
            <a:r>
              <a:rPr lang="en-US" dirty="0" err="1">
                <a:latin typeface="Californian FB" panose="0207040306080B030204" pitchFamily="18" charset="0"/>
              </a:rPr>
              <a:t>shankle</a:t>
            </a:r>
            <a:r>
              <a:rPr lang="en-US" dirty="0">
                <a:latin typeface="Californian FB" panose="0207040306080B030204" pitchFamily="18" charset="0"/>
              </a:rPr>
              <a:t> pork belly sirloin </a:t>
            </a:r>
            <a:r>
              <a:rPr lang="en-US" dirty="0" err="1">
                <a:latin typeface="Californian FB" panose="0207040306080B030204" pitchFamily="18" charset="0"/>
              </a:rPr>
              <a:t>burgdoggen</a:t>
            </a:r>
            <a:r>
              <a:rPr lang="en-US" dirty="0">
                <a:latin typeface="Californian FB" panose="0207040306080B030204" pitchFamily="18" charset="0"/>
              </a:rPr>
              <a:t> strip steak rump sausage flank. Filet mignon jowl </a:t>
            </a:r>
            <a:r>
              <a:rPr lang="en-US" dirty="0" err="1">
                <a:latin typeface="Californian FB" panose="0207040306080B030204" pitchFamily="18" charset="0"/>
              </a:rPr>
              <a:t>picanha</a:t>
            </a:r>
            <a:r>
              <a:rPr lang="en-US" dirty="0">
                <a:latin typeface="Californian FB" panose="0207040306080B030204" pitchFamily="18" charset="0"/>
              </a:rPr>
              <a:t>, </a:t>
            </a:r>
            <a:r>
              <a:rPr lang="en-US" dirty="0" err="1">
                <a:latin typeface="Californian FB" panose="0207040306080B030204" pitchFamily="18" charset="0"/>
              </a:rPr>
              <a:t>boudin</a:t>
            </a:r>
            <a:r>
              <a:rPr lang="en-US" dirty="0">
                <a:latin typeface="Californian FB" panose="0207040306080B030204" pitchFamily="18" charset="0"/>
              </a:rPr>
              <a:t> turkey turducken salami. Hamburger andouille tongue kielbasa sirloin.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772" y="327820"/>
            <a:ext cx="1388803" cy="1400174"/>
          </a:xfrm>
          <a:prstGeom prst="rect">
            <a:avLst/>
          </a:prstGeom>
        </p:spPr>
      </p:pic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5254906" y="5416952"/>
            <a:ext cx="3260444" cy="1342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061184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Slide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013995"/>
            <a:ext cx="3191812" cy="3048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38" y="2013995"/>
            <a:ext cx="3198712" cy="3048000"/>
          </a:xfrm>
          <a:prstGeom prst="rect">
            <a:avLst/>
          </a:prstGeom>
        </p:spPr>
      </p:pic>
      <p:sp>
        <p:nvSpPr>
          <p:cNvPr id="6" name="Oval 5">
            <a:hlinkClick r:id="rId4" action="ppaction://hlinksldjump"/>
          </p:cNvPr>
          <p:cNvSpPr/>
          <p:nvPr/>
        </p:nvSpPr>
        <p:spPr>
          <a:xfrm>
            <a:off x="5648446" y="5385301"/>
            <a:ext cx="3102015" cy="1360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98073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Slide</a:t>
            </a:r>
            <a:endParaRPr lang="en-US" dirty="0"/>
          </a:p>
        </p:txBody>
      </p:sp>
      <p:pic>
        <p:nvPicPr>
          <p:cNvPr id="4" name="Cow_Moo-Mike_Koenig-42670858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76575" y="2390775"/>
            <a:ext cx="1714500" cy="1714500"/>
          </a:xfrm>
        </p:spPr>
      </p:pic>
      <p:sp>
        <p:nvSpPr>
          <p:cNvPr id="6" name="Oval 5">
            <a:hlinkClick r:id="rId5" action="ppaction://hlinksldjump"/>
          </p:cNvPr>
          <p:cNvSpPr/>
          <p:nvPr/>
        </p:nvSpPr>
        <p:spPr>
          <a:xfrm>
            <a:off x="5879939" y="5011838"/>
            <a:ext cx="2997843" cy="14121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647253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0781" y="171943"/>
            <a:ext cx="7234176" cy="2212442"/>
          </a:xfrm>
          <a:prstGeom prst="rect">
            <a:avLst/>
          </a:prstGeom>
        </p:spPr>
      </p:pic>
      <p:sp>
        <p:nvSpPr>
          <p:cNvPr id="5" name="10-Point Star 4">
            <a:hlinkClick r:id="rId3" action="ppaction://hlinksldjump"/>
          </p:cNvPr>
          <p:cNvSpPr/>
          <p:nvPr/>
        </p:nvSpPr>
        <p:spPr>
          <a:xfrm>
            <a:off x="833377" y="4676172"/>
            <a:ext cx="2129742" cy="1898248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" name="10-Point Star 5">
            <a:hlinkClick r:id="rId4" action="ppaction://hlinksldjump"/>
          </p:cNvPr>
          <p:cNvSpPr/>
          <p:nvPr/>
        </p:nvSpPr>
        <p:spPr>
          <a:xfrm>
            <a:off x="3646024" y="4676172"/>
            <a:ext cx="2129741" cy="1898248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" name="10-Point Star 6">
            <a:hlinkClick r:id="rId5" action="ppaction://hlinksldjump"/>
          </p:cNvPr>
          <p:cNvSpPr/>
          <p:nvPr/>
        </p:nvSpPr>
        <p:spPr>
          <a:xfrm>
            <a:off x="6238754" y="4676172"/>
            <a:ext cx="2222340" cy="1898248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8" name="Oval 7">
            <a:hlinkClick r:id="rId6" action="ppaction://hlinksldjump"/>
          </p:cNvPr>
          <p:cNvSpPr/>
          <p:nvPr/>
        </p:nvSpPr>
        <p:spPr>
          <a:xfrm>
            <a:off x="3646024" y="2806861"/>
            <a:ext cx="2129741" cy="1446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03978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Slide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714375" y="2600325"/>
            <a:ext cx="2247900" cy="195778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iley Face 6"/>
          <p:cNvSpPr/>
          <p:nvPr/>
        </p:nvSpPr>
        <p:spPr>
          <a:xfrm>
            <a:off x="5410200" y="2417166"/>
            <a:ext cx="2136494" cy="23241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10-Point Star 7">
            <a:hlinkClick r:id="rId2" action="ppaction://hlinksldjump"/>
          </p:cNvPr>
          <p:cNvSpPr/>
          <p:nvPr/>
        </p:nvSpPr>
        <p:spPr>
          <a:xfrm>
            <a:off x="6933235" y="5463251"/>
            <a:ext cx="1582115" cy="1394749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492330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Slide</a:t>
            </a:r>
            <a:endParaRPr lang="en-US" dirty="0"/>
          </a:p>
        </p:txBody>
      </p:sp>
      <p:pic>
        <p:nvPicPr>
          <p:cNvPr id="4" name="5bCyZ5Sg_B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2332660"/>
            <a:ext cx="4572000" cy="2571750"/>
          </a:xfrm>
          <a:prstGeom prst="rect">
            <a:avLst/>
          </a:prstGeom>
        </p:spPr>
      </p:pic>
      <p:sp>
        <p:nvSpPr>
          <p:cNvPr id="5" name="10-Point Star 4">
            <a:hlinkClick r:id="rId4" action="ppaction://hlinksldjump"/>
          </p:cNvPr>
          <p:cNvSpPr/>
          <p:nvPr/>
        </p:nvSpPr>
        <p:spPr>
          <a:xfrm>
            <a:off x="7060557" y="5185458"/>
            <a:ext cx="1956121" cy="1672542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743871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orem Ipsum</a:t>
            </a:r>
            <a:r>
              <a:rPr lang="en-US" sz="2400" dirty="0"/>
              <a:t>: </a:t>
            </a:r>
            <a:r>
              <a:rPr lang="en-US" sz="2400" dirty="0">
                <a:hlinkClick r:id="rId2"/>
              </a:rPr>
              <a:t>http://baconipsum.com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r>
              <a:rPr lang="en-US" sz="2400" dirty="0"/>
              <a:t>Cow Sound: http://soundbible.com/1778-Cow-Moo.html</a:t>
            </a:r>
            <a:endParaRPr lang="en-US" sz="2400" dirty="0" smtClean="0"/>
          </a:p>
          <a:p>
            <a:r>
              <a:rPr lang="en-US" sz="2400" dirty="0"/>
              <a:t>GIFS: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giphy.com/search/welcome</a:t>
            </a:r>
            <a:endParaRPr lang="en-US" sz="2400" dirty="0" smtClean="0"/>
          </a:p>
          <a:p>
            <a:r>
              <a:rPr lang="en-US" sz="2400" dirty="0"/>
              <a:t>Photo: https://en.wikipedia.org/wiki/The_Simpsons</a:t>
            </a:r>
            <a:endParaRPr lang="en-US" sz="2400" dirty="0" smtClean="0"/>
          </a:p>
          <a:p>
            <a:r>
              <a:rPr lang="en-US" sz="2400" dirty="0" smtClean="0"/>
              <a:t>Video: https</a:t>
            </a:r>
            <a:r>
              <a:rPr lang="en-US" sz="2400" dirty="0"/>
              <a:t>://</a:t>
            </a:r>
            <a:r>
              <a:rPr lang="en-US" sz="2400" dirty="0" smtClean="0"/>
              <a:t>www.youtube.com/watch?v=5bCyZ5Sg_Bs</a:t>
            </a:r>
          </a:p>
          <a:p>
            <a:endParaRPr lang="en-US" sz="2400" dirty="0"/>
          </a:p>
        </p:txBody>
      </p:sp>
      <p:sp>
        <p:nvSpPr>
          <p:cNvPr id="4" name="10-Point Star 3">
            <a:hlinkClick r:id="rId4" action="ppaction://hlinksldjump"/>
          </p:cNvPr>
          <p:cNvSpPr/>
          <p:nvPr/>
        </p:nvSpPr>
        <p:spPr>
          <a:xfrm>
            <a:off x="6701742" y="5023413"/>
            <a:ext cx="1956121" cy="1608881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174515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129</Words>
  <Application>Microsoft Office PowerPoint</Application>
  <PresentationFormat>On-screen Show (4:3)</PresentationFormat>
  <Paragraphs>28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Californian FB</vt:lpstr>
      <vt:lpstr>Office Theme</vt:lpstr>
      <vt:lpstr>Week 7 Lab: Unorthodox PowerPoint</vt:lpstr>
      <vt:lpstr> Lorem Ipsum </vt:lpstr>
      <vt:lpstr>Images Slide</vt:lpstr>
      <vt:lpstr>Audio Slide</vt:lpstr>
      <vt:lpstr>PowerPoint Presentation</vt:lpstr>
      <vt:lpstr>Animation Slide</vt:lpstr>
      <vt:lpstr>Video Slide</vt:lpstr>
      <vt:lpstr>Citations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Wagner,Connor</dc:creator>
  <cp:lastModifiedBy>Wagner,Connor</cp:lastModifiedBy>
  <cp:revision>7</cp:revision>
  <dcterms:created xsi:type="dcterms:W3CDTF">2017-03-02T14:22:29Z</dcterms:created>
  <dcterms:modified xsi:type="dcterms:W3CDTF">2017-03-02T15:14:41Z</dcterms:modified>
</cp:coreProperties>
</file>