
<file path=[Content_Types].xml><?xml version="1.0" encoding="utf-8"?>
<Types xmlns="http://schemas.openxmlformats.org/package/2006/content-types">
  <Default ContentType="image/jpeg" Extension="jpg"/>
  <Default ContentType="application/x-fontdata" Extension="fntdata"/>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embedTrueTypeFonts="1"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Lst>
  <p:sldSz cy="5143500" cx="9144000"/>
  <p:notesSz cx="6858000" cy="9144000"/>
  <p:embeddedFontLst>
    <p:embeddedFont>
      <p:font typeface="Kaushan Script"/>
      <p:regular r:id="rId22"/>
    </p:embeddedFont>
    <p:embeddedFont>
      <p:font typeface="Syncopate"/>
      <p:regular r:id="rId23"/>
      <p:bold r:id="rId2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11" Type="http://schemas.openxmlformats.org/officeDocument/2006/relationships/slide" Target="slides/slide7.xml"/><Relationship Id="rId22" Type="http://schemas.openxmlformats.org/officeDocument/2006/relationships/font" Target="fonts/KaushanScript-regular.fntdata"/><Relationship Id="rId10" Type="http://schemas.openxmlformats.org/officeDocument/2006/relationships/slide" Target="slides/slide6.xml"/><Relationship Id="rId21" Type="http://schemas.openxmlformats.org/officeDocument/2006/relationships/slide" Target="slides/slide17.xml"/><Relationship Id="rId13" Type="http://schemas.openxmlformats.org/officeDocument/2006/relationships/slide" Target="slides/slide9.xml"/><Relationship Id="rId24" Type="http://schemas.openxmlformats.org/officeDocument/2006/relationships/font" Target="fonts/Syncopate-bold.fntdata"/><Relationship Id="rId12" Type="http://schemas.openxmlformats.org/officeDocument/2006/relationships/slide" Target="slides/slide8.xml"/><Relationship Id="rId23" Type="http://schemas.openxmlformats.org/officeDocument/2006/relationships/font" Target="fonts/Syncopate-regular.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5" Type="http://schemas.openxmlformats.org/officeDocument/2006/relationships/slide" Target="slides/slide1.xml"/><Relationship Id="rId19" Type="http://schemas.openxmlformats.org/officeDocument/2006/relationships/slide" Target="slides/slide15.xml"/><Relationship Id="rId6" Type="http://schemas.openxmlformats.org/officeDocument/2006/relationships/slide" Target="slides/slide2.xml"/><Relationship Id="rId18" Type="http://schemas.openxmlformats.org/officeDocument/2006/relationships/slide" Target="slides/slide14.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rIns="91425" tIns="91425"/>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0" name="Shape 50"/>
        <p:cNvGrpSpPr/>
        <p:nvPr/>
      </p:nvGrpSpPr>
      <p:grpSpPr>
        <a:xfrm>
          <a:off x="0" y="0"/>
          <a:ext cx="0" cy="0"/>
          <a:chOff x="0" y="0"/>
          <a:chExt cx="0" cy="0"/>
        </a:xfrm>
      </p:grpSpPr>
      <p:sp>
        <p:nvSpPr>
          <p:cNvPr id="51" name="Shape 51"/>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p:spPr>
      </p:sp>
      <p:sp>
        <p:nvSpPr>
          <p:cNvPr id="52" name="Shape 5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2" name="Shape 132"/>
        <p:cNvGrpSpPr/>
        <p:nvPr/>
      </p:nvGrpSpPr>
      <p:grpSpPr>
        <a:xfrm>
          <a:off x="0" y="0"/>
          <a:ext cx="0" cy="0"/>
          <a:chOff x="0" y="0"/>
          <a:chExt cx="0" cy="0"/>
        </a:xfrm>
      </p:grpSpPr>
      <p:sp>
        <p:nvSpPr>
          <p:cNvPr id="133" name="Shape 13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34" name="Shape 13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40" name="Shape 140"/>
        <p:cNvGrpSpPr/>
        <p:nvPr/>
      </p:nvGrpSpPr>
      <p:grpSpPr>
        <a:xfrm>
          <a:off x="0" y="0"/>
          <a:ext cx="0" cy="0"/>
          <a:chOff x="0" y="0"/>
          <a:chExt cx="0" cy="0"/>
        </a:xfrm>
      </p:grpSpPr>
      <p:sp>
        <p:nvSpPr>
          <p:cNvPr id="141" name="Shape 14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42" name="Shape 14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49" name="Shape 149"/>
        <p:cNvGrpSpPr/>
        <p:nvPr/>
      </p:nvGrpSpPr>
      <p:grpSpPr>
        <a:xfrm>
          <a:off x="0" y="0"/>
          <a:ext cx="0" cy="0"/>
          <a:chOff x="0" y="0"/>
          <a:chExt cx="0" cy="0"/>
        </a:xfrm>
      </p:grpSpPr>
      <p:sp>
        <p:nvSpPr>
          <p:cNvPr id="150" name="Shape 15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51" name="Shape 151"/>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55" name="Shape 155"/>
        <p:cNvGrpSpPr/>
        <p:nvPr/>
      </p:nvGrpSpPr>
      <p:grpSpPr>
        <a:xfrm>
          <a:off x="0" y="0"/>
          <a:ext cx="0" cy="0"/>
          <a:chOff x="0" y="0"/>
          <a:chExt cx="0" cy="0"/>
        </a:xfrm>
      </p:grpSpPr>
      <p:sp>
        <p:nvSpPr>
          <p:cNvPr id="156" name="Shape 15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57" name="Shape 157"/>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62" name="Shape 162"/>
        <p:cNvGrpSpPr/>
        <p:nvPr/>
      </p:nvGrpSpPr>
      <p:grpSpPr>
        <a:xfrm>
          <a:off x="0" y="0"/>
          <a:ext cx="0" cy="0"/>
          <a:chOff x="0" y="0"/>
          <a:chExt cx="0" cy="0"/>
        </a:xfrm>
      </p:grpSpPr>
      <p:sp>
        <p:nvSpPr>
          <p:cNvPr id="163" name="Shape 16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64" name="Shape 16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68" name="Shape 168"/>
        <p:cNvGrpSpPr/>
        <p:nvPr/>
      </p:nvGrpSpPr>
      <p:grpSpPr>
        <a:xfrm>
          <a:off x="0" y="0"/>
          <a:ext cx="0" cy="0"/>
          <a:chOff x="0" y="0"/>
          <a:chExt cx="0" cy="0"/>
        </a:xfrm>
      </p:grpSpPr>
      <p:sp>
        <p:nvSpPr>
          <p:cNvPr id="169" name="Shape 16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70" name="Shape 170"/>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75" name="Shape 175"/>
        <p:cNvGrpSpPr/>
        <p:nvPr/>
      </p:nvGrpSpPr>
      <p:grpSpPr>
        <a:xfrm>
          <a:off x="0" y="0"/>
          <a:ext cx="0" cy="0"/>
          <a:chOff x="0" y="0"/>
          <a:chExt cx="0" cy="0"/>
        </a:xfrm>
      </p:grpSpPr>
      <p:sp>
        <p:nvSpPr>
          <p:cNvPr id="176" name="Shape 17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77" name="Shape 177"/>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85" name="Shape 185"/>
        <p:cNvGrpSpPr/>
        <p:nvPr/>
      </p:nvGrpSpPr>
      <p:grpSpPr>
        <a:xfrm>
          <a:off x="0" y="0"/>
          <a:ext cx="0" cy="0"/>
          <a:chOff x="0" y="0"/>
          <a:chExt cx="0" cy="0"/>
        </a:xfrm>
      </p:grpSpPr>
      <p:sp>
        <p:nvSpPr>
          <p:cNvPr id="186" name="Shape 18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87" name="Shape 187"/>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7" name="Shape 57"/>
        <p:cNvGrpSpPr/>
        <p:nvPr/>
      </p:nvGrpSpPr>
      <p:grpSpPr>
        <a:xfrm>
          <a:off x="0" y="0"/>
          <a:ext cx="0" cy="0"/>
          <a:chOff x="0" y="0"/>
          <a:chExt cx="0" cy="0"/>
        </a:xfrm>
      </p:grpSpPr>
      <p:sp>
        <p:nvSpPr>
          <p:cNvPr id="58" name="Shape 5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59" name="Shape 59"/>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4" name="Shape 64"/>
        <p:cNvGrpSpPr/>
        <p:nvPr/>
      </p:nvGrpSpPr>
      <p:grpSpPr>
        <a:xfrm>
          <a:off x="0" y="0"/>
          <a:ext cx="0" cy="0"/>
          <a:chOff x="0" y="0"/>
          <a:chExt cx="0" cy="0"/>
        </a:xfrm>
      </p:grpSpPr>
      <p:sp>
        <p:nvSpPr>
          <p:cNvPr id="65" name="Shape 6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66" name="Shape 66"/>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0" name="Shape 80"/>
        <p:cNvGrpSpPr/>
        <p:nvPr/>
      </p:nvGrpSpPr>
      <p:grpSpPr>
        <a:xfrm>
          <a:off x="0" y="0"/>
          <a:ext cx="0" cy="0"/>
          <a:chOff x="0" y="0"/>
          <a:chExt cx="0" cy="0"/>
        </a:xfrm>
      </p:grpSpPr>
      <p:sp>
        <p:nvSpPr>
          <p:cNvPr id="81" name="Shape 8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82" name="Shape 8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8" name="Shape 88"/>
        <p:cNvGrpSpPr/>
        <p:nvPr/>
      </p:nvGrpSpPr>
      <p:grpSpPr>
        <a:xfrm>
          <a:off x="0" y="0"/>
          <a:ext cx="0" cy="0"/>
          <a:chOff x="0" y="0"/>
          <a:chExt cx="0" cy="0"/>
        </a:xfrm>
      </p:grpSpPr>
      <p:sp>
        <p:nvSpPr>
          <p:cNvPr id="89" name="Shape 8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90" name="Shape 90"/>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8" name="Shape 98"/>
        <p:cNvGrpSpPr/>
        <p:nvPr/>
      </p:nvGrpSpPr>
      <p:grpSpPr>
        <a:xfrm>
          <a:off x="0" y="0"/>
          <a:ext cx="0" cy="0"/>
          <a:chOff x="0" y="0"/>
          <a:chExt cx="0" cy="0"/>
        </a:xfrm>
      </p:grpSpPr>
      <p:sp>
        <p:nvSpPr>
          <p:cNvPr id="99" name="Shape 9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00" name="Shape 100"/>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6" name="Shape 106"/>
        <p:cNvGrpSpPr/>
        <p:nvPr/>
      </p:nvGrpSpPr>
      <p:grpSpPr>
        <a:xfrm>
          <a:off x="0" y="0"/>
          <a:ext cx="0" cy="0"/>
          <a:chOff x="0" y="0"/>
          <a:chExt cx="0" cy="0"/>
        </a:xfrm>
      </p:grpSpPr>
      <p:sp>
        <p:nvSpPr>
          <p:cNvPr id="107" name="Shape 10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08" name="Shape 10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5" name="Shape 115"/>
        <p:cNvGrpSpPr/>
        <p:nvPr/>
      </p:nvGrpSpPr>
      <p:grpSpPr>
        <a:xfrm>
          <a:off x="0" y="0"/>
          <a:ext cx="0" cy="0"/>
          <a:chOff x="0" y="0"/>
          <a:chExt cx="0" cy="0"/>
        </a:xfrm>
      </p:grpSpPr>
      <p:sp>
        <p:nvSpPr>
          <p:cNvPr id="116" name="Shape 11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17" name="Shape 117"/>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4" name="Shape 124"/>
        <p:cNvGrpSpPr/>
        <p:nvPr/>
      </p:nvGrpSpPr>
      <p:grpSpPr>
        <a:xfrm>
          <a:off x="0" y="0"/>
          <a:ext cx="0" cy="0"/>
          <a:chOff x="0" y="0"/>
          <a:chExt cx="0" cy="0"/>
        </a:xfrm>
      </p:grpSpPr>
      <p:sp>
        <p:nvSpPr>
          <p:cNvPr id="125" name="Shape 12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26" name="Shape 126"/>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9" name="Shape 9"/>
        <p:cNvGrpSpPr/>
        <p:nvPr/>
      </p:nvGrpSpPr>
      <p:grpSpPr>
        <a:xfrm>
          <a:off x="0" y="0"/>
          <a:ext cx="0" cy="0"/>
          <a:chOff x="0" y="0"/>
          <a:chExt cx="0" cy="0"/>
        </a:xfrm>
      </p:grpSpPr>
      <p:sp>
        <p:nvSpPr>
          <p:cNvPr id="10" name="Shape 10"/>
          <p:cNvSpPr txBox="1"/>
          <p:nvPr>
            <p:ph type="ctrTitle"/>
          </p:nvPr>
        </p:nvSpPr>
        <p:spPr>
          <a:xfrm>
            <a:off x="311708" y="744575"/>
            <a:ext cx="8520600" cy="2052600"/>
          </a:xfrm>
          <a:prstGeom prst="rect">
            <a:avLst/>
          </a:prstGeom>
        </p:spPr>
        <p:txBody>
          <a:bodyPr anchorCtr="0" anchor="b" bIns="91425" lIns="91425" rIns="91425" tIns="91425"/>
          <a:lstStyle>
            <a:lvl1pPr lvl="0" algn="ctr">
              <a:spcBef>
                <a:spcPts val="0"/>
              </a:spcBef>
              <a:buSzPct val="100000"/>
              <a:defRPr sz="5200"/>
            </a:lvl1pPr>
            <a:lvl2pPr lvl="1" algn="ctr">
              <a:spcBef>
                <a:spcPts val="0"/>
              </a:spcBef>
              <a:buSzPct val="100000"/>
              <a:defRPr sz="5200"/>
            </a:lvl2pPr>
            <a:lvl3pPr lvl="2" algn="ctr">
              <a:spcBef>
                <a:spcPts val="0"/>
              </a:spcBef>
              <a:buSzPct val="100000"/>
              <a:defRPr sz="5200"/>
            </a:lvl3pPr>
            <a:lvl4pPr lvl="3" algn="ctr">
              <a:spcBef>
                <a:spcPts val="0"/>
              </a:spcBef>
              <a:buSzPct val="100000"/>
              <a:defRPr sz="5200"/>
            </a:lvl4pPr>
            <a:lvl5pPr lvl="4" algn="ctr">
              <a:spcBef>
                <a:spcPts val="0"/>
              </a:spcBef>
              <a:buSzPct val="100000"/>
              <a:defRPr sz="5200"/>
            </a:lvl5pPr>
            <a:lvl6pPr lvl="5" algn="ctr">
              <a:spcBef>
                <a:spcPts val="0"/>
              </a:spcBef>
              <a:buSzPct val="100000"/>
              <a:defRPr sz="5200"/>
            </a:lvl6pPr>
            <a:lvl7pPr lvl="6" algn="ctr">
              <a:spcBef>
                <a:spcPts val="0"/>
              </a:spcBef>
              <a:buSzPct val="100000"/>
              <a:defRPr sz="5200"/>
            </a:lvl7pPr>
            <a:lvl8pPr lvl="7" algn="ctr">
              <a:spcBef>
                <a:spcPts val="0"/>
              </a:spcBef>
              <a:buSzPct val="100000"/>
              <a:defRPr sz="5200"/>
            </a:lvl8pPr>
            <a:lvl9pPr lvl="8" algn="ctr">
              <a:spcBef>
                <a:spcPts val="0"/>
              </a:spcBef>
              <a:buSzPct val="100000"/>
              <a:defRPr sz="5200"/>
            </a:lvl9pPr>
          </a:lstStyle>
          <a:p/>
        </p:txBody>
      </p:sp>
      <p:sp>
        <p:nvSpPr>
          <p:cNvPr id="11" name="Shape 11"/>
          <p:cNvSpPr txBox="1"/>
          <p:nvPr>
            <p:ph idx="1" type="subTitle"/>
          </p:nvPr>
        </p:nvSpPr>
        <p:spPr>
          <a:xfrm>
            <a:off x="311700" y="2834125"/>
            <a:ext cx="8520600" cy="792600"/>
          </a:xfrm>
          <a:prstGeom prst="rect">
            <a:avLst/>
          </a:prstGeom>
        </p:spPr>
        <p:txBody>
          <a:bodyPr anchorCtr="0" anchor="t" bIns="91425" lIns="91425" rIns="91425" tIns="91425"/>
          <a:lstStyle>
            <a:lvl1pPr lvl="0" algn="ctr">
              <a:lnSpc>
                <a:spcPct val="100000"/>
              </a:lnSpc>
              <a:spcBef>
                <a:spcPts val="0"/>
              </a:spcBef>
              <a:spcAft>
                <a:spcPts val="0"/>
              </a:spcAft>
              <a:buSzPct val="100000"/>
              <a:buNone/>
              <a:defRPr sz="2800"/>
            </a:lvl1pPr>
            <a:lvl2pPr lvl="1" algn="ctr">
              <a:lnSpc>
                <a:spcPct val="100000"/>
              </a:lnSpc>
              <a:spcBef>
                <a:spcPts val="0"/>
              </a:spcBef>
              <a:spcAft>
                <a:spcPts val="0"/>
              </a:spcAft>
              <a:buSzPct val="100000"/>
              <a:buNone/>
              <a:defRPr sz="2800"/>
            </a:lvl2pPr>
            <a:lvl3pPr lvl="2" algn="ctr">
              <a:lnSpc>
                <a:spcPct val="100000"/>
              </a:lnSpc>
              <a:spcBef>
                <a:spcPts val="0"/>
              </a:spcBef>
              <a:spcAft>
                <a:spcPts val="0"/>
              </a:spcAft>
              <a:buSzPct val="100000"/>
              <a:buNone/>
              <a:defRPr sz="2800"/>
            </a:lvl3pPr>
            <a:lvl4pPr lvl="3" algn="ctr">
              <a:lnSpc>
                <a:spcPct val="100000"/>
              </a:lnSpc>
              <a:spcBef>
                <a:spcPts val="0"/>
              </a:spcBef>
              <a:spcAft>
                <a:spcPts val="0"/>
              </a:spcAft>
              <a:buSzPct val="100000"/>
              <a:buNone/>
              <a:defRPr sz="2800"/>
            </a:lvl4pPr>
            <a:lvl5pPr lvl="4" algn="ctr">
              <a:lnSpc>
                <a:spcPct val="100000"/>
              </a:lnSpc>
              <a:spcBef>
                <a:spcPts val="0"/>
              </a:spcBef>
              <a:spcAft>
                <a:spcPts val="0"/>
              </a:spcAft>
              <a:buSzPct val="100000"/>
              <a:buNone/>
              <a:defRPr sz="2800"/>
            </a:lvl5pPr>
            <a:lvl6pPr lvl="5" algn="ctr">
              <a:lnSpc>
                <a:spcPct val="100000"/>
              </a:lnSpc>
              <a:spcBef>
                <a:spcPts val="0"/>
              </a:spcBef>
              <a:spcAft>
                <a:spcPts val="0"/>
              </a:spcAft>
              <a:buSzPct val="100000"/>
              <a:buNone/>
              <a:defRPr sz="2800"/>
            </a:lvl6pPr>
            <a:lvl7pPr lvl="6" algn="ctr">
              <a:lnSpc>
                <a:spcPct val="100000"/>
              </a:lnSpc>
              <a:spcBef>
                <a:spcPts val="0"/>
              </a:spcBef>
              <a:spcAft>
                <a:spcPts val="0"/>
              </a:spcAft>
              <a:buSzPct val="100000"/>
              <a:buNone/>
              <a:defRPr sz="2800"/>
            </a:lvl7pPr>
            <a:lvl8pPr lvl="7" algn="ctr">
              <a:lnSpc>
                <a:spcPct val="100000"/>
              </a:lnSpc>
              <a:spcBef>
                <a:spcPts val="0"/>
              </a:spcBef>
              <a:spcAft>
                <a:spcPts val="0"/>
              </a:spcAft>
              <a:buSzPct val="100000"/>
              <a:buNone/>
              <a:defRPr sz="2800"/>
            </a:lvl8pPr>
            <a:lvl9pPr lvl="8" algn="ctr">
              <a:lnSpc>
                <a:spcPct val="100000"/>
              </a:lnSpc>
              <a:spcBef>
                <a:spcPts val="0"/>
              </a:spcBef>
              <a:spcAft>
                <a:spcPts val="0"/>
              </a:spcAft>
              <a:buSzPct val="100000"/>
              <a:buNone/>
              <a:defRPr sz="2800"/>
            </a:lvl9pPr>
          </a:lstStyle>
          <a:p/>
        </p:txBody>
      </p:sp>
      <p:sp>
        <p:nvSpPr>
          <p:cNvPr id="12" name="Shape 12"/>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Big number">
    <p:spTree>
      <p:nvGrpSpPr>
        <p:cNvPr id="44" name="Shape 44"/>
        <p:cNvGrpSpPr/>
        <p:nvPr/>
      </p:nvGrpSpPr>
      <p:grpSpPr>
        <a:xfrm>
          <a:off x="0" y="0"/>
          <a:ext cx="0" cy="0"/>
          <a:chOff x="0" y="0"/>
          <a:chExt cx="0" cy="0"/>
        </a:xfrm>
      </p:grpSpPr>
      <p:sp>
        <p:nvSpPr>
          <p:cNvPr id="45" name="Shape 45"/>
          <p:cNvSpPr txBox="1"/>
          <p:nvPr>
            <p:ph type="title"/>
          </p:nvPr>
        </p:nvSpPr>
        <p:spPr>
          <a:xfrm>
            <a:off x="311700" y="1106125"/>
            <a:ext cx="8520600" cy="1963500"/>
          </a:xfrm>
          <a:prstGeom prst="rect">
            <a:avLst/>
          </a:prstGeom>
        </p:spPr>
        <p:txBody>
          <a:bodyPr anchorCtr="0" anchor="b" bIns="91425" lIns="91425" rIns="91425" tIns="91425"/>
          <a:lstStyle>
            <a:lvl1pPr lvl="0" algn="ctr">
              <a:spcBef>
                <a:spcPts val="0"/>
              </a:spcBef>
              <a:buSzPct val="100000"/>
              <a:defRPr sz="12000"/>
            </a:lvl1pPr>
            <a:lvl2pPr lvl="1" algn="ctr">
              <a:spcBef>
                <a:spcPts val="0"/>
              </a:spcBef>
              <a:buSzPct val="100000"/>
              <a:defRPr sz="12000"/>
            </a:lvl2pPr>
            <a:lvl3pPr lvl="2" algn="ctr">
              <a:spcBef>
                <a:spcPts val="0"/>
              </a:spcBef>
              <a:buSzPct val="100000"/>
              <a:defRPr sz="12000"/>
            </a:lvl3pPr>
            <a:lvl4pPr lvl="3" algn="ctr">
              <a:spcBef>
                <a:spcPts val="0"/>
              </a:spcBef>
              <a:buSzPct val="100000"/>
              <a:defRPr sz="12000"/>
            </a:lvl4pPr>
            <a:lvl5pPr lvl="4" algn="ctr">
              <a:spcBef>
                <a:spcPts val="0"/>
              </a:spcBef>
              <a:buSzPct val="100000"/>
              <a:defRPr sz="12000"/>
            </a:lvl5pPr>
            <a:lvl6pPr lvl="5" algn="ctr">
              <a:spcBef>
                <a:spcPts val="0"/>
              </a:spcBef>
              <a:buSzPct val="100000"/>
              <a:defRPr sz="12000"/>
            </a:lvl6pPr>
            <a:lvl7pPr lvl="6" algn="ctr">
              <a:spcBef>
                <a:spcPts val="0"/>
              </a:spcBef>
              <a:buSzPct val="100000"/>
              <a:defRPr sz="12000"/>
            </a:lvl7pPr>
            <a:lvl8pPr lvl="7" algn="ctr">
              <a:spcBef>
                <a:spcPts val="0"/>
              </a:spcBef>
              <a:buSzPct val="100000"/>
              <a:defRPr sz="12000"/>
            </a:lvl8pPr>
            <a:lvl9pPr lvl="8" algn="ctr">
              <a:spcBef>
                <a:spcPts val="0"/>
              </a:spcBef>
              <a:buSzPct val="100000"/>
              <a:defRPr sz="12000"/>
            </a:lvl9pPr>
          </a:lstStyle>
          <a:p/>
        </p:txBody>
      </p:sp>
      <p:sp>
        <p:nvSpPr>
          <p:cNvPr id="46" name="Shape 46"/>
          <p:cNvSpPr txBox="1"/>
          <p:nvPr>
            <p:ph idx="1" type="body"/>
          </p:nvPr>
        </p:nvSpPr>
        <p:spPr>
          <a:xfrm>
            <a:off x="311700" y="3152225"/>
            <a:ext cx="8520600" cy="1300800"/>
          </a:xfrm>
          <a:prstGeom prst="rect">
            <a:avLst/>
          </a:prstGeom>
        </p:spPr>
        <p:txBody>
          <a:bodyPr anchorCtr="0" anchor="t" bIns="91425" lIns="91425" rIns="91425" tIns="91425"/>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p:txBody>
      </p:sp>
      <p:sp>
        <p:nvSpPr>
          <p:cNvPr id="47" name="Shape 47"/>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48" name="Shape 48"/>
        <p:cNvGrpSpPr/>
        <p:nvPr/>
      </p:nvGrpSpPr>
      <p:grpSpPr>
        <a:xfrm>
          <a:off x="0" y="0"/>
          <a:ext cx="0" cy="0"/>
          <a:chOff x="0" y="0"/>
          <a:chExt cx="0" cy="0"/>
        </a:xfrm>
      </p:grpSpPr>
      <p:sp>
        <p:nvSpPr>
          <p:cNvPr id="49" name="Shape 49"/>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spTree>
      <p:nvGrpSpPr>
        <p:cNvPr id="13" name="Shape 13"/>
        <p:cNvGrpSpPr/>
        <p:nvPr/>
      </p:nvGrpSpPr>
      <p:grpSpPr>
        <a:xfrm>
          <a:off x="0" y="0"/>
          <a:ext cx="0" cy="0"/>
          <a:chOff x="0" y="0"/>
          <a:chExt cx="0" cy="0"/>
        </a:xfrm>
      </p:grpSpPr>
      <p:sp>
        <p:nvSpPr>
          <p:cNvPr id="14" name="Shape 14"/>
          <p:cNvSpPr txBox="1"/>
          <p:nvPr>
            <p:ph type="title"/>
          </p:nvPr>
        </p:nvSpPr>
        <p:spPr>
          <a:xfrm>
            <a:off x="311700" y="2150850"/>
            <a:ext cx="8520600" cy="841800"/>
          </a:xfrm>
          <a:prstGeom prst="rect">
            <a:avLst/>
          </a:prstGeom>
        </p:spPr>
        <p:txBody>
          <a:bodyPr anchorCtr="0" anchor="ctr" bIns="91425" lIns="91425" rIns="91425" tIns="91425"/>
          <a:lstStyle>
            <a:lvl1pPr lvl="0" algn="ctr">
              <a:spcBef>
                <a:spcPts val="0"/>
              </a:spcBef>
              <a:buSzPct val="100000"/>
              <a:defRPr sz="3600"/>
            </a:lvl1pPr>
            <a:lvl2pPr lvl="1" algn="ctr">
              <a:spcBef>
                <a:spcPts val="0"/>
              </a:spcBef>
              <a:buSzPct val="100000"/>
              <a:defRPr sz="3600"/>
            </a:lvl2pPr>
            <a:lvl3pPr lvl="2" algn="ctr">
              <a:spcBef>
                <a:spcPts val="0"/>
              </a:spcBef>
              <a:buSzPct val="100000"/>
              <a:defRPr sz="3600"/>
            </a:lvl3pPr>
            <a:lvl4pPr lvl="3" algn="ctr">
              <a:spcBef>
                <a:spcPts val="0"/>
              </a:spcBef>
              <a:buSzPct val="100000"/>
              <a:defRPr sz="3600"/>
            </a:lvl4pPr>
            <a:lvl5pPr lvl="4" algn="ctr">
              <a:spcBef>
                <a:spcPts val="0"/>
              </a:spcBef>
              <a:buSzPct val="100000"/>
              <a:defRPr sz="3600"/>
            </a:lvl5pPr>
            <a:lvl6pPr lvl="5" algn="ctr">
              <a:spcBef>
                <a:spcPts val="0"/>
              </a:spcBef>
              <a:buSzPct val="100000"/>
              <a:defRPr sz="3600"/>
            </a:lvl6pPr>
            <a:lvl7pPr lvl="6" algn="ctr">
              <a:spcBef>
                <a:spcPts val="0"/>
              </a:spcBef>
              <a:buSzPct val="100000"/>
              <a:defRPr sz="3600"/>
            </a:lvl7pPr>
            <a:lvl8pPr lvl="7" algn="ctr">
              <a:spcBef>
                <a:spcPts val="0"/>
              </a:spcBef>
              <a:buSzPct val="100000"/>
              <a:defRPr sz="3600"/>
            </a:lvl8pPr>
            <a:lvl9pPr lvl="8" algn="ctr">
              <a:spcBef>
                <a:spcPts val="0"/>
              </a:spcBef>
              <a:buSzPct val="100000"/>
              <a:defRPr sz="3600"/>
            </a:lvl9pPr>
          </a:lstStyle>
          <a:p/>
        </p:txBody>
      </p:sp>
      <p:sp>
        <p:nvSpPr>
          <p:cNvPr id="15" name="Shape 15"/>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16" name="Shape 16"/>
        <p:cNvGrpSpPr/>
        <p:nvPr/>
      </p:nvGrpSpPr>
      <p:grpSpPr>
        <a:xfrm>
          <a:off x="0" y="0"/>
          <a:ext cx="0" cy="0"/>
          <a:chOff x="0" y="0"/>
          <a:chExt cx="0" cy="0"/>
        </a:xfrm>
      </p:grpSpPr>
      <p:sp>
        <p:nvSpPr>
          <p:cNvPr id="17" name="Shape 17"/>
          <p:cNvSpPr txBox="1"/>
          <p:nvPr>
            <p:ph type="title"/>
          </p:nvPr>
        </p:nvSpPr>
        <p:spPr>
          <a:xfrm>
            <a:off x="311700" y="445025"/>
            <a:ext cx="8520600" cy="5727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18" name="Shape 18"/>
          <p:cNvSpPr txBox="1"/>
          <p:nvPr>
            <p:ph idx="1" type="body"/>
          </p:nvPr>
        </p:nvSpPr>
        <p:spPr>
          <a:xfrm>
            <a:off x="311700" y="1152475"/>
            <a:ext cx="8520600" cy="34164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19" name="Shape 19"/>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20" name="Shape 20"/>
        <p:cNvGrpSpPr/>
        <p:nvPr/>
      </p:nvGrpSpPr>
      <p:grpSpPr>
        <a:xfrm>
          <a:off x="0" y="0"/>
          <a:ext cx="0" cy="0"/>
          <a:chOff x="0" y="0"/>
          <a:chExt cx="0" cy="0"/>
        </a:xfrm>
      </p:grpSpPr>
      <p:sp>
        <p:nvSpPr>
          <p:cNvPr id="21" name="Shape 21"/>
          <p:cNvSpPr txBox="1"/>
          <p:nvPr>
            <p:ph type="title"/>
          </p:nvPr>
        </p:nvSpPr>
        <p:spPr>
          <a:xfrm>
            <a:off x="311700" y="445025"/>
            <a:ext cx="8520600" cy="5727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2" name="Shape 22"/>
          <p:cNvSpPr txBox="1"/>
          <p:nvPr>
            <p:ph idx="1" type="body"/>
          </p:nvPr>
        </p:nvSpPr>
        <p:spPr>
          <a:xfrm>
            <a:off x="311700" y="1152475"/>
            <a:ext cx="3999900" cy="3416400"/>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23" name="Shape 23"/>
          <p:cNvSpPr txBox="1"/>
          <p:nvPr>
            <p:ph idx="2" type="body"/>
          </p:nvPr>
        </p:nvSpPr>
        <p:spPr>
          <a:xfrm>
            <a:off x="4832400" y="1152475"/>
            <a:ext cx="3999900" cy="3416400"/>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24" name="Shape 24"/>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25" name="Shape 25"/>
        <p:cNvGrpSpPr/>
        <p:nvPr/>
      </p:nvGrpSpPr>
      <p:grpSpPr>
        <a:xfrm>
          <a:off x="0" y="0"/>
          <a:ext cx="0" cy="0"/>
          <a:chOff x="0" y="0"/>
          <a:chExt cx="0" cy="0"/>
        </a:xfrm>
      </p:grpSpPr>
      <p:sp>
        <p:nvSpPr>
          <p:cNvPr id="26" name="Shape 26"/>
          <p:cNvSpPr txBox="1"/>
          <p:nvPr>
            <p:ph type="title"/>
          </p:nvPr>
        </p:nvSpPr>
        <p:spPr>
          <a:xfrm>
            <a:off x="311700" y="445025"/>
            <a:ext cx="8520600" cy="5727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7" name="Shape 27"/>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One column text">
    <p:spTree>
      <p:nvGrpSpPr>
        <p:cNvPr id="28" name="Shape 28"/>
        <p:cNvGrpSpPr/>
        <p:nvPr/>
      </p:nvGrpSpPr>
      <p:grpSpPr>
        <a:xfrm>
          <a:off x="0" y="0"/>
          <a:ext cx="0" cy="0"/>
          <a:chOff x="0" y="0"/>
          <a:chExt cx="0" cy="0"/>
        </a:xfrm>
      </p:grpSpPr>
      <p:sp>
        <p:nvSpPr>
          <p:cNvPr id="29" name="Shape 29"/>
          <p:cNvSpPr txBox="1"/>
          <p:nvPr>
            <p:ph type="title"/>
          </p:nvPr>
        </p:nvSpPr>
        <p:spPr>
          <a:xfrm>
            <a:off x="311700" y="555600"/>
            <a:ext cx="2808000" cy="755700"/>
          </a:xfrm>
          <a:prstGeom prst="rect">
            <a:avLst/>
          </a:prstGeom>
        </p:spPr>
        <p:txBody>
          <a:bodyPr anchorCtr="0" anchor="b" bIns="91425" lIns="91425" rIns="91425" tIns="91425"/>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p:txBody>
      </p:sp>
      <p:sp>
        <p:nvSpPr>
          <p:cNvPr id="30" name="Shape 30"/>
          <p:cNvSpPr txBox="1"/>
          <p:nvPr>
            <p:ph idx="1" type="body"/>
          </p:nvPr>
        </p:nvSpPr>
        <p:spPr>
          <a:xfrm>
            <a:off x="311700" y="1389600"/>
            <a:ext cx="2808000" cy="3179400"/>
          </a:xfrm>
          <a:prstGeom prst="rect">
            <a:avLst/>
          </a:prstGeom>
        </p:spPr>
        <p:txBody>
          <a:bodyPr anchorCtr="0" anchor="t" bIns="91425" lIns="91425" rIns="91425" tIns="91425"/>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31" name="Shape 31"/>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Main point">
    <p:spTree>
      <p:nvGrpSpPr>
        <p:cNvPr id="32" name="Shape 32"/>
        <p:cNvGrpSpPr/>
        <p:nvPr/>
      </p:nvGrpSpPr>
      <p:grpSpPr>
        <a:xfrm>
          <a:off x="0" y="0"/>
          <a:ext cx="0" cy="0"/>
          <a:chOff x="0" y="0"/>
          <a:chExt cx="0" cy="0"/>
        </a:xfrm>
      </p:grpSpPr>
      <p:sp>
        <p:nvSpPr>
          <p:cNvPr id="33" name="Shape 33"/>
          <p:cNvSpPr txBox="1"/>
          <p:nvPr>
            <p:ph type="title"/>
          </p:nvPr>
        </p:nvSpPr>
        <p:spPr>
          <a:xfrm>
            <a:off x="490250" y="450150"/>
            <a:ext cx="6367800" cy="4090800"/>
          </a:xfrm>
          <a:prstGeom prst="rect">
            <a:avLst/>
          </a:prstGeom>
        </p:spPr>
        <p:txBody>
          <a:bodyPr anchorCtr="0" anchor="ctr" bIns="91425" lIns="91425" rIns="91425" tIns="91425"/>
          <a:lstStyle>
            <a:lvl1pPr lvl="0">
              <a:spcBef>
                <a:spcPts val="0"/>
              </a:spcBef>
              <a:buSzPct val="100000"/>
              <a:defRPr sz="4800"/>
            </a:lvl1pPr>
            <a:lvl2pPr lvl="1">
              <a:spcBef>
                <a:spcPts val="0"/>
              </a:spcBef>
              <a:buSzPct val="100000"/>
              <a:defRPr sz="4800"/>
            </a:lvl2pPr>
            <a:lvl3pPr lvl="2">
              <a:spcBef>
                <a:spcPts val="0"/>
              </a:spcBef>
              <a:buSzPct val="100000"/>
              <a:defRPr sz="4800"/>
            </a:lvl3pPr>
            <a:lvl4pPr lvl="3">
              <a:spcBef>
                <a:spcPts val="0"/>
              </a:spcBef>
              <a:buSzPct val="100000"/>
              <a:defRPr sz="4800"/>
            </a:lvl4pPr>
            <a:lvl5pPr lvl="4">
              <a:spcBef>
                <a:spcPts val="0"/>
              </a:spcBef>
              <a:buSzPct val="100000"/>
              <a:defRPr sz="4800"/>
            </a:lvl5pPr>
            <a:lvl6pPr lvl="5">
              <a:spcBef>
                <a:spcPts val="0"/>
              </a:spcBef>
              <a:buSzPct val="100000"/>
              <a:defRPr sz="4800"/>
            </a:lvl6pPr>
            <a:lvl7pPr lvl="6">
              <a:spcBef>
                <a:spcPts val="0"/>
              </a:spcBef>
              <a:buSzPct val="100000"/>
              <a:defRPr sz="4800"/>
            </a:lvl7pPr>
            <a:lvl8pPr lvl="7">
              <a:spcBef>
                <a:spcPts val="0"/>
              </a:spcBef>
              <a:buSzPct val="100000"/>
              <a:defRPr sz="4800"/>
            </a:lvl8pPr>
            <a:lvl9pPr lvl="8">
              <a:spcBef>
                <a:spcPts val="0"/>
              </a:spcBef>
              <a:buSzPct val="100000"/>
              <a:defRPr sz="4800"/>
            </a:lvl9pPr>
          </a:lstStyle>
          <a:p/>
        </p:txBody>
      </p:sp>
      <p:sp>
        <p:nvSpPr>
          <p:cNvPr id="34" name="Shape 34"/>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Section title and description">
    <p:spTree>
      <p:nvGrpSpPr>
        <p:cNvPr id="35" name="Shape 35"/>
        <p:cNvGrpSpPr/>
        <p:nvPr/>
      </p:nvGrpSpPr>
      <p:grpSpPr>
        <a:xfrm>
          <a:off x="0" y="0"/>
          <a:ext cx="0" cy="0"/>
          <a:chOff x="0" y="0"/>
          <a:chExt cx="0" cy="0"/>
        </a:xfrm>
      </p:grpSpPr>
      <p:sp>
        <p:nvSpPr>
          <p:cNvPr id="36" name="Shape 36"/>
          <p:cNvSpPr/>
          <p:nvPr/>
        </p:nvSpPr>
        <p:spPr>
          <a:xfrm>
            <a:off x="4572000" y="-125"/>
            <a:ext cx="4572000" cy="5143500"/>
          </a:xfrm>
          <a:prstGeom prst="rect">
            <a:avLst/>
          </a:prstGeom>
          <a:solidFill>
            <a:schemeClr val="lt2"/>
          </a:solidFill>
          <a:ln>
            <a:noFill/>
          </a:ln>
        </p:spPr>
        <p:txBody>
          <a:bodyPr anchorCtr="0" anchor="ctr" bIns="91425" lIns="91425" rIns="91425" tIns="91425">
            <a:noAutofit/>
          </a:bodyPr>
          <a:lstStyle/>
          <a:p>
            <a:pPr lvl="0">
              <a:spcBef>
                <a:spcPts val="0"/>
              </a:spcBef>
              <a:buNone/>
            </a:pPr>
            <a:r>
              <a:t/>
            </a:r>
            <a:endParaRPr/>
          </a:p>
        </p:txBody>
      </p:sp>
      <p:sp>
        <p:nvSpPr>
          <p:cNvPr id="37" name="Shape 37"/>
          <p:cNvSpPr txBox="1"/>
          <p:nvPr>
            <p:ph type="title"/>
          </p:nvPr>
        </p:nvSpPr>
        <p:spPr>
          <a:xfrm>
            <a:off x="265500" y="1233175"/>
            <a:ext cx="4045200" cy="1482300"/>
          </a:xfrm>
          <a:prstGeom prst="rect">
            <a:avLst/>
          </a:prstGeom>
        </p:spPr>
        <p:txBody>
          <a:bodyPr anchorCtr="0" anchor="b" bIns="91425" lIns="91425" rIns="91425" tIns="91425"/>
          <a:lstStyle>
            <a:lvl1pPr lvl="0" algn="ctr">
              <a:spcBef>
                <a:spcPts val="0"/>
              </a:spcBef>
              <a:buSzPct val="100000"/>
              <a:defRPr sz="4200"/>
            </a:lvl1pPr>
            <a:lvl2pPr lvl="1" algn="ctr">
              <a:spcBef>
                <a:spcPts val="0"/>
              </a:spcBef>
              <a:buSzPct val="100000"/>
              <a:defRPr sz="4200"/>
            </a:lvl2pPr>
            <a:lvl3pPr lvl="2" algn="ctr">
              <a:spcBef>
                <a:spcPts val="0"/>
              </a:spcBef>
              <a:buSzPct val="100000"/>
              <a:defRPr sz="4200"/>
            </a:lvl3pPr>
            <a:lvl4pPr lvl="3" algn="ctr">
              <a:spcBef>
                <a:spcPts val="0"/>
              </a:spcBef>
              <a:buSzPct val="100000"/>
              <a:defRPr sz="4200"/>
            </a:lvl4pPr>
            <a:lvl5pPr lvl="4" algn="ctr">
              <a:spcBef>
                <a:spcPts val="0"/>
              </a:spcBef>
              <a:buSzPct val="100000"/>
              <a:defRPr sz="4200"/>
            </a:lvl5pPr>
            <a:lvl6pPr lvl="5" algn="ctr">
              <a:spcBef>
                <a:spcPts val="0"/>
              </a:spcBef>
              <a:buSzPct val="100000"/>
              <a:defRPr sz="4200"/>
            </a:lvl6pPr>
            <a:lvl7pPr lvl="6" algn="ctr">
              <a:spcBef>
                <a:spcPts val="0"/>
              </a:spcBef>
              <a:buSzPct val="100000"/>
              <a:defRPr sz="4200"/>
            </a:lvl7pPr>
            <a:lvl8pPr lvl="7" algn="ctr">
              <a:spcBef>
                <a:spcPts val="0"/>
              </a:spcBef>
              <a:buSzPct val="100000"/>
              <a:defRPr sz="4200"/>
            </a:lvl8pPr>
            <a:lvl9pPr lvl="8" algn="ctr">
              <a:spcBef>
                <a:spcPts val="0"/>
              </a:spcBef>
              <a:buSzPct val="100000"/>
              <a:defRPr sz="4200"/>
            </a:lvl9pPr>
          </a:lstStyle>
          <a:p/>
        </p:txBody>
      </p:sp>
      <p:sp>
        <p:nvSpPr>
          <p:cNvPr id="38" name="Shape 38"/>
          <p:cNvSpPr txBox="1"/>
          <p:nvPr>
            <p:ph idx="1" type="subTitle"/>
          </p:nvPr>
        </p:nvSpPr>
        <p:spPr>
          <a:xfrm>
            <a:off x="265500" y="2803075"/>
            <a:ext cx="4045200" cy="1235100"/>
          </a:xfrm>
          <a:prstGeom prst="rect">
            <a:avLst/>
          </a:prstGeom>
        </p:spPr>
        <p:txBody>
          <a:bodyPr anchorCtr="0" anchor="t" bIns="91425" lIns="91425" rIns="91425" tIns="91425"/>
          <a:lstStyle>
            <a:lvl1pPr lvl="0" algn="ctr">
              <a:lnSpc>
                <a:spcPct val="100000"/>
              </a:lnSpc>
              <a:spcBef>
                <a:spcPts val="0"/>
              </a:spcBef>
              <a:spcAft>
                <a:spcPts val="0"/>
              </a:spcAft>
              <a:buSzPct val="100000"/>
              <a:buNone/>
              <a:defRPr sz="2100"/>
            </a:lvl1pPr>
            <a:lvl2pPr lvl="1" algn="ctr">
              <a:lnSpc>
                <a:spcPct val="100000"/>
              </a:lnSpc>
              <a:spcBef>
                <a:spcPts val="0"/>
              </a:spcBef>
              <a:spcAft>
                <a:spcPts val="0"/>
              </a:spcAft>
              <a:buSzPct val="100000"/>
              <a:buNone/>
              <a:defRPr sz="2100"/>
            </a:lvl2pPr>
            <a:lvl3pPr lvl="2" algn="ctr">
              <a:lnSpc>
                <a:spcPct val="100000"/>
              </a:lnSpc>
              <a:spcBef>
                <a:spcPts val="0"/>
              </a:spcBef>
              <a:spcAft>
                <a:spcPts val="0"/>
              </a:spcAft>
              <a:buSzPct val="100000"/>
              <a:buNone/>
              <a:defRPr sz="2100"/>
            </a:lvl3pPr>
            <a:lvl4pPr lvl="3" algn="ctr">
              <a:lnSpc>
                <a:spcPct val="100000"/>
              </a:lnSpc>
              <a:spcBef>
                <a:spcPts val="0"/>
              </a:spcBef>
              <a:spcAft>
                <a:spcPts val="0"/>
              </a:spcAft>
              <a:buSzPct val="100000"/>
              <a:buNone/>
              <a:defRPr sz="2100"/>
            </a:lvl4pPr>
            <a:lvl5pPr lvl="4" algn="ctr">
              <a:lnSpc>
                <a:spcPct val="100000"/>
              </a:lnSpc>
              <a:spcBef>
                <a:spcPts val="0"/>
              </a:spcBef>
              <a:spcAft>
                <a:spcPts val="0"/>
              </a:spcAft>
              <a:buSzPct val="100000"/>
              <a:buNone/>
              <a:defRPr sz="2100"/>
            </a:lvl5pPr>
            <a:lvl6pPr lvl="5" algn="ctr">
              <a:lnSpc>
                <a:spcPct val="100000"/>
              </a:lnSpc>
              <a:spcBef>
                <a:spcPts val="0"/>
              </a:spcBef>
              <a:spcAft>
                <a:spcPts val="0"/>
              </a:spcAft>
              <a:buSzPct val="100000"/>
              <a:buNone/>
              <a:defRPr sz="2100"/>
            </a:lvl6pPr>
            <a:lvl7pPr lvl="6" algn="ctr">
              <a:lnSpc>
                <a:spcPct val="100000"/>
              </a:lnSpc>
              <a:spcBef>
                <a:spcPts val="0"/>
              </a:spcBef>
              <a:spcAft>
                <a:spcPts val="0"/>
              </a:spcAft>
              <a:buSzPct val="100000"/>
              <a:buNone/>
              <a:defRPr sz="2100"/>
            </a:lvl7pPr>
            <a:lvl8pPr lvl="7" algn="ctr">
              <a:lnSpc>
                <a:spcPct val="100000"/>
              </a:lnSpc>
              <a:spcBef>
                <a:spcPts val="0"/>
              </a:spcBef>
              <a:spcAft>
                <a:spcPts val="0"/>
              </a:spcAft>
              <a:buSzPct val="100000"/>
              <a:buNone/>
              <a:defRPr sz="2100"/>
            </a:lvl8pPr>
            <a:lvl9pPr lvl="8" algn="ctr">
              <a:lnSpc>
                <a:spcPct val="100000"/>
              </a:lnSpc>
              <a:spcBef>
                <a:spcPts val="0"/>
              </a:spcBef>
              <a:spcAft>
                <a:spcPts val="0"/>
              </a:spcAft>
              <a:buSzPct val="100000"/>
              <a:buNone/>
              <a:defRPr sz="2100"/>
            </a:lvl9pPr>
          </a:lstStyle>
          <a:p/>
        </p:txBody>
      </p:sp>
      <p:sp>
        <p:nvSpPr>
          <p:cNvPr id="39" name="Shape 39"/>
          <p:cNvSpPr txBox="1"/>
          <p:nvPr>
            <p:ph idx="2" type="body"/>
          </p:nvPr>
        </p:nvSpPr>
        <p:spPr>
          <a:xfrm>
            <a:off x="4939500" y="724075"/>
            <a:ext cx="3837000" cy="3695100"/>
          </a:xfrm>
          <a:prstGeom prst="rect">
            <a:avLst/>
          </a:prstGeom>
        </p:spPr>
        <p:txBody>
          <a:bodyPr anchorCtr="0" anchor="ctr"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40" name="Shape 40"/>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41" name="Shape 41"/>
        <p:cNvGrpSpPr/>
        <p:nvPr/>
      </p:nvGrpSpPr>
      <p:grpSpPr>
        <a:xfrm>
          <a:off x="0" y="0"/>
          <a:ext cx="0" cy="0"/>
          <a:chOff x="0" y="0"/>
          <a:chExt cx="0" cy="0"/>
        </a:xfrm>
      </p:grpSpPr>
      <p:sp>
        <p:nvSpPr>
          <p:cNvPr id="42" name="Shape 42"/>
          <p:cNvSpPr txBox="1"/>
          <p:nvPr>
            <p:ph idx="1" type="body"/>
          </p:nvPr>
        </p:nvSpPr>
        <p:spPr>
          <a:xfrm>
            <a:off x="311700" y="4230575"/>
            <a:ext cx="5998800" cy="605100"/>
          </a:xfrm>
          <a:prstGeom prst="rect">
            <a:avLst/>
          </a:prstGeom>
        </p:spPr>
        <p:txBody>
          <a:bodyPr anchorCtr="0" anchor="ctr" bIns="91425" lIns="91425" rIns="91425" tIns="91425"/>
          <a:lstStyle>
            <a:lvl1pPr lvl="0">
              <a:lnSpc>
                <a:spcPct val="100000"/>
              </a:lnSpc>
              <a:spcBef>
                <a:spcPts val="0"/>
              </a:spcBef>
              <a:spcAft>
                <a:spcPts val="0"/>
              </a:spcAft>
              <a:buNone/>
              <a:defRPr/>
            </a:lvl1pPr>
          </a:lstStyle>
          <a:p/>
        </p:txBody>
      </p:sp>
      <p:sp>
        <p:nvSpPr>
          <p:cNvPr id="43" name="Shape 43"/>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rgbClr val="D5A6BD"/>
        </a:solidFill>
      </p:bgPr>
    </p:bg>
    <p:spTree>
      <p:nvGrpSpPr>
        <p:cNvPr id="5" name="Shape 5"/>
        <p:cNvGrpSpPr/>
        <p:nvPr/>
      </p:nvGrpSpPr>
      <p:grpSpPr>
        <a:xfrm>
          <a:off x="0" y="0"/>
          <a:ext cx="0" cy="0"/>
          <a:chOff x="0" y="0"/>
          <a:chExt cx="0" cy="0"/>
        </a:xfrm>
      </p:grpSpPr>
      <p:sp>
        <p:nvSpPr>
          <p:cNvPr id="6" name="Shape 6"/>
          <p:cNvSpPr txBox="1"/>
          <p:nvPr>
            <p:ph type="title"/>
          </p:nvPr>
        </p:nvSpPr>
        <p:spPr>
          <a:xfrm>
            <a:off x="311700" y="445025"/>
            <a:ext cx="8520600" cy="572700"/>
          </a:xfrm>
          <a:prstGeom prst="rect">
            <a:avLst/>
          </a:prstGeom>
          <a:noFill/>
          <a:ln>
            <a:noFill/>
          </a:ln>
        </p:spPr>
        <p:txBody>
          <a:bodyPr anchorCtr="0" anchor="t" bIns="91425" lIns="91425" rIns="91425" tIns="91425"/>
          <a:lstStyle>
            <a:lvl1pPr lvl="0">
              <a:spcBef>
                <a:spcPts val="0"/>
              </a:spcBef>
              <a:buClr>
                <a:schemeClr val="dk1"/>
              </a:buClr>
              <a:buSzPct val="100000"/>
              <a:buNone/>
              <a:defRPr sz="2800">
                <a:solidFill>
                  <a:schemeClr val="dk1"/>
                </a:solidFill>
              </a:defRPr>
            </a:lvl1pPr>
            <a:lvl2pPr lvl="1">
              <a:spcBef>
                <a:spcPts val="0"/>
              </a:spcBef>
              <a:buClr>
                <a:schemeClr val="dk1"/>
              </a:buClr>
              <a:buSzPct val="100000"/>
              <a:buNone/>
              <a:defRPr sz="2800">
                <a:solidFill>
                  <a:schemeClr val="dk1"/>
                </a:solidFill>
              </a:defRPr>
            </a:lvl2pPr>
            <a:lvl3pPr lvl="2">
              <a:spcBef>
                <a:spcPts val="0"/>
              </a:spcBef>
              <a:buClr>
                <a:schemeClr val="dk1"/>
              </a:buClr>
              <a:buSzPct val="100000"/>
              <a:buNone/>
              <a:defRPr sz="2800">
                <a:solidFill>
                  <a:schemeClr val="dk1"/>
                </a:solidFill>
              </a:defRPr>
            </a:lvl3pPr>
            <a:lvl4pPr lvl="3">
              <a:spcBef>
                <a:spcPts val="0"/>
              </a:spcBef>
              <a:buClr>
                <a:schemeClr val="dk1"/>
              </a:buClr>
              <a:buSzPct val="100000"/>
              <a:buNone/>
              <a:defRPr sz="2800">
                <a:solidFill>
                  <a:schemeClr val="dk1"/>
                </a:solidFill>
              </a:defRPr>
            </a:lvl4pPr>
            <a:lvl5pPr lvl="4">
              <a:spcBef>
                <a:spcPts val="0"/>
              </a:spcBef>
              <a:buClr>
                <a:schemeClr val="dk1"/>
              </a:buClr>
              <a:buSzPct val="100000"/>
              <a:buNone/>
              <a:defRPr sz="2800">
                <a:solidFill>
                  <a:schemeClr val="dk1"/>
                </a:solidFill>
              </a:defRPr>
            </a:lvl5pPr>
            <a:lvl6pPr lvl="5">
              <a:spcBef>
                <a:spcPts val="0"/>
              </a:spcBef>
              <a:buClr>
                <a:schemeClr val="dk1"/>
              </a:buClr>
              <a:buSzPct val="100000"/>
              <a:buNone/>
              <a:defRPr sz="2800">
                <a:solidFill>
                  <a:schemeClr val="dk1"/>
                </a:solidFill>
              </a:defRPr>
            </a:lvl6pPr>
            <a:lvl7pPr lvl="6">
              <a:spcBef>
                <a:spcPts val="0"/>
              </a:spcBef>
              <a:buClr>
                <a:schemeClr val="dk1"/>
              </a:buClr>
              <a:buSzPct val="100000"/>
              <a:buNone/>
              <a:defRPr sz="2800">
                <a:solidFill>
                  <a:schemeClr val="dk1"/>
                </a:solidFill>
              </a:defRPr>
            </a:lvl7pPr>
            <a:lvl8pPr lvl="7">
              <a:spcBef>
                <a:spcPts val="0"/>
              </a:spcBef>
              <a:buClr>
                <a:schemeClr val="dk1"/>
              </a:buClr>
              <a:buSzPct val="100000"/>
              <a:buNone/>
              <a:defRPr sz="2800">
                <a:solidFill>
                  <a:schemeClr val="dk1"/>
                </a:solidFill>
              </a:defRPr>
            </a:lvl8pPr>
            <a:lvl9pPr lvl="8">
              <a:spcBef>
                <a:spcPts val="0"/>
              </a:spcBef>
              <a:buClr>
                <a:schemeClr val="dk1"/>
              </a:buClr>
              <a:buSzPct val="100000"/>
              <a:buNone/>
              <a:defRPr sz="2800">
                <a:solidFill>
                  <a:schemeClr val="dk1"/>
                </a:solidFill>
              </a:defRPr>
            </a:lvl9pPr>
          </a:lstStyle>
          <a:p/>
        </p:txBody>
      </p:sp>
      <p:sp>
        <p:nvSpPr>
          <p:cNvPr id="7" name="Shape 7"/>
          <p:cNvSpPr txBox="1"/>
          <p:nvPr>
            <p:ph idx="1" type="body"/>
          </p:nvPr>
        </p:nvSpPr>
        <p:spPr>
          <a:xfrm>
            <a:off x="311700" y="1152475"/>
            <a:ext cx="8520600" cy="3416400"/>
          </a:xfrm>
          <a:prstGeom prst="rect">
            <a:avLst/>
          </a:prstGeom>
          <a:noFill/>
          <a:ln>
            <a:noFill/>
          </a:ln>
        </p:spPr>
        <p:txBody>
          <a:bodyPr anchorCtr="0" anchor="t" bIns="91425" lIns="91425" rIns="91425" tIns="91425"/>
          <a:lstStyle>
            <a:lvl1pPr lvl="0">
              <a:lnSpc>
                <a:spcPct val="115000"/>
              </a:lnSpc>
              <a:spcBef>
                <a:spcPts val="0"/>
              </a:spcBef>
              <a:spcAft>
                <a:spcPts val="1600"/>
              </a:spcAft>
              <a:buClr>
                <a:schemeClr val="dk2"/>
              </a:buClr>
              <a:buSzPct val="100000"/>
              <a:defRPr sz="1800">
                <a:solidFill>
                  <a:schemeClr val="dk2"/>
                </a:solidFill>
              </a:defRPr>
            </a:lvl1pPr>
            <a:lvl2pPr lvl="1">
              <a:lnSpc>
                <a:spcPct val="115000"/>
              </a:lnSpc>
              <a:spcBef>
                <a:spcPts val="0"/>
              </a:spcBef>
              <a:spcAft>
                <a:spcPts val="1600"/>
              </a:spcAft>
              <a:buClr>
                <a:schemeClr val="dk2"/>
              </a:buClr>
              <a:defRPr>
                <a:solidFill>
                  <a:schemeClr val="dk2"/>
                </a:solidFill>
              </a:defRPr>
            </a:lvl2pPr>
            <a:lvl3pPr lvl="2">
              <a:lnSpc>
                <a:spcPct val="115000"/>
              </a:lnSpc>
              <a:spcBef>
                <a:spcPts val="0"/>
              </a:spcBef>
              <a:spcAft>
                <a:spcPts val="1600"/>
              </a:spcAft>
              <a:buClr>
                <a:schemeClr val="dk2"/>
              </a:buClr>
              <a:defRPr>
                <a:solidFill>
                  <a:schemeClr val="dk2"/>
                </a:solidFill>
              </a:defRPr>
            </a:lvl3pPr>
            <a:lvl4pPr lvl="3">
              <a:lnSpc>
                <a:spcPct val="115000"/>
              </a:lnSpc>
              <a:spcBef>
                <a:spcPts val="0"/>
              </a:spcBef>
              <a:spcAft>
                <a:spcPts val="1600"/>
              </a:spcAft>
              <a:buClr>
                <a:schemeClr val="dk2"/>
              </a:buClr>
              <a:defRPr>
                <a:solidFill>
                  <a:schemeClr val="dk2"/>
                </a:solidFill>
              </a:defRPr>
            </a:lvl4pPr>
            <a:lvl5pPr lvl="4">
              <a:lnSpc>
                <a:spcPct val="115000"/>
              </a:lnSpc>
              <a:spcBef>
                <a:spcPts val="0"/>
              </a:spcBef>
              <a:spcAft>
                <a:spcPts val="1600"/>
              </a:spcAft>
              <a:buClr>
                <a:schemeClr val="dk2"/>
              </a:buClr>
              <a:defRPr>
                <a:solidFill>
                  <a:schemeClr val="dk2"/>
                </a:solidFill>
              </a:defRPr>
            </a:lvl5pPr>
            <a:lvl6pPr lvl="5">
              <a:lnSpc>
                <a:spcPct val="115000"/>
              </a:lnSpc>
              <a:spcBef>
                <a:spcPts val="0"/>
              </a:spcBef>
              <a:spcAft>
                <a:spcPts val="1600"/>
              </a:spcAft>
              <a:buClr>
                <a:schemeClr val="dk2"/>
              </a:buClr>
              <a:defRPr>
                <a:solidFill>
                  <a:schemeClr val="dk2"/>
                </a:solidFill>
              </a:defRPr>
            </a:lvl6pPr>
            <a:lvl7pPr lvl="6">
              <a:lnSpc>
                <a:spcPct val="115000"/>
              </a:lnSpc>
              <a:spcBef>
                <a:spcPts val="0"/>
              </a:spcBef>
              <a:spcAft>
                <a:spcPts val="1600"/>
              </a:spcAft>
              <a:buClr>
                <a:schemeClr val="dk2"/>
              </a:buClr>
              <a:defRPr>
                <a:solidFill>
                  <a:schemeClr val="dk2"/>
                </a:solidFill>
              </a:defRPr>
            </a:lvl7pPr>
            <a:lvl8pPr lvl="7">
              <a:lnSpc>
                <a:spcPct val="115000"/>
              </a:lnSpc>
              <a:spcBef>
                <a:spcPts val="0"/>
              </a:spcBef>
              <a:spcAft>
                <a:spcPts val="1600"/>
              </a:spcAft>
              <a:buClr>
                <a:schemeClr val="dk2"/>
              </a:buClr>
              <a:defRPr>
                <a:solidFill>
                  <a:schemeClr val="dk2"/>
                </a:solidFill>
              </a:defRPr>
            </a:lvl8pPr>
            <a:lvl9pPr lvl="8">
              <a:lnSpc>
                <a:spcPct val="115000"/>
              </a:lnSpc>
              <a:spcBef>
                <a:spcPts val="0"/>
              </a:spcBef>
              <a:spcAft>
                <a:spcPts val="1600"/>
              </a:spcAft>
              <a:buClr>
                <a:schemeClr val="dk2"/>
              </a:buClr>
              <a:defRPr>
                <a:solidFill>
                  <a:schemeClr val="dk2"/>
                </a:solidFill>
              </a:defRPr>
            </a:lvl9pPr>
          </a:lstStyle>
          <a:p/>
        </p:txBody>
      </p:sp>
      <p:sp>
        <p:nvSpPr>
          <p:cNvPr id="8" name="Shape 8"/>
          <p:cNvSpPr txBox="1"/>
          <p:nvPr>
            <p:ph idx="12" type="sldNum"/>
          </p:nvPr>
        </p:nvSpPr>
        <p:spPr>
          <a:xfrm>
            <a:off x="8472457" y="4663216"/>
            <a:ext cx="548700" cy="393600"/>
          </a:xfrm>
          <a:prstGeom prst="rect">
            <a:avLst/>
          </a:prstGeom>
          <a:noFill/>
          <a:ln>
            <a:noFill/>
          </a:ln>
        </p:spPr>
        <p:txBody>
          <a:bodyPr anchorCtr="0" anchor="ctr" bIns="91425" lIns="91425" rIns="91425" tIns="91425">
            <a:noAutofit/>
          </a:bodyPr>
          <a:lstStyle/>
          <a:p>
            <a:pPr lvl="0" algn="r">
              <a:spcBef>
                <a:spcPts val="0"/>
              </a:spcBef>
              <a:buNone/>
            </a:pPr>
            <a:fld id="{00000000-1234-1234-1234-123412341234}" type="slidenum">
              <a:rPr lang="en" sz="1000">
                <a:solidFill>
                  <a:schemeClr val="dk2"/>
                </a:solidFill>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hyperlink" Target="#slide=id.g1d48a90620_1_15"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09.jpg"/><Relationship Id="rId4" Type="http://schemas.openxmlformats.org/officeDocument/2006/relationships/hyperlink" Target="#slide=id.g1d48a90620_1_0"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hyperlink" Target="https://en.wikipedia.org/wiki/Stop_motion" TargetMode="External"/><Relationship Id="rId4" Type="http://schemas.openxmlformats.org/officeDocument/2006/relationships/image" Target="../media/image15.png"/><Relationship Id="rId5" Type="http://schemas.openxmlformats.org/officeDocument/2006/relationships/image" Target="../media/image13.gif"/><Relationship Id="rId6" Type="http://schemas.openxmlformats.org/officeDocument/2006/relationships/hyperlink" Target="#slide=id.g1d48a90620_1_35"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hyperlink" Target="#slide=id.g1d48a90620_1_0"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hyperlink" Target="#slide=id.g1d4a7ff039_0_23"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11.jpg"/><Relationship Id="rId4" Type="http://schemas.openxmlformats.org/officeDocument/2006/relationships/hyperlink" Target="#slide=id.g1d48a90620_1_45"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17.png"/><Relationship Id="rId4" Type="http://schemas.openxmlformats.org/officeDocument/2006/relationships/image" Target="../media/image16.jpg"/><Relationship Id="rId5" Type="http://schemas.openxmlformats.org/officeDocument/2006/relationships/image" Target="../media/image10.jpg"/><Relationship Id="rId6" Type="http://schemas.openxmlformats.org/officeDocument/2006/relationships/hyperlink" Target="#slide=id.g1d48e2cfda_1_9" TargetMode="External"/></Relationships>
</file>

<file path=ppt/slides/_rels/slide17.xml.rels><?xml version="1.0" encoding="UTF-8" standalone="yes"?><Relationships xmlns="http://schemas.openxmlformats.org/package/2006/relationships"><Relationship Id="rId11" Type="http://schemas.openxmlformats.org/officeDocument/2006/relationships/hyperlink" Target="https://en.wikipedia.org/wiki/Unicode" TargetMode="External"/><Relationship Id="rId10" Type="http://schemas.openxmlformats.org/officeDocument/2006/relationships/hyperlink" Target="https://en.wikipedia.org/wiki/ASCII" TargetMode="External"/><Relationship Id="rId13" Type="http://schemas.openxmlformats.org/officeDocument/2006/relationships/hyperlink" Target="https://en.wikipedia.org/wiki/Vector_graphics" TargetMode="External"/><Relationship Id="rId12" Type="http://schemas.openxmlformats.org/officeDocument/2006/relationships/hyperlink" Target="https://en.wikipedia.org/wiki/Bitmap" TargetMode="External"/><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hyperlink" Target="https://www.britannica.com/technology/interactive-multimedia" TargetMode="External"/><Relationship Id="rId4" Type="http://schemas.openxmlformats.org/officeDocument/2006/relationships/hyperlink" Target="http://www.thewrongwayhome.com/creating-photobooks-canvas-prints-lovely-travel-photographs/" TargetMode="External"/><Relationship Id="rId9" Type="http://schemas.openxmlformats.org/officeDocument/2006/relationships/hyperlink" Target="https://commons.wikimedia.org/wiki/File:Final_Cut_Pro_X.png" TargetMode="External"/><Relationship Id="rId15" Type="http://schemas.openxmlformats.org/officeDocument/2006/relationships/hyperlink" Target="https://www.freesound.org/browse/tags/sound-effects/" TargetMode="External"/><Relationship Id="rId14" Type="http://schemas.openxmlformats.org/officeDocument/2006/relationships/hyperlink" Target="https://en.wikipedia.org/wiki/History_of_sound_recording" TargetMode="External"/><Relationship Id="rId16" Type="http://schemas.openxmlformats.org/officeDocument/2006/relationships/hyperlink" Target="https://en.wikipedia.org/wiki/Animation" TargetMode="External"/><Relationship Id="rId5" Type="http://schemas.openxmlformats.org/officeDocument/2006/relationships/hyperlink" Target="http://ffden-2.phys.uaf.edu/webproj/212_spring_2015/Dylan_Sanders/dylan_sanders/waves.html" TargetMode="External"/><Relationship Id="rId6" Type="http://schemas.openxmlformats.org/officeDocument/2006/relationships/hyperlink" Target="http://www.cartoonbucket.com/character/mickey-mouse/page/7/" TargetMode="External"/><Relationship Id="rId7" Type="http://schemas.openxmlformats.org/officeDocument/2006/relationships/hyperlink" Target="http://fusion.net/story/42057/caps-lock/" TargetMode="External"/><Relationship Id="rId8" Type="http://schemas.openxmlformats.org/officeDocument/2006/relationships/hyperlink" Target="https://fossbytes.com/how-to-build-a-website/"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hyperlink" Target="https://www.britannica.com/topic/computer-graphics" TargetMode="External"/><Relationship Id="rId4" Type="http://schemas.openxmlformats.org/officeDocument/2006/relationships/hyperlink" Target="https://www.britannica.com/art/animation" TargetMode="External"/><Relationship Id="rId5" Type="http://schemas.openxmlformats.org/officeDocument/2006/relationships/hyperlink" Target="#slide=id.g1d48a90620_1_0"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hyperlink" Target="#slide=id.g1d48a90620_1_50" TargetMode="External"/><Relationship Id="rId4" Type="http://schemas.openxmlformats.org/officeDocument/2006/relationships/image" Target="../media/image06.jpg"/><Relationship Id="rId11" Type="http://schemas.openxmlformats.org/officeDocument/2006/relationships/hyperlink" Target="#slide=id.g1d48a90620_1_40" TargetMode="External"/><Relationship Id="rId10" Type="http://schemas.openxmlformats.org/officeDocument/2006/relationships/image" Target="../media/image07.jpg"/><Relationship Id="rId12" Type="http://schemas.openxmlformats.org/officeDocument/2006/relationships/image" Target="../media/image04.jpg"/><Relationship Id="rId9" Type="http://schemas.openxmlformats.org/officeDocument/2006/relationships/hyperlink" Target="#slide=id.g1d48a90620_1_30" TargetMode="External"/><Relationship Id="rId5" Type="http://schemas.openxmlformats.org/officeDocument/2006/relationships/hyperlink" Target="#slide=id.g1d48a90620_1_60" TargetMode="External"/><Relationship Id="rId6" Type="http://schemas.openxmlformats.org/officeDocument/2006/relationships/image" Target="../media/image00.jpg"/><Relationship Id="rId7" Type="http://schemas.openxmlformats.org/officeDocument/2006/relationships/hyperlink" Target="#slide=id.g1d48a90620_1_70" TargetMode="External"/><Relationship Id="rId8" Type="http://schemas.openxmlformats.org/officeDocument/2006/relationships/image" Target="../media/image02.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hyperlink" Target="#slide=id.g1d48a90620_1_55" TargetMode="External"/><Relationship Id="rId4" Type="http://schemas.openxmlformats.org/officeDocument/2006/relationships/image" Target="../media/image01.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hyperlink" Target="#slide=id.g1d48a90620_1_0"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05.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03.jpg"/><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08.jpg"/><Relationship Id="rId4" Type="http://schemas.openxmlformats.org/officeDocument/2006/relationships/hyperlink" Target="#slide=id.g1d48a90620_1_0" TargetMode="External"/><Relationship Id="rId5" Type="http://schemas.openxmlformats.org/officeDocument/2006/relationships/image" Target="../media/image12.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hyperlink" Target="https://www.freesound.org/people/cydon/sounds/268890/" TargetMode="External"/><Relationship Id="rId4" Type="http://schemas.openxmlformats.org/officeDocument/2006/relationships/image" Target="../media/image14.png"/><Relationship Id="rId5" Type="http://schemas.openxmlformats.org/officeDocument/2006/relationships/hyperlink" Target="#slide=id.g1d48a90620_1_25"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3" name="Shape 53"/>
        <p:cNvGrpSpPr/>
        <p:nvPr/>
      </p:nvGrpSpPr>
      <p:grpSpPr>
        <a:xfrm>
          <a:off x="0" y="0"/>
          <a:ext cx="0" cy="0"/>
          <a:chOff x="0" y="0"/>
          <a:chExt cx="0" cy="0"/>
        </a:xfrm>
      </p:grpSpPr>
      <p:sp>
        <p:nvSpPr>
          <p:cNvPr id="54" name="Shape 54"/>
          <p:cNvSpPr txBox="1"/>
          <p:nvPr>
            <p:ph idx="1" type="subTitle"/>
          </p:nvPr>
        </p:nvSpPr>
        <p:spPr>
          <a:xfrm>
            <a:off x="2373150" y="2035525"/>
            <a:ext cx="3902400" cy="1787400"/>
          </a:xfrm>
          <a:prstGeom prst="rect">
            <a:avLst/>
          </a:prstGeom>
          <a:solidFill>
            <a:srgbClr val="FFFFFF"/>
          </a:solidFill>
          <a:ln cap="flat" cmpd="sng" w="9525">
            <a:solidFill>
              <a:srgbClr val="FFFFFF"/>
            </a:solidFill>
            <a:prstDash val="solid"/>
            <a:round/>
            <a:headEnd len="med" w="med" type="none"/>
            <a:tailEnd len="med" w="med" type="none"/>
          </a:ln>
        </p:spPr>
        <p:txBody>
          <a:bodyPr anchorCtr="0" anchor="t" bIns="91425" lIns="91425" rIns="91425" tIns="91425">
            <a:noAutofit/>
          </a:bodyPr>
          <a:lstStyle/>
          <a:p>
            <a:pPr lvl="0">
              <a:spcBef>
                <a:spcPts val="0"/>
              </a:spcBef>
              <a:buNone/>
            </a:pPr>
            <a:r>
              <a:rPr lang="en" sz="3600">
                <a:latin typeface="Comic Sans MS"/>
                <a:ea typeface="Comic Sans MS"/>
                <a:cs typeface="Comic Sans MS"/>
                <a:sym typeface="Comic Sans MS"/>
              </a:rPr>
              <a:t>For kids</a:t>
            </a:r>
          </a:p>
          <a:p>
            <a:pPr lvl="0">
              <a:spcBef>
                <a:spcPts val="0"/>
              </a:spcBef>
              <a:buNone/>
            </a:pPr>
            <a:r>
              <a:rPr lang="en" sz="3600">
                <a:latin typeface="Comic Sans MS"/>
                <a:ea typeface="Comic Sans MS"/>
                <a:cs typeface="Comic Sans MS"/>
                <a:sym typeface="Comic Sans MS"/>
              </a:rPr>
              <a:t>By:Shaunna Randolph </a:t>
            </a:r>
          </a:p>
        </p:txBody>
      </p:sp>
      <p:sp>
        <p:nvSpPr>
          <p:cNvPr id="55" name="Shape 55">
            <a:hlinkClick r:id="rId3"/>
          </p:cNvPr>
          <p:cNvSpPr/>
          <p:nvPr/>
        </p:nvSpPr>
        <p:spPr>
          <a:xfrm>
            <a:off x="3457950" y="4031375"/>
            <a:ext cx="1732800" cy="883800"/>
          </a:xfrm>
          <a:prstGeom prst="rightArrow">
            <a:avLst>
              <a:gd fmla="val 50000" name="adj1"/>
              <a:gd fmla="val 50000" name="adj2"/>
            </a:avLst>
          </a:prstGeom>
          <a:solidFill>
            <a:schemeClr val="lt2"/>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56" name="Shape 56"/>
          <p:cNvSpPr/>
          <p:nvPr/>
        </p:nvSpPr>
        <p:spPr>
          <a:xfrm>
            <a:off x="311700" y="361325"/>
            <a:ext cx="8520601" cy="1380200"/>
          </a:xfrm>
          <a:prstGeom prst="rect">
            <a:avLst/>
          </a:prstGeom>
        </p:spPr>
        <p:txBody>
          <a:bodyPr>
            <a:prstTxWarp prst="textPlain"/>
          </a:bodyPr>
          <a:lstStyle/>
          <a:p>
            <a:pPr lvl="0" algn="ctr"/>
            <a:r>
              <a:rPr b="0" i="0">
                <a:ln cap="flat" cmpd="sng" w="9525">
                  <a:solidFill>
                    <a:schemeClr val="dk2"/>
                  </a:solidFill>
                  <a:prstDash val="solid"/>
                  <a:round/>
                  <a:headEnd len="med" w="med" type="none"/>
                  <a:tailEnd len="med" w="med" type="none"/>
                </a:ln>
                <a:solidFill>
                  <a:schemeClr val="dk1"/>
                </a:solidFill>
                <a:latin typeface="Comic Sans MS"/>
              </a:rPr>
              <a:t>What Interactive Multimedia is all about</a:t>
            </a:r>
          </a:p>
        </p:txBody>
      </p:sp>
    </p:spTree>
  </p:cSld>
  <p:clrMapOvr>
    <a:masterClrMapping/>
  </p:clrMapOvr>
  <p:transition spd="slow">
    <p:push dir="r"/>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5" name="Shape 135"/>
        <p:cNvGrpSpPr/>
        <p:nvPr/>
      </p:nvGrpSpPr>
      <p:grpSpPr>
        <a:xfrm>
          <a:off x="0" y="0"/>
          <a:ext cx="0" cy="0"/>
          <a:chOff x="0" y="0"/>
          <a:chExt cx="0" cy="0"/>
        </a:xfrm>
      </p:grpSpPr>
      <p:sp>
        <p:nvSpPr>
          <p:cNvPr id="136" name="Shape 136"/>
          <p:cNvSpPr txBox="1"/>
          <p:nvPr>
            <p:ph type="title"/>
          </p:nvPr>
        </p:nvSpPr>
        <p:spPr>
          <a:xfrm>
            <a:off x="270075" y="195350"/>
            <a:ext cx="8520600" cy="572700"/>
          </a:xfrm>
          <a:prstGeom prst="rect">
            <a:avLst/>
          </a:prstGeom>
        </p:spPr>
        <p:txBody>
          <a:bodyPr anchorCtr="0" anchor="t" bIns="91425" lIns="91425" rIns="91425" tIns="91425">
            <a:noAutofit/>
          </a:bodyPr>
          <a:lstStyle/>
          <a:p>
            <a:pPr indent="457200" lvl="0" marL="1371600">
              <a:spcBef>
                <a:spcPts val="0"/>
              </a:spcBef>
              <a:buNone/>
            </a:pPr>
            <a:r>
              <a:rPr lang="en"/>
              <a:t>  History of Sound Recording</a:t>
            </a:r>
          </a:p>
        </p:txBody>
      </p:sp>
      <p:sp>
        <p:nvSpPr>
          <p:cNvPr id="137" name="Shape 137"/>
          <p:cNvSpPr txBox="1"/>
          <p:nvPr>
            <p:ph idx="1" type="body"/>
          </p:nvPr>
        </p:nvSpPr>
        <p:spPr>
          <a:xfrm>
            <a:off x="270075" y="684850"/>
            <a:ext cx="8520600" cy="4134000"/>
          </a:xfrm>
          <a:prstGeom prst="rect">
            <a:avLst/>
          </a:prstGeom>
        </p:spPr>
        <p:txBody>
          <a:bodyPr anchorCtr="0" anchor="t" bIns="91425" lIns="91425" rIns="91425" tIns="91425">
            <a:noAutofit/>
          </a:bodyPr>
          <a:lstStyle/>
          <a:p>
            <a:pPr indent="-349250" lvl="0" marL="457200" rtl="0">
              <a:spcBef>
                <a:spcPts val="0"/>
              </a:spcBef>
              <a:buSzPct val="100000"/>
            </a:pPr>
            <a:r>
              <a:rPr lang="en" sz="1900">
                <a:solidFill>
                  <a:srgbClr val="000000"/>
                </a:solidFill>
                <a:latin typeface="Times New Roman"/>
                <a:ea typeface="Times New Roman"/>
                <a:cs typeface="Times New Roman"/>
                <a:sym typeface="Times New Roman"/>
              </a:rPr>
              <a:t>1</a:t>
            </a:r>
            <a:r>
              <a:rPr lang="en" sz="1900">
                <a:solidFill>
                  <a:srgbClr val="000000"/>
                </a:solidFill>
                <a:latin typeface="Times New Roman"/>
                <a:ea typeface="Times New Roman"/>
                <a:cs typeface="Times New Roman"/>
                <a:sym typeface="Times New Roman"/>
              </a:rPr>
              <a:t>857- First</a:t>
            </a:r>
            <a:r>
              <a:rPr lang="en" sz="1900">
                <a:latin typeface="Times New Roman"/>
                <a:ea typeface="Times New Roman"/>
                <a:cs typeface="Times New Roman"/>
                <a:sym typeface="Times New Roman"/>
              </a:rPr>
              <a:t> </a:t>
            </a:r>
            <a:r>
              <a:rPr b="1" lang="en" sz="1900">
                <a:solidFill>
                  <a:schemeClr val="dk1"/>
                </a:solidFill>
                <a:latin typeface="Times New Roman"/>
                <a:ea typeface="Times New Roman"/>
                <a:cs typeface="Times New Roman"/>
                <a:sym typeface="Times New Roman"/>
              </a:rPr>
              <a:t>Phonautograph </a:t>
            </a:r>
            <a:r>
              <a:rPr lang="en" sz="1900">
                <a:solidFill>
                  <a:schemeClr val="dk1"/>
                </a:solidFill>
                <a:latin typeface="Times New Roman"/>
                <a:ea typeface="Times New Roman"/>
                <a:cs typeface="Times New Roman"/>
                <a:sym typeface="Times New Roman"/>
              </a:rPr>
              <a:t>was created, captured sound waves as they passed through air</a:t>
            </a:r>
          </a:p>
          <a:p>
            <a:pPr indent="-349250" lvl="0" marL="457200" rtl="0">
              <a:spcBef>
                <a:spcPts val="0"/>
              </a:spcBef>
              <a:buClr>
                <a:schemeClr val="dk1"/>
              </a:buClr>
              <a:buSzPct val="100000"/>
              <a:buFont typeface="Times New Roman"/>
            </a:pPr>
            <a:r>
              <a:rPr lang="en" sz="1900">
                <a:solidFill>
                  <a:schemeClr val="dk1"/>
                </a:solidFill>
                <a:latin typeface="Times New Roman"/>
                <a:ea typeface="Times New Roman"/>
                <a:cs typeface="Times New Roman"/>
                <a:sym typeface="Times New Roman"/>
              </a:rPr>
              <a:t>1877- Thomas Edison build the first phonograph, it recorded and played the music back</a:t>
            </a:r>
          </a:p>
          <a:p>
            <a:pPr indent="-349250" lvl="0" marL="457200" rtl="0">
              <a:spcBef>
                <a:spcPts val="0"/>
              </a:spcBef>
              <a:buClr>
                <a:schemeClr val="dk1"/>
              </a:buClr>
              <a:buSzPct val="100000"/>
              <a:buFont typeface="Times New Roman"/>
            </a:pPr>
            <a:r>
              <a:rPr lang="en" sz="1900">
                <a:solidFill>
                  <a:schemeClr val="dk1"/>
                </a:solidFill>
                <a:latin typeface="Times New Roman"/>
                <a:ea typeface="Times New Roman"/>
                <a:cs typeface="Times New Roman"/>
                <a:sym typeface="Times New Roman"/>
              </a:rPr>
              <a:t>1920’s- Record players powered by a wind-up spring motor</a:t>
            </a:r>
          </a:p>
          <a:p>
            <a:pPr indent="-349250" lvl="0" marL="457200" rtl="0">
              <a:spcBef>
                <a:spcPts val="0"/>
              </a:spcBef>
              <a:buClr>
                <a:schemeClr val="dk1"/>
              </a:buClr>
              <a:buSzPct val="100000"/>
              <a:buFont typeface="Times New Roman"/>
            </a:pPr>
            <a:r>
              <a:rPr lang="en" sz="1900">
                <a:solidFill>
                  <a:schemeClr val="dk1"/>
                </a:solidFill>
                <a:latin typeface="Times New Roman"/>
                <a:ea typeface="Times New Roman"/>
                <a:cs typeface="Times New Roman"/>
                <a:sym typeface="Times New Roman"/>
              </a:rPr>
              <a:t>1930’s- Magnetic recording or tape recorders</a:t>
            </a:r>
          </a:p>
          <a:p>
            <a:pPr indent="-349250" lvl="0" marL="457200" rtl="0">
              <a:spcBef>
                <a:spcPts val="0"/>
              </a:spcBef>
              <a:buClr>
                <a:schemeClr val="dk1"/>
              </a:buClr>
              <a:buSzPct val="100000"/>
              <a:buFont typeface="Times New Roman"/>
            </a:pPr>
            <a:r>
              <a:rPr lang="en" sz="1900">
                <a:solidFill>
                  <a:schemeClr val="dk1"/>
                </a:solidFill>
                <a:latin typeface="Times New Roman"/>
                <a:ea typeface="Times New Roman"/>
                <a:cs typeface="Times New Roman"/>
                <a:sym typeface="Times New Roman"/>
              </a:rPr>
              <a:t>1940’s- Two track recordings</a:t>
            </a:r>
          </a:p>
          <a:p>
            <a:pPr indent="-349250" lvl="0" marL="457200" rtl="0">
              <a:spcBef>
                <a:spcPts val="0"/>
              </a:spcBef>
              <a:buClr>
                <a:schemeClr val="dk1"/>
              </a:buClr>
              <a:buSzPct val="100000"/>
              <a:buFont typeface="Times New Roman"/>
            </a:pPr>
            <a:r>
              <a:rPr lang="en" sz="1900">
                <a:solidFill>
                  <a:schemeClr val="dk1"/>
                </a:solidFill>
                <a:latin typeface="Times New Roman"/>
                <a:ea typeface="Times New Roman"/>
                <a:cs typeface="Times New Roman"/>
                <a:sym typeface="Times New Roman"/>
              </a:rPr>
              <a:t> 1950’s- Three track recording</a:t>
            </a:r>
          </a:p>
          <a:p>
            <a:pPr indent="-349250" lvl="0" marL="457200" rtl="0">
              <a:spcBef>
                <a:spcPts val="0"/>
              </a:spcBef>
              <a:buClr>
                <a:schemeClr val="dk1"/>
              </a:buClr>
              <a:buSzPct val="100000"/>
              <a:buFont typeface="Times New Roman"/>
            </a:pPr>
            <a:r>
              <a:rPr lang="en" sz="1900">
                <a:solidFill>
                  <a:schemeClr val="dk1"/>
                </a:solidFill>
                <a:latin typeface="Times New Roman"/>
                <a:ea typeface="Times New Roman"/>
                <a:cs typeface="Times New Roman"/>
                <a:sym typeface="Times New Roman"/>
              </a:rPr>
              <a:t>1960/70’s- Four track playing, 										surround sound, cassette players</a:t>
            </a:r>
          </a:p>
          <a:p>
            <a:pPr lvl="0">
              <a:spcBef>
                <a:spcPts val="0"/>
              </a:spcBef>
              <a:buNone/>
            </a:pPr>
            <a:r>
              <a:t/>
            </a:r>
            <a:endParaRPr sz="1900">
              <a:solidFill>
                <a:schemeClr val="dk1"/>
              </a:solidFill>
              <a:latin typeface="Times New Roman"/>
              <a:ea typeface="Times New Roman"/>
              <a:cs typeface="Times New Roman"/>
              <a:sym typeface="Times New Roman"/>
            </a:endParaRPr>
          </a:p>
        </p:txBody>
      </p:sp>
      <p:pic>
        <p:nvPicPr>
          <p:cNvPr descr="sound2.jpg" id="138" name="Shape 138"/>
          <p:cNvPicPr preferRelativeResize="0"/>
          <p:nvPr/>
        </p:nvPicPr>
        <p:blipFill>
          <a:blip r:embed="rId3">
            <a:alphaModFix/>
          </a:blip>
          <a:stretch>
            <a:fillRect/>
          </a:stretch>
        </p:blipFill>
        <p:spPr>
          <a:xfrm>
            <a:off x="4554375" y="2772524"/>
            <a:ext cx="4236300" cy="2271125"/>
          </a:xfrm>
          <a:prstGeom prst="rect">
            <a:avLst/>
          </a:prstGeom>
          <a:noFill/>
          <a:ln>
            <a:noFill/>
          </a:ln>
        </p:spPr>
      </p:pic>
      <p:sp>
        <p:nvSpPr>
          <p:cNvPr id="139" name="Shape 139">
            <a:hlinkClick r:id="rId4"/>
          </p:cNvPr>
          <p:cNvSpPr/>
          <p:nvPr/>
        </p:nvSpPr>
        <p:spPr>
          <a:xfrm>
            <a:off x="1622950" y="4169750"/>
            <a:ext cx="1456500" cy="824100"/>
          </a:xfrm>
          <a:prstGeom prst="curvedLeftArrow">
            <a:avLst>
              <a:gd fmla="val 25000" name="adj1"/>
              <a:gd fmla="val 46853" name="adj2"/>
              <a:gd fmla="val 25000" name="adj3"/>
            </a:avLst>
          </a:prstGeom>
          <a:solidFill>
            <a:schemeClr val="lt2"/>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3" name="Shape 143"/>
        <p:cNvGrpSpPr/>
        <p:nvPr/>
      </p:nvGrpSpPr>
      <p:grpSpPr>
        <a:xfrm>
          <a:off x="0" y="0"/>
          <a:ext cx="0" cy="0"/>
          <a:chOff x="0" y="0"/>
          <a:chExt cx="0" cy="0"/>
        </a:xfrm>
      </p:grpSpPr>
      <p:sp>
        <p:nvSpPr>
          <p:cNvPr id="144" name="Shape 144"/>
          <p:cNvSpPr txBox="1"/>
          <p:nvPr>
            <p:ph idx="1" type="body"/>
          </p:nvPr>
        </p:nvSpPr>
        <p:spPr>
          <a:xfrm>
            <a:off x="311687" y="1564675"/>
            <a:ext cx="8520600" cy="3137700"/>
          </a:xfrm>
          <a:prstGeom prst="rect">
            <a:avLst/>
          </a:prstGeom>
          <a:solidFill>
            <a:srgbClr val="D5A6BD"/>
          </a:solidFill>
          <a:ln cap="flat" cmpd="sng" w="9525">
            <a:solidFill>
              <a:srgbClr val="C27BA0"/>
            </a:solidFill>
            <a:prstDash val="solid"/>
            <a:round/>
            <a:headEnd len="med" w="med" type="none"/>
            <a:tailEnd len="med" w="med" type="none"/>
          </a:ln>
        </p:spPr>
        <p:txBody>
          <a:bodyPr anchorCtr="0" anchor="t" bIns="91425" lIns="91425" rIns="91425" tIns="91425">
            <a:noAutofit/>
          </a:bodyPr>
          <a:lstStyle/>
          <a:p>
            <a:pPr lvl="0" rtl="0">
              <a:spcBef>
                <a:spcPts val="1800"/>
              </a:spcBef>
              <a:spcAft>
                <a:spcPts val="1800"/>
              </a:spcAft>
              <a:buNone/>
            </a:pPr>
            <a:r>
              <a:rPr b="1" lang="en" sz="2400">
                <a:solidFill>
                  <a:srgbClr val="000000"/>
                </a:solidFill>
                <a:latin typeface="Comic Sans MS"/>
                <a:ea typeface="Comic Sans MS"/>
                <a:cs typeface="Comic Sans MS"/>
                <a:sym typeface="Comic Sans MS"/>
              </a:rPr>
              <a:t>Animation can be challenging to consider when developing multimedia. Yes, it is the medium in which Pixar and Dreamworks perform their magic, but animation is more than rendered characters.</a:t>
            </a:r>
          </a:p>
          <a:p>
            <a:pPr lvl="0" rtl="0">
              <a:spcBef>
                <a:spcPts val="1800"/>
              </a:spcBef>
              <a:spcAft>
                <a:spcPts val="1800"/>
              </a:spcAft>
              <a:buClr>
                <a:schemeClr val="dk1"/>
              </a:buClr>
              <a:buSzPct val="45833"/>
              <a:buFont typeface="Arial"/>
              <a:buNone/>
            </a:pPr>
            <a:r>
              <a:rPr b="1" lang="en" sz="2400">
                <a:solidFill>
                  <a:srgbClr val="000000"/>
                </a:solidFill>
                <a:latin typeface="Comic Sans MS"/>
                <a:ea typeface="Comic Sans MS"/>
                <a:cs typeface="Comic Sans MS"/>
                <a:sym typeface="Comic Sans MS"/>
              </a:rPr>
              <a:t>Animation can be used in </a:t>
            </a:r>
            <a:r>
              <a:rPr b="1" lang="en" sz="2400">
                <a:solidFill>
                  <a:srgbClr val="000000"/>
                </a:solidFill>
                <a:latin typeface="Comic Sans MS"/>
                <a:ea typeface="Comic Sans MS"/>
                <a:cs typeface="Comic Sans MS"/>
                <a:sym typeface="Comic Sans MS"/>
                <a:hlinkClick r:id="rId3"/>
              </a:rPr>
              <a:t>stop motion</a:t>
            </a:r>
            <a:r>
              <a:rPr b="1" lang="en" sz="2400">
                <a:solidFill>
                  <a:srgbClr val="000000"/>
                </a:solidFill>
                <a:latin typeface="Comic Sans MS"/>
                <a:ea typeface="Comic Sans MS"/>
                <a:cs typeface="Comic Sans MS"/>
                <a:sym typeface="Comic Sans MS"/>
              </a:rPr>
              <a:t>, 3-D design, claymation and even flip books</a:t>
            </a:r>
          </a:p>
          <a:p>
            <a:pPr lvl="0" rtl="0">
              <a:spcBef>
                <a:spcPts val="1800"/>
              </a:spcBef>
              <a:spcAft>
                <a:spcPts val="1800"/>
              </a:spcAft>
              <a:buNone/>
            </a:pPr>
            <a:r>
              <a:t/>
            </a:r>
            <a:endParaRPr b="1">
              <a:solidFill>
                <a:srgbClr val="000000"/>
              </a:solidFill>
              <a:latin typeface="Comic Sans MS"/>
              <a:ea typeface="Comic Sans MS"/>
              <a:cs typeface="Comic Sans MS"/>
              <a:sym typeface="Comic Sans MS"/>
            </a:endParaRPr>
          </a:p>
          <a:p>
            <a:pPr lvl="0">
              <a:spcBef>
                <a:spcPts val="0"/>
              </a:spcBef>
              <a:buNone/>
            </a:pPr>
            <a:r>
              <a:t/>
            </a:r>
            <a:endParaRPr>
              <a:solidFill>
                <a:srgbClr val="000000"/>
              </a:solidFill>
            </a:endParaRPr>
          </a:p>
        </p:txBody>
      </p:sp>
      <p:sp>
        <p:nvSpPr>
          <p:cNvPr id="145" name="Shape 145"/>
          <p:cNvSpPr/>
          <p:nvPr/>
        </p:nvSpPr>
        <p:spPr>
          <a:xfrm>
            <a:off x="2020437" y="183100"/>
            <a:ext cx="5103122" cy="848924"/>
          </a:xfrm>
          <a:prstGeom prst="rect">
            <a:avLst/>
          </a:prstGeom>
        </p:spPr>
        <p:txBody>
          <a:bodyPr>
            <a:prstTxWarp prst="textPlain"/>
          </a:bodyPr>
          <a:lstStyle/>
          <a:p>
            <a:pPr lvl="0" algn="ctr"/>
            <a:r>
              <a:rPr b="0" i="0">
                <a:ln cap="flat" cmpd="sng" w="9525">
                  <a:solidFill>
                    <a:schemeClr val="dk2"/>
                  </a:solidFill>
                  <a:prstDash val="solid"/>
                  <a:round/>
                  <a:headEnd len="med" w="med" type="none"/>
                  <a:tailEnd len="med" w="med" type="none"/>
                </a:ln>
                <a:solidFill>
                  <a:schemeClr val="lt2"/>
                </a:solidFill>
                <a:latin typeface="Arial"/>
              </a:rPr>
              <a:t>Animation</a:t>
            </a:r>
          </a:p>
        </p:txBody>
      </p:sp>
      <p:pic>
        <p:nvPicPr>
          <p:cNvPr descr="popyee.png" id="146" name="Shape 146"/>
          <p:cNvPicPr preferRelativeResize="0"/>
          <p:nvPr/>
        </p:nvPicPr>
        <p:blipFill>
          <a:blip r:embed="rId4">
            <a:alphaModFix/>
          </a:blip>
          <a:stretch>
            <a:fillRect/>
          </a:stretch>
        </p:blipFill>
        <p:spPr>
          <a:xfrm>
            <a:off x="89150" y="128749"/>
            <a:ext cx="1931275" cy="1435925"/>
          </a:xfrm>
          <a:prstGeom prst="rect">
            <a:avLst/>
          </a:prstGeom>
          <a:noFill/>
          <a:ln>
            <a:noFill/>
          </a:ln>
        </p:spPr>
      </p:pic>
      <p:pic>
        <p:nvPicPr>
          <p:cNvPr descr="betty boop.gif" id="147" name="Shape 147"/>
          <p:cNvPicPr preferRelativeResize="0"/>
          <p:nvPr/>
        </p:nvPicPr>
        <p:blipFill>
          <a:blip r:embed="rId5">
            <a:alphaModFix/>
          </a:blip>
          <a:stretch>
            <a:fillRect/>
          </a:stretch>
        </p:blipFill>
        <p:spPr>
          <a:xfrm>
            <a:off x="7340725" y="39325"/>
            <a:ext cx="1741250" cy="1525349"/>
          </a:xfrm>
          <a:prstGeom prst="rect">
            <a:avLst/>
          </a:prstGeom>
          <a:noFill/>
          <a:ln>
            <a:noFill/>
          </a:ln>
        </p:spPr>
      </p:pic>
      <p:sp>
        <p:nvSpPr>
          <p:cNvPr id="148" name="Shape 148">
            <a:hlinkClick r:id="rId6"/>
          </p:cNvPr>
          <p:cNvSpPr/>
          <p:nvPr/>
        </p:nvSpPr>
        <p:spPr>
          <a:xfrm>
            <a:off x="6283750" y="4244625"/>
            <a:ext cx="1606200" cy="732300"/>
          </a:xfrm>
          <a:prstGeom prst="rightArrow">
            <a:avLst>
              <a:gd fmla="val 50000" name="adj1"/>
              <a:gd fmla="val 50000" name="adj2"/>
            </a:avLst>
          </a:prstGeom>
          <a:solidFill>
            <a:schemeClr val="lt2"/>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a:spcBef>
                <a:spcPts val="0"/>
              </a:spcBef>
              <a:buNone/>
            </a:pPr>
            <a:r>
              <a:rPr lang="en"/>
              <a:t>Next</a:t>
            </a: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2" name="Shape 152"/>
        <p:cNvGrpSpPr/>
        <p:nvPr/>
      </p:nvGrpSpPr>
      <p:grpSpPr>
        <a:xfrm>
          <a:off x="0" y="0"/>
          <a:ext cx="0" cy="0"/>
          <a:chOff x="0" y="0"/>
          <a:chExt cx="0" cy="0"/>
        </a:xfrm>
      </p:grpSpPr>
      <p:sp>
        <p:nvSpPr>
          <p:cNvPr id="153" name="Shape 153"/>
          <p:cNvSpPr txBox="1"/>
          <p:nvPr>
            <p:ph idx="1" type="body"/>
          </p:nvPr>
        </p:nvSpPr>
        <p:spPr>
          <a:xfrm>
            <a:off x="311700" y="228625"/>
            <a:ext cx="8520600" cy="4715100"/>
          </a:xfrm>
          <a:prstGeom prst="rect">
            <a:avLst/>
          </a:prstGeom>
        </p:spPr>
        <p:txBody>
          <a:bodyPr anchorCtr="0" anchor="t" bIns="91425" lIns="91425" rIns="91425" tIns="91425">
            <a:noAutofit/>
          </a:bodyPr>
          <a:lstStyle/>
          <a:p>
            <a:pPr lvl="0" rtl="0">
              <a:spcBef>
                <a:spcPts val="1800"/>
              </a:spcBef>
              <a:spcAft>
                <a:spcPts val="1800"/>
              </a:spcAft>
              <a:buNone/>
            </a:pPr>
            <a:r>
              <a:rPr b="1" lang="en" sz="2000">
                <a:solidFill>
                  <a:schemeClr val="dk1"/>
                </a:solidFill>
                <a:latin typeface="Comic Sans MS"/>
                <a:ea typeface="Comic Sans MS"/>
                <a:cs typeface="Comic Sans MS"/>
                <a:sym typeface="Comic Sans MS"/>
              </a:rPr>
              <a:t>Although watching movies and television keep our attention the most there are other examples of animation we never realize</a:t>
            </a:r>
          </a:p>
          <a:p>
            <a:pPr lvl="0" rtl="0">
              <a:spcBef>
                <a:spcPts val="1800"/>
              </a:spcBef>
              <a:spcAft>
                <a:spcPts val="1800"/>
              </a:spcAft>
              <a:buNone/>
            </a:pPr>
            <a:r>
              <a:rPr b="1" lang="en" sz="2000">
                <a:solidFill>
                  <a:schemeClr val="dk1"/>
                </a:solidFill>
                <a:latin typeface="Comic Sans MS"/>
                <a:ea typeface="Comic Sans MS"/>
                <a:cs typeface="Comic Sans MS"/>
                <a:sym typeface="Comic Sans MS"/>
              </a:rPr>
              <a:t>For a computer interface, animation can show that the system is loading or ready for input. It can provide a visual cue between screen changes. It can provide a hint by casting a glow on a navigation element.</a:t>
            </a:r>
          </a:p>
          <a:p>
            <a:pPr lvl="0" rtl="0">
              <a:spcBef>
                <a:spcPts val="1800"/>
              </a:spcBef>
              <a:spcAft>
                <a:spcPts val="1800"/>
              </a:spcAft>
              <a:buClr>
                <a:schemeClr val="dk1"/>
              </a:buClr>
              <a:buSzPct val="55000"/>
              <a:buFont typeface="Arial"/>
              <a:buNone/>
            </a:pPr>
            <a:r>
              <a:rPr b="1" lang="en" sz="2000">
                <a:solidFill>
                  <a:schemeClr val="dk1"/>
                </a:solidFill>
                <a:latin typeface="Comic Sans MS"/>
                <a:ea typeface="Comic Sans MS"/>
                <a:cs typeface="Comic Sans MS"/>
                <a:sym typeface="Comic Sans MS"/>
              </a:rPr>
              <a:t>Meaning, the bar that shows the percentage of how much a page has loaded while the bar moves simultaneously is a form of animation</a:t>
            </a:r>
          </a:p>
        </p:txBody>
      </p:sp>
      <p:sp>
        <p:nvSpPr>
          <p:cNvPr id="154" name="Shape 154">
            <a:hlinkClick r:id="rId3"/>
          </p:cNvPr>
          <p:cNvSpPr/>
          <p:nvPr/>
        </p:nvSpPr>
        <p:spPr>
          <a:xfrm>
            <a:off x="7374025" y="4019925"/>
            <a:ext cx="1314900" cy="890400"/>
          </a:xfrm>
          <a:prstGeom prst="curvedLeftArrow">
            <a:avLst>
              <a:gd fmla="val 25000" name="adj1"/>
              <a:gd fmla="val 50000" name="adj2"/>
              <a:gd fmla="val 25000" name="adj3"/>
            </a:avLst>
          </a:prstGeom>
          <a:solidFill>
            <a:schemeClr val="lt2"/>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8" name="Shape 158"/>
        <p:cNvGrpSpPr/>
        <p:nvPr/>
      </p:nvGrpSpPr>
      <p:grpSpPr>
        <a:xfrm>
          <a:off x="0" y="0"/>
          <a:ext cx="0" cy="0"/>
          <a:chOff x="0" y="0"/>
          <a:chExt cx="0" cy="0"/>
        </a:xfrm>
      </p:grpSpPr>
      <p:sp>
        <p:nvSpPr>
          <p:cNvPr id="159" name="Shape 159"/>
          <p:cNvSpPr txBox="1"/>
          <p:nvPr>
            <p:ph type="title"/>
          </p:nvPr>
        </p:nvSpPr>
        <p:spPr>
          <a:xfrm>
            <a:off x="311700" y="95475"/>
            <a:ext cx="8520600" cy="572700"/>
          </a:xfrm>
          <a:prstGeom prst="rect">
            <a:avLst/>
          </a:prstGeom>
        </p:spPr>
        <p:txBody>
          <a:bodyPr anchorCtr="0" anchor="t" bIns="91425" lIns="91425" rIns="91425" tIns="91425">
            <a:noAutofit/>
          </a:bodyPr>
          <a:lstStyle/>
          <a:p>
            <a:pPr lvl="0" algn="ctr">
              <a:spcBef>
                <a:spcPts val="0"/>
              </a:spcBef>
              <a:buNone/>
            </a:pPr>
            <a:r>
              <a:rPr b="1" lang="en" sz="3000">
                <a:latin typeface="Times New Roman"/>
                <a:ea typeface="Times New Roman"/>
                <a:cs typeface="Times New Roman"/>
                <a:sym typeface="Times New Roman"/>
              </a:rPr>
              <a:t>Video</a:t>
            </a:r>
          </a:p>
          <a:p>
            <a:pPr lvl="0">
              <a:spcBef>
                <a:spcPts val="0"/>
              </a:spcBef>
              <a:buNone/>
            </a:pPr>
            <a:r>
              <a:t/>
            </a:r>
            <a:endParaRPr/>
          </a:p>
        </p:txBody>
      </p:sp>
      <p:sp>
        <p:nvSpPr>
          <p:cNvPr id="160" name="Shape 160"/>
          <p:cNvSpPr txBox="1"/>
          <p:nvPr>
            <p:ph idx="1" type="body"/>
          </p:nvPr>
        </p:nvSpPr>
        <p:spPr>
          <a:xfrm>
            <a:off x="253450" y="817975"/>
            <a:ext cx="8520600" cy="3416400"/>
          </a:xfrm>
          <a:prstGeom prst="rect">
            <a:avLst/>
          </a:prstGeom>
        </p:spPr>
        <p:txBody>
          <a:bodyPr anchorCtr="0" anchor="t" bIns="91425" lIns="91425" rIns="91425" tIns="91425">
            <a:noAutofit/>
          </a:bodyPr>
          <a:lstStyle/>
          <a:p>
            <a:pPr lvl="0">
              <a:spcBef>
                <a:spcPts val="0"/>
              </a:spcBef>
              <a:buNone/>
            </a:pPr>
            <a:r>
              <a:rPr b="1" i="1" lang="en" sz="2400">
                <a:solidFill>
                  <a:srgbClr val="000000"/>
                </a:solidFill>
                <a:latin typeface="Times New Roman"/>
                <a:ea typeface="Times New Roman"/>
                <a:cs typeface="Times New Roman"/>
                <a:sym typeface="Times New Roman"/>
              </a:rPr>
              <a:t>Video production is a field unto itself. Its use in professional and personal communication has exploded in recent years. Most computer systems ship with video cameras built into the monitor bezels and all modern smartphones include video recording capability. Popular websites like YouTube and Vimeo have democratized the video distribution process, allowing amateur video producers to share their efforts with the world.</a:t>
            </a:r>
          </a:p>
        </p:txBody>
      </p:sp>
      <p:sp>
        <p:nvSpPr>
          <p:cNvPr id="161" name="Shape 161">
            <a:hlinkClick r:id="rId3"/>
          </p:cNvPr>
          <p:cNvSpPr/>
          <p:nvPr/>
        </p:nvSpPr>
        <p:spPr>
          <a:xfrm>
            <a:off x="6710950" y="4090725"/>
            <a:ext cx="1577400" cy="766500"/>
          </a:xfrm>
          <a:prstGeom prst="rightArrow">
            <a:avLst>
              <a:gd fmla="val 50000" name="adj1"/>
              <a:gd fmla="val 50000" name="adj2"/>
            </a:avLst>
          </a:prstGeom>
          <a:solidFill>
            <a:schemeClr val="lt2"/>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65" name="Shape 165"/>
        <p:cNvGrpSpPr/>
        <p:nvPr/>
      </p:nvGrpSpPr>
      <p:grpSpPr>
        <a:xfrm>
          <a:off x="0" y="0"/>
          <a:ext cx="0" cy="0"/>
          <a:chOff x="0" y="0"/>
          <a:chExt cx="0" cy="0"/>
        </a:xfrm>
      </p:grpSpPr>
      <p:pic>
        <p:nvPicPr>
          <p:cNvPr descr="cranecam.jpg" id="166" name="Shape 166"/>
          <p:cNvPicPr preferRelativeResize="0"/>
          <p:nvPr/>
        </p:nvPicPr>
        <p:blipFill>
          <a:blip r:embed="rId3">
            <a:alphaModFix/>
          </a:blip>
          <a:stretch>
            <a:fillRect/>
          </a:stretch>
        </p:blipFill>
        <p:spPr>
          <a:xfrm>
            <a:off x="166450" y="99875"/>
            <a:ext cx="8772249" cy="4977049"/>
          </a:xfrm>
          <a:prstGeom prst="rect">
            <a:avLst/>
          </a:prstGeom>
          <a:noFill/>
          <a:ln>
            <a:noFill/>
          </a:ln>
        </p:spPr>
      </p:pic>
      <p:sp>
        <p:nvSpPr>
          <p:cNvPr id="167" name="Shape 167">
            <a:hlinkClick r:id="rId4"/>
          </p:cNvPr>
          <p:cNvSpPr/>
          <p:nvPr/>
        </p:nvSpPr>
        <p:spPr>
          <a:xfrm>
            <a:off x="7468500" y="4170950"/>
            <a:ext cx="1238700" cy="766500"/>
          </a:xfrm>
          <a:prstGeom prst="rightArrow">
            <a:avLst>
              <a:gd fmla="val 50000" name="adj1"/>
              <a:gd fmla="val 50000" name="adj2"/>
            </a:avLst>
          </a:prstGeom>
          <a:solidFill>
            <a:schemeClr val="lt2"/>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71" name="Shape 171"/>
        <p:cNvGrpSpPr/>
        <p:nvPr/>
      </p:nvGrpSpPr>
      <p:grpSpPr>
        <a:xfrm>
          <a:off x="0" y="0"/>
          <a:ext cx="0" cy="0"/>
          <a:chOff x="0" y="0"/>
          <a:chExt cx="0" cy="0"/>
        </a:xfrm>
      </p:grpSpPr>
      <p:sp>
        <p:nvSpPr>
          <p:cNvPr id="172" name="Shape 172"/>
          <p:cNvSpPr txBox="1"/>
          <p:nvPr>
            <p:ph type="title"/>
          </p:nvPr>
        </p:nvSpPr>
        <p:spPr>
          <a:xfrm>
            <a:off x="311700" y="70500"/>
            <a:ext cx="8520600" cy="572700"/>
          </a:xfrm>
          <a:prstGeom prst="rect">
            <a:avLst/>
          </a:prstGeom>
        </p:spPr>
        <p:txBody>
          <a:bodyPr anchorCtr="0" anchor="t" bIns="91425" lIns="91425" rIns="91425" tIns="91425">
            <a:noAutofit/>
          </a:bodyPr>
          <a:lstStyle/>
          <a:p>
            <a:pPr lvl="0" algn="ctr">
              <a:spcBef>
                <a:spcPts val="0"/>
              </a:spcBef>
              <a:buNone/>
            </a:pPr>
            <a:r>
              <a:rPr lang="en"/>
              <a:t>Video Editing</a:t>
            </a:r>
          </a:p>
        </p:txBody>
      </p:sp>
      <p:sp>
        <p:nvSpPr>
          <p:cNvPr id="173" name="Shape 173"/>
          <p:cNvSpPr txBox="1"/>
          <p:nvPr>
            <p:ph idx="1" type="body"/>
          </p:nvPr>
        </p:nvSpPr>
        <p:spPr>
          <a:xfrm>
            <a:off x="311700" y="441100"/>
            <a:ext cx="8520600" cy="2984100"/>
          </a:xfrm>
          <a:prstGeom prst="rect">
            <a:avLst/>
          </a:prstGeom>
        </p:spPr>
        <p:txBody>
          <a:bodyPr anchorCtr="0" anchor="t" bIns="91425" lIns="91425" rIns="91425" tIns="91425">
            <a:noAutofit/>
          </a:bodyPr>
          <a:lstStyle/>
          <a:p>
            <a:pPr lvl="0" rtl="0">
              <a:spcBef>
                <a:spcPts val="1800"/>
              </a:spcBef>
              <a:spcAft>
                <a:spcPts val="1800"/>
              </a:spcAft>
              <a:buNone/>
            </a:pPr>
            <a:r>
              <a:rPr lang="en">
                <a:solidFill>
                  <a:srgbClr val="000000"/>
                </a:solidFill>
                <a:latin typeface="Impact"/>
                <a:ea typeface="Impact"/>
                <a:cs typeface="Impact"/>
                <a:sym typeface="Impact"/>
              </a:rPr>
              <a:t>It’s all fun and games until your video does not upload!</a:t>
            </a:r>
          </a:p>
          <a:p>
            <a:pPr indent="0" lvl="0" marL="0" rtl="0">
              <a:spcBef>
                <a:spcPts val="1800"/>
              </a:spcBef>
              <a:spcAft>
                <a:spcPts val="1800"/>
              </a:spcAft>
              <a:buNone/>
            </a:pPr>
            <a:r>
              <a:rPr b="1" lang="en">
                <a:solidFill>
                  <a:srgbClr val="000000"/>
                </a:solidFill>
                <a:latin typeface="Times New Roman"/>
                <a:ea typeface="Times New Roman"/>
                <a:cs typeface="Times New Roman"/>
                <a:sym typeface="Times New Roman"/>
              </a:rPr>
              <a:t>As stated before Final Cut Pro, Adobe Premiere or iMovie are the three main pieces software used when editing film.  You can also use a basic app on your phone to rearrange the video you have already for you but in order to perfect the video how you want you will need software.</a:t>
            </a:r>
          </a:p>
          <a:p>
            <a:pPr indent="0" lvl="0" marL="0" rtl="0">
              <a:spcBef>
                <a:spcPts val="1800"/>
              </a:spcBef>
              <a:spcAft>
                <a:spcPts val="1800"/>
              </a:spcAft>
              <a:buNone/>
            </a:pPr>
            <a:r>
              <a:rPr b="1" lang="en">
                <a:solidFill>
                  <a:srgbClr val="000000"/>
                </a:solidFill>
                <a:latin typeface="Times New Roman"/>
                <a:ea typeface="Times New Roman"/>
                <a:cs typeface="Times New Roman"/>
                <a:sym typeface="Times New Roman"/>
              </a:rPr>
              <a:t>Editing in a nutshell is the process of taking 10 hours worth of footage and cutting it into a 2 and a half hour movie</a:t>
            </a:r>
          </a:p>
          <a:p>
            <a:pPr lvl="0" rtl="0">
              <a:spcBef>
                <a:spcPts val="1800"/>
              </a:spcBef>
              <a:spcAft>
                <a:spcPts val="1800"/>
              </a:spcAft>
              <a:buNone/>
            </a:pPr>
            <a:r>
              <a:t/>
            </a:r>
            <a:endParaRPr>
              <a:solidFill>
                <a:srgbClr val="000000"/>
              </a:solidFill>
              <a:latin typeface="Impact"/>
              <a:ea typeface="Impact"/>
              <a:cs typeface="Impact"/>
              <a:sym typeface="Impact"/>
            </a:endParaRPr>
          </a:p>
          <a:p>
            <a:pPr lvl="0" rtl="0">
              <a:spcBef>
                <a:spcPts val="1800"/>
              </a:spcBef>
              <a:spcAft>
                <a:spcPts val="1800"/>
              </a:spcAft>
              <a:buNone/>
            </a:pPr>
            <a:r>
              <a:t/>
            </a:r>
            <a:endParaRPr>
              <a:solidFill>
                <a:srgbClr val="000000"/>
              </a:solidFill>
              <a:latin typeface="Impact"/>
              <a:ea typeface="Impact"/>
              <a:cs typeface="Impact"/>
              <a:sym typeface="Impact"/>
            </a:endParaRPr>
          </a:p>
        </p:txBody>
      </p:sp>
      <p:sp>
        <p:nvSpPr>
          <p:cNvPr id="174" name="Shape 174"/>
          <p:cNvSpPr/>
          <p:nvPr/>
        </p:nvSpPr>
        <p:spPr>
          <a:xfrm>
            <a:off x="6621825" y="4144200"/>
            <a:ext cx="1354800" cy="766500"/>
          </a:xfrm>
          <a:prstGeom prst="rightArrow">
            <a:avLst>
              <a:gd fmla="val 50000" name="adj1"/>
              <a:gd fmla="val 50000" name="adj2"/>
            </a:avLst>
          </a:prstGeom>
          <a:solidFill>
            <a:schemeClr val="lt2"/>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78" name="Shape 178"/>
        <p:cNvGrpSpPr/>
        <p:nvPr/>
      </p:nvGrpSpPr>
      <p:grpSpPr>
        <a:xfrm>
          <a:off x="0" y="0"/>
          <a:ext cx="0" cy="0"/>
          <a:chOff x="0" y="0"/>
          <a:chExt cx="0" cy="0"/>
        </a:xfrm>
      </p:grpSpPr>
      <p:sp>
        <p:nvSpPr>
          <p:cNvPr id="179" name="Shape 179"/>
          <p:cNvSpPr txBox="1"/>
          <p:nvPr>
            <p:ph type="title"/>
          </p:nvPr>
        </p:nvSpPr>
        <p:spPr>
          <a:xfrm>
            <a:off x="369150" y="628150"/>
            <a:ext cx="8405700" cy="572700"/>
          </a:xfrm>
          <a:prstGeom prst="rect">
            <a:avLst/>
          </a:prstGeom>
        </p:spPr>
        <p:txBody>
          <a:bodyPr anchorCtr="0" anchor="t" bIns="91425" lIns="91425" rIns="91425" tIns="91425">
            <a:noAutofit/>
          </a:bodyPr>
          <a:lstStyle/>
          <a:p>
            <a:pPr lvl="0" rtl="0">
              <a:lnSpc>
                <a:spcPct val="115000"/>
              </a:lnSpc>
              <a:spcBef>
                <a:spcPts val="1800"/>
              </a:spcBef>
              <a:spcAft>
                <a:spcPts val="1800"/>
              </a:spcAft>
              <a:buClr>
                <a:schemeClr val="dk1"/>
              </a:buClr>
              <a:buSzPct val="61111"/>
              <a:buFont typeface="Arial"/>
              <a:buNone/>
            </a:pPr>
            <a:r>
              <a:rPr b="1" lang="en" sz="1800">
                <a:latin typeface="Times New Roman"/>
                <a:ea typeface="Times New Roman"/>
                <a:cs typeface="Times New Roman"/>
                <a:sym typeface="Times New Roman"/>
              </a:rPr>
              <a:t>Editing in a nutshell is the process of taking hours worth of footage and cutting it into a smaller format</a:t>
            </a:r>
          </a:p>
        </p:txBody>
      </p:sp>
      <p:sp>
        <p:nvSpPr>
          <p:cNvPr id="180" name="Shape 180"/>
          <p:cNvSpPr/>
          <p:nvPr/>
        </p:nvSpPr>
        <p:spPr>
          <a:xfrm>
            <a:off x="3786900" y="0"/>
            <a:ext cx="1007100" cy="932100"/>
          </a:xfrm>
          <a:prstGeom prst="star5">
            <a:avLst>
              <a:gd fmla="val 19098" name="adj"/>
              <a:gd fmla="val 105146" name="hf"/>
              <a:gd fmla="val 110557" name="vf"/>
            </a:avLst>
          </a:prstGeom>
          <a:solidFill>
            <a:srgbClr val="FFE599"/>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pic>
        <p:nvPicPr>
          <p:cNvPr descr="adobe-premiere-pro-twitter-handle.png" id="181" name="Shape 181"/>
          <p:cNvPicPr preferRelativeResize="0"/>
          <p:nvPr/>
        </p:nvPicPr>
        <p:blipFill>
          <a:blip r:embed="rId3">
            <a:alphaModFix/>
          </a:blip>
          <a:stretch>
            <a:fillRect/>
          </a:stretch>
        </p:blipFill>
        <p:spPr>
          <a:xfrm>
            <a:off x="3656887" y="1468987"/>
            <a:ext cx="2151850" cy="1786525"/>
          </a:xfrm>
          <a:prstGeom prst="rect">
            <a:avLst/>
          </a:prstGeom>
          <a:noFill/>
          <a:ln>
            <a:noFill/>
          </a:ln>
        </p:spPr>
      </p:pic>
      <p:pic>
        <p:nvPicPr>
          <p:cNvPr descr="Final-Cut-Pro-X-logo.jpg" id="182" name="Shape 182"/>
          <p:cNvPicPr preferRelativeResize="0"/>
          <p:nvPr/>
        </p:nvPicPr>
        <p:blipFill>
          <a:blip r:embed="rId4">
            <a:alphaModFix/>
          </a:blip>
          <a:stretch>
            <a:fillRect/>
          </a:stretch>
        </p:blipFill>
        <p:spPr>
          <a:xfrm>
            <a:off x="369137" y="1775700"/>
            <a:ext cx="2891074" cy="2844150"/>
          </a:xfrm>
          <a:prstGeom prst="rect">
            <a:avLst/>
          </a:prstGeom>
          <a:noFill/>
          <a:ln>
            <a:noFill/>
          </a:ln>
        </p:spPr>
      </p:pic>
      <p:pic>
        <p:nvPicPr>
          <p:cNvPr descr="imovie.jpg" id="183" name="Shape 183"/>
          <p:cNvPicPr preferRelativeResize="0"/>
          <p:nvPr/>
        </p:nvPicPr>
        <p:blipFill>
          <a:blip r:embed="rId5">
            <a:alphaModFix/>
          </a:blip>
          <a:stretch>
            <a:fillRect/>
          </a:stretch>
        </p:blipFill>
        <p:spPr>
          <a:xfrm>
            <a:off x="3623325" y="3413650"/>
            <a:ext cx="2218999" cy="1729849"/>
          </a:xfrm>
          <a:prstGeom prst="rect">
            <a:avLst/>
          </a:prstGeom>
          <a:noFill/>
          <a:ln>
            <a:noFill/>
          </a:ln>
        </p:spPr>
      </p:pic>
      <p:sp>
        <p:nvSpPr>
          <p:cNvPr id="184" name="Shape 184">
            <a:hlinkClick r:id="rId6"/>
          </p:cNvPr>
          <p:cNvSpPr/>
          <p:nvPr/>
        </p:nvSpPr>
        <p:spPr>
          <a:xfrm>
            <a:off x="6826800" y="3787725"/>
            <a:ext cx="1648800" cy="1078500"/>
          </a:xfrm>
          <a:prstGeom prst="rightArrow">
            <a:avLst>
              <a:gd fmla="val 50000" name="adj1"/>
              <a:gd fmla="val 50000" name="adj2"/>
            </a:avLst>
          </a:prstGeom>
          <a:solidFill>
            <a:schemeClr val="lt2"/>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88" name="Shape 188"/>
        <p:cNvGrpSpPr/>
        <p:nvPr/>
      </p:nvGrpSpPr>
      <p:grpSpPr>
        <a:xfrm>
          <a:off x="0" y="0"/>
          <a:ext cx="0" cy="0"/>
          <a:chOff x="0" y="0"/>
          <a:chExt cx="0" cy="0"/>
        </a:xfrm>
      </p:grpSpPr>
      <p:sp>
        <p:nvSpPr>
          <p:cNvPr id="189" name="Shape 189"/>
          <p:cNvSpPr txBox="1"/>
          <p:nvPr>
            <p:ph idx="1" type="body"/>
          </p:nvPr>
        </p:nvSpPr>
        <p:spPr>
          <a:xfrm>
            <a:off x="295075" y="0"/>
            <a:ext cx="4215900" cy="4427700"/>
          </a:xfrm>
          <a:prstGeom prst="rect">
            <a:avLst/>
          </a:prstGeom>
        </p:spPr>
        <p:txBody>
          <a:bodyPr anchorCtr="0" anchor="t" bIns="91425" lIns="91425" rIns="91425" tIns="91425">
            <a:noAutofit/>
          </a:bodyPr>
          <a:lstStyle/>
          <a:p>
            <a:pPr lvl="0" rtl="0">
              <a:spcBef>
                <a:spcPts val="0"/>
              </a:spcBef>
              <a:spcAft>
                <a:spcPts val="0"/>
              </a:spcAft>
              <a:buClr>
                <a:schemeClr val="dk1"/>
              </a:buClr>
              <a:buSzPct val="91666"/>
              <a:buFont typeface="Arial"/>
              <a:buNone/>
            </a:pPr>
            <a:r>
              <a:rPr lang="en" sz="1200" u="sng">
                <a:solidFill>
                  <a:srgbClr val="1155CC"/>
                </a:solidFill>
                <a:hlinkClick r:id="rId3"/>
              </a:rPr>
              <a:t>https://www.britannica.com/technology/interactive-multimedia</a:t>
            </a:r>
          </a:p>
          <a:p>
            <a:pPr lvl="0" rtl="0">
              <a:spcBef>
                <a:spcPts val="0"/>
              </a:spcBef>
              <a:spcAft>
                <a:spcPts val="0"/>
              </a:spcAft>
              <a:buClr>
                <a:schemeClr val="dk1"/>
              </a:buClr>
              <a:buSzPct val="91666"/>
              <a:buFont typeface="Arial"/>
              <a:buNone/>
            </a:pPr>
            <a:r>
              <a:t/>
            </a:r>
            <a:endParaRPr sz="1200">
              <a:solidFill>
                <a:schemeClr val="dk1"/>
              </a:solidFill>
            </a:endParaRPr>
          </a:p>
          <a:p>
            <a:pPr lvl="0" rtl="0">
              <a:spcBef>
                <a:spcPts val="0"/>
              </a:spcBef>
              <a:spcAft>
                <a:spcPts val="0"/>
              </a:spcAft>
              <a:buClr>
                <a:schemeClr val="dk1"/>
              </a:buClr>
              <a:buSzPct val="91666"/>
              <a:buFont typeface="Arial"/>
              <a:buNone/>
            </a:pPr>
            <a:r>
              <a:rPr lang="en" sz="1200">
                <a:solidFill>
                  <a:schemeClr val="dk1"/>
                </a:solidFill>
              </a:rPr>
              <a:t>http://www.unselfishblowout.com/KillerText/</a:t>
            </a:r>
          </a:p>
          <a:p>
            <a:pPr lvl="0" rtl="0">
              <a:spcBef>
                <a:spcPts val="0"/>
              </a:spcBef>
              <a:spcAft>
                <a:spcPts val="0"/>
              </a:spcAft>
              <a:buClr>
                <a:schemeClr val="dk1"/>
              </a:buClr>
              <a:buSzPct val="91666"/>
              <a:buFont typeface="Arial"/>
              <a:buNone/>
            </a:pPr>
            <a:r>
              <a:t/>
            </a:r>
            <a:endParaRPr sz="1200">
              <a:solidFill>
                <a:schemeClr val="dk1"/>
              </a:solidFill>
            </a:endParaRPr>
          </a:p>
          <a:p>
            <a:pPr lvl="0" rtl="0">
              <a:spcBef>
                <a:spcPts val="0"/>
              </a:spcBef>
              <a:spcAft>
                <a:spcPts val="0"/>
              </a:spcAft>
              <a:buClr>
                <a:schemeClr val="dk1"/>
              </a:buClr>
              <a:buSzPct val="91666"/>
              <a:buFont typeface="Arial"/>
              <a:buNone/>
            </a:pPr>
            <a:r>
              <a:rPr lang="en" sz="1200" u="sng">
                <a:solidFill>
                  <a:srgbClr val="1155CC"/>
                </a:solidFill>
                <a:hlinkClick r:id="rId4"/>
              </a:rPr>
              <a:t>http://www.thewrongwayhome.com/creating-photobooks-canvas-prints-lovely-travel-photographs/</a:t>
            </a:r>
          </a:p>
          <a:p>
            <a:pPr lvl="0" rtl="0">
              <a:spcBef>
                <a:spcPts val="0"/>
              </a:spcBef>
              <a:spcAft>
                <a:spcPts val="0"/>
              </a:spcAft>
              <a:buClr>
                <a:schemeClr val="dk1"/>
              </a:buClr>
              <a:buSzPct val="91666"/>
              <a:buFont typeface="Arial"/>
              <a:buNone/>
            </a:pPr>
            <a:r>
              <a:t/>
            </a:r>
            <a:endParaRPr sz="1200">
              <a:solidFill>
                <a:schemeClr val="dk1"/>
              </a:solidFill>
            </a:endParaRPr>
          </a:p>
          <a:p>
            <a:pPr lvl="0" rtl="0">
              <a:spcBef>
                <a:spcPts val="0"/>
              </a:spcBef>
              <a:spcAft>
                <a:spcPts val="0"/>
              </a:spcAft>
              <a:buClr>
                <a:schemeClr val="dk1"/>
              </a:buClr>
              <a:buSzPct val="91666"/>
              <a:buFont typeface="Arial"/>
              <a:buNone/>
            </a:pPr>
            <a:r>
              <a:rPr lang="en" sz="1200" u="sng">
                <a:solidFill>
                  <a:srgbClr val="1155CC"/>
                </a:solidFill>
                <a:hlinkClick r:id="rId5"/>
              </a:rPr>
              <a:t>http://ffden-2.phys.uaf.edu/webproj/212_spring_2015/Dylan_Sanders/dylan_sanders/waves.html</a:t>
            </a:r>
          </a:p>
          <a:p>
            <a:pPr lvl="0" rtl="0">
              <a:spcBef>
                <a:spcPts val="0"/>
              </a:spcBef>
              <a:spcAft>
                <a:spcPts val="0"/>
              </a:spcAft>
              <a:buClr>
                <a:schemeClr val="dk1"/>
              </a:buClr>
              <a:buSzPct val="91666"/>
              <a:buFont typeface="Arial"/>
              <a:buNone/>
            </a:pPr>
            <a:r>
              <a:t/>
            </a:r>
            <a:endParaRPr sz="1200">
              <a:solidFill>
                <a:schemeClr val="dk1"/>
              </a:solidFill>
            </a:endParaRPr>
          </a:p>
          <a:p>
            <a:pPr lvl="0" rtl="0">
              <a:spcBef>
                <a:spcPts val="0"/>
              </a:spcBef>
              <a:spcAft>
                <a:spcPts val="0"/>
              </a:spcAft>
              <a:buClr>
                <a:schemeClr val="dk1"/>
              </a:buClr>
              <a:buSzPct val="91666"/>
              <a:buFont typeface="Arial"/>
              <a:buNone/>
            </a:pPr>
            <a:r>
              <a:rPr lang="en" sz="1200" u="sng">
                <a:solidFill>
                  <a:srgbClr val="1155CC"/>
                </a:solidFill>
                <a:hlinkClick r:id="rId6"/>
              </a:rPr>
              <a:t>http://www.cartoonbucket.com/character/mickey-mouse/page/7/</a:t>
            </a:r>
          </a:p>
          <a:p>
            <a:pPr lvl="0" rtl="0">
              <a:spcBef>
                <a:spcPts val="0"/>
              </a:spcBef>
              <a:spcAft>
                <a:spcPts val="0"/>
              </a:spcAft>
              <a:buClr>
                <a:schemeClr val="dk1"/>
              </a:buClr>
              <a:buSzPct val="91666"/>
              <a:buFont typeface="Arial"/>
              <a:buNone/>
            </a:pPr>
            <a:r>
              <a:t/>
            </a:r>
            <a:endParaRPr sz="1200">
              <a:solidFill>
                <a:schemeClr val="dk1"/>
              </a:solidFill>
            </a:endParaRPr>
          </a:p>
          <a:p>
            <a:pPr lvl="0" rtl="0">
              <a:spcBef>
                <a:spcPts val="0"/>
              </a:spcBef>
              <a:spcAft>
                <a:spcPts val="0"/>
              </a:spcAft>
              <a:buClr>
                <a:schemeClr val="dk1"/>
              </a:buClr>
              <a:buSzPct val="91666"/>
              <a:buFont typeface="Arial"/>
              <a:buNone/>
            </a:pPr>
            <a:r>
              <a:rPr lang="en" sz="1200" u="sng">
                <a:solidFill>
                  <a:srgbClr val="1155CC"/>
                </a:solidFill>
                <a:hlinkClick r:id="rId7"/>
              </a:rPr>
              <a:t>http://fusion.net/story/42057/caps-lock/</a:t>
            </a:r>
          </a:p>
          <a:p>
            <a:pPr lvl="0" rtl="0">
              <a:spcBef>
                <a:spcPts val="0"/>
              </a:spcBef>
              <a:spcAft>
                <a:spcPts val="0"/>
              </a:spcAft>
              <a:buClr>
                <a:schemeClr val="dk1"/>
              </a:buClr>
              <a:buSzPct val="91666"/>
              <a:buFont typeface="Arial"/>
              <a:buNone/>
            </a:pPr>
            <a:r>
              <a:t/>
            </a:r>
            <a:endParaRPr sz="1200">
              <a:solidFill>
                <a:schemeClr val="dk1"/>
              </a:solidFill>
            </a:endParaRPr>
          </a:p>
          <a:p>
            <a:pPr lvl="0" rtl="0">
              <a:spcBef>
                <a:spcPts val="0"/>
              </a:spcBef>
              <a:spcAft>
                <a:spcPts val="0"/>
              </a:spcAft>
              <a:buClr>
                <a:schemeClr val="dk1"/>
              </a:buClr>
              <a:buSzPct val="91666"/>
              <a:buFont typeface="Arial"/>
              <a:buNone/>
            </a:pPr>
            <a:r>
              <a:rPr lang="en" sz="1200" u="sng">
                <a:solidFill>
                  <a:srgbClr val="1155CC"/>
                </a:solidFill>
                <a:hlinkClick r:id="rId8"/>
              </a:rPr>
              <a:t>https://fossbytes.com/how-to-build-a-website/</a:t>
            </a:r>
          </a:p>
          <a:p>
            <a:pPr lvl="0" rtl="0">
              <a:spcBef>
                <a:spcPts val="0"/>
              </a:spcBef>
              <a:spcAft>
                <a:spcPts val="0"/>
              </a:spcAft>
              <a:buClr>
                <a:schemeClr val="dk1"/>
              </a:buClr>
              <a:buSzPct val="91666"/>
              <a:buFont typeface="Arial"/>
              <a:buNone/>
            </a:pPr>
            <a:r>
              <a:t/>
            </a:r>
            <a:endParaRPr sz="1200">
              <a:solidFill>
                <a:schemeClr val="dk1"/>
              </a:solidFill>
            </a:endParaRPr>
          </a:p>
          <a:p>
            <a:pPr lvl="0" rtl="0">
              <a:spcBef>
                <a:spcPts val="0"/>
              </a:spcBef>
              <a:spcAft>
                <a:spcPts val="0"/>
              </a:spcAft>
              <a:buClr>
                <a:schemeClr val="dk1"/>
              </a:buClr>
              <a:buSzPct val="91666"/>
              <a:buFont typeface="Arial"/>
              <a:buNone/>
            </a:pPr>
            <a:r>
              <a:rPr lang="en" sz="1200">
                <a:solidFill>
                  <a:schemeClr val="dk1"/>
                </a:solidFill>
              </a:rPr>
              <a:t>http://webneel.com/webneel/blog/56-best-adobe-photoshop-video-tutorials-collection-it-time-learn-hidden-tools</a:t>
            </a:r>
          </a:p>
          <a:p>
            <a:pPr lvl="0" rtl="0">
              <a:spcBef>
                <a:spcPts val="0"/>
              </a:spcBef>
              <a:spcAft>
                <a:spcPts val="0"/>
              </a:spcAft>
              <a:buClr>
                <a:schemeClr val="dk1"/>
              </a:buClr>
              <a:buSzPct val="157142"/>
              <a:buFont typeface="Arial"/>
              <a:buNone/>
            </a:pPr>
            <a:r>
              <a:t/>
            </a:r>
            <a:endParaRPr sz="700">
              <a:solidFill>
                <a:schemeClr val="dk1"/>
              </a:solidFill>
            </a:endParaRPr>
          </a:p>
          <a:p>
            <a:pPr lvl="0">
              <a:spcBef>
                <a:spcPts val="0"/>
              </a:spcBef>
              <a:buClr>
                <a:schemeClr val="dk1"/>
              </a:buClr>
              <a:buSzPct val="157142"/>
              <a:buFont typeface="Arial"/>
              <a:buNone/>
            </a:pPr>
            <a:r>
              <a:t/>
            </a:r>
            <a:endParaRPr sz="700"/>
          </a:p>
        </p:txBody>
      </p:sp>
      <p:sp>
        <p:nvSpPr>
          <p:cNvPr id="190" name="Shape 190"/>
          <p:cNvSpPr txBox="1"/>
          <p:nvPr/>
        </p:nvSpPr>
        <p:spPr>
          <a:xfrm>
            <a:off x="4735675" y="224725"/>
            <a:ext cx="4011600" cy="4094700"/>
          </a:xfrm>
          <a:prstGeom prst="rect">
            <a:avLst/>
          </a:prstGeom>
          <a:noFill/>
          <a:ln>
            <a:noFill/>
          </a:ln>
        </p:spPr>
        <p:txBody>
          <a:bodyPr anchorCtr="0" anchor="t" bIns="91425" lIns="91425" rIns="91425" tIns="91425">
            <a:noAutofit/>
          </a:bodyPr>
          <a:lstStyle/>
          <a:p>
            <a:pPr lvl="0" rtl="0">
              <a:lnSpc>
                <a:spcPct val="115000"/>
              </a:lnSpc>
              <a:spcBef>
                <a:spcPts val="0"/>
              </a:spcBef>
              <a:buNone/>
            </a:pPr>
            <a:r>
              <a:rPr lang="en" sz="1300" u="sng">
                <a:solidFill>
                  <a:srgbClr val="1155CC"/>
                </a:solidFill>
                <a:hlinkClick r:id="rId9"/>
              </a:rPr>
              <a:t>https://commons.wikimedia.org/wiki/File:Final_Cut_Pro_X.png</a:t>
            </a:r>
          </a:p>
          <a:p>
            <a:pPr lvl="0" rtl="0">
              <a:lnSpc>
                <a:spcPct val="115000"/>
              </a:lnSpc>
              <a:spcBef>
                <a:spcPts val="0"/>
              </a:spcBef>
              <a:buNone/>
            </a:pPr>
            <a:r>
              <a:t/>
            </a:r>
            <a:endParaRPr sz="1300">
              <a:solidFill>
                <a:schemeClr val="dk1"/>
              </a:solidFill>
            </a:endParaRPr>
          </a:p>
          <a:p>
            <a:pPr lvl="0" rtl="0">
              <a:lnSpc>
                <a:spcPct val="115000"/>
              </a:lnSpc>
              <a:spcBef>
                <a:spcPts val="0"/>
              </a:spcBef>
              <a:buNone/>
            </a:pPr>
            <a:r>
              <a:rPr lang="en" sz="1300" u="sng">
                <a:solidFill>
                  <a:srgbClr val="1155CC"/>
                </a:solidFill>
                <a:hlinkClick r:id="rId10"/>
              </a:rPr>
              <a:t>https://en.wikipedia.org/wiki/ASCII</a:t>
            </a:r>
          </a:p>
          <a:p>
            <a:pPr lvl="0" rtl="0">
              <a:lnSpc>
                <a:spcPct val="115000"/>
              </a:lnSpc>
              <a:spcBef>
                <a:spcPts val="0"/>
              </a:spcBef>
              <a:buClr>
                <a:schemeClr val="dk1"/>
              </a:buClr>
              <a:buFont typeface="Arial"/>
              <a:buNone/>
            </a:pPr>
            <a:r>
              <a:t/>
            </a:r>
            <a:endParaRPr sz="1300">
              <a:solidFill>
                <a:schemeClr val="dk1"/>
              </a:solidFill>
            </a:endParaRPr>
          </a:p>
          <a:p>
            <a:pPr lvl="0" rtl="0">
              <a:lnSpc>
                <a:spcPct val="115000"/>
              </a:lnSpc>
              <a:spcBef>
                <a:spcPts val="0"/>
              </a:spcBef>
              <a:buClr>
                <a:schemeClr val="dk1"/>
              </a:buClr>
              <a:buSzPct val="84615"/>
              <a:buFont typeface="Arial"/>
              <a:buNone/>
            </a:pPr>
            <a:r>
              <a:rPr lang="en" sz="1300" u="sng">
                <a:solidFill>
                  <a:srgbClr val="1155CC"/>
                </a:solidFill>
                <a:hlinkClick r:id="rId11"/>
              </a:rPr>
              <a:t>https://en.wikipedia.org/wiki/Unicode</a:t>
            </a:r>
          </a:p>
          <a:p>
            <a:pPr lvl="0" rtl="0">
              <a:lnSpc>
                <a:spcPct val="115000"/>
              </a:lnSpc>
              <a:spcBef>
                <a:spcPts val="0"/>
              </a:spcBef>
              <a:buClr>
                <a:schemeClr val="dk1"/>
              </a:buClr>
              <a:buFont typeface="Arial"/>
              <a:buNone/>
            </a:pPr>
            <a:r>
              <a:t/>
            </a:r>
            <a:endParaRPr sz="1300">
              <a:solidFill>
                <a:schemeClr val="dk1"/>
              </a:solidFill>
            </a:endParaRPr>
          </a:p>
          <a:p>
            <a:pPr lvl="0" rtl="0">
              <a:lnSpc>
                <a:spcPct val="115000"/>
              </a:lnSpc>
              <a:spcBef>
                <a:spcPts val="0"/>
              </a:spcBef>
              <a:spcAft>
                <a:spcPts val="1600"/>
              </a:spcAft>
              <a:buClr>
                <a:schemeClr val="dk1"/>
              </a:buClr>
              <a:buSzPct val="84615"/>
              <a:buFont typeface="Arial"/>
              <a:buNone/>
            </a:pPr>
            <a:r>
              <a:rPr lang="en" sz="1300" u="sng">
                <a:solidFill>
                  <a:srgbClr val="1155CC"/>
                </a:solidFill>
                <a:hlinkClick r:id="rId12"/>
              </a:rPr>
              <a:t>https://en.wikipedia.org/wiki/Bitmap</a:t>
            </a:r>
          </a:p>
          <a:p>
            <a:pPr lvl="0" rtl="0">
              <a:lnSpc>
                <a:spcPct val="115000"/>
              </a:lnSpc>
              <a:spcBef>
                <a:spcPts val="0"/>
              </a:spcBef>
              <a:spcAft>
                <a:spcPts val="1600"/>
              </a:spcAft>
              <a:buClr>
                <a:schemeClr val="dk1"/>
              </a:buClr>
              <a:buSzPct val="84615"/>
              <a:buFont typeface="Arial"/>
              <a:buNone/>
            </a:pPr>
            <a:r>
              <a:rPr lang="en" sz="1300" u="sng">
                <a:solidFill>
                  <a:srgbClr val="1155CC"/>
                </a:solidFill>
                <a:hlinkClick r:id="rId13"/>
              </a:rPr>
              <a:t>https://en.wikipedia.org/wiki/Vector_graphics</a:t>
            </a:r>
          </a:p>
          <a:p>
            <a:pPr lvl="0" rtl="0">
              <a:lnSpc>
                <a:spcPct val="115000"/>
              </a:lnSpc>
              <a:spcBef>
                <a:spcPts val="0"/>
              </a:spcBef>
              <a:spcAft>
                <a:spcPts val="1600"/>
              </a:spcAft>
              <a:buClr>
                <a:schemeClr val="dk1"/>
              </a:buClr>
              <a:buSzPct val="84615"/>
              <a:buFont typeface="Arial"/>
              <a:buNone/>
            </a:pPr>
            <a:r>
              <a:rPr lang="en" sz="1300" u="sng">
                <a:solidFill>
                  <a:srgbClr val="1155CC"/>
                </a:solidFill>
                <a:hlinkClick r:id="rId14"/>
              </a:rPr>
              <a:t>https://en.wikipedia.org/wiki/History_of_sound_recording</a:t>
            </a:r>
          </a:p>
          <a:p>
            <a:pPr lvl="0" rtl="0">
              <a:lnSpc>
                <a:spcPct val="115000"/>
              </a:lnSpc>
              <a:spcBef>
                <a:spcPts val="0"/>
              </a:spcBef>
              <a:spcAft>
                <a:spcPts val="1600"/>
              </a:spcAft>
              <a:buClr>
                <a:schemeClr val="dk1"/>
              </a:buClr>
              <a:buSzPct val="84615"/>
              <a:buFont typeface="Arial"/>
              <a:buNone/>
            </a:pPr>
            <a:r>
              <a:rPr lang="en" sz="1300" u="sng">
                <a:solidFill>
                  <a:srgbClr val="1155CC"/>
                </a:solidFill>
                <a:hlinkClick r:id="rId15"/>
              </a:rPr>
              <a:t>https://www.freesound.org/browse/tags/sound-effects/</a:t>
            </a:r>
          </a:p>
          <a:p>
            <a:pPr lvl="0" rtl="0">
              <a:lnSpc>
                <a:spcPct val="115000"/>
              </a:lnSpc>
              <a:spcBef>
                <a:spcPts val="0"/>
              </a:spcBef>
              <a:spcAft>
                <a:spcPts val="1600"/>
              </a:spcAft>
              <a:buClr>
                <a:schemeClr val="dk1"/>
              </a:buClr>
              <a:buSzPct val="84615"/>
              <a:buFont typeface="Arial"/>
              <a:buNone/>
            </a:pPr>
            <a:r>
              <a:rPr lang="en" sz="1300" u="sng">
                <a:solidFill>
                  <a:srgbClr val="1155CC"/>
                </a:solidFill>
                <a:hlinkClick r:id="rId16"/>
              </a:rPr>
              <a:t>https://en.wikipedia.org/wiki/Animation</a:t>
            </a: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0" name="Shape 60"/>
        <p:cNvGrpSpPr/>
        <p:nvPr/>
      </p:nvGrpSpPr>
      <p:grpSpPr>
        <a:xfrm>
          <a:off x="0" y="0"/>
          <a:ext cx="0" cy="0"/>
          <a:chOff x="0" y="0"/>
          <a:chExt cx="0" cy="0"/>
        </a:xfrm>
      </p:grpSpPr>
      <p:sp>
        <p:nvSpPr>
          <p:cNvPr id="61" name="Shape 61"/>
          <p:cNvSpPr txBox="1"/>
          <p:nvPr>
            <p:ph type="title"/>
          </p:nvPr>
        </p:nvSpPr>
        <p:spPr>
          <a:xfrm>
            <a:off x="311700" y="445025"/>
            <a:ext cx="8520600" cy="572700"/>
          </a:xfrm>
          <a:prstGeom prst="rect">
            <a:avLst/>
          </a:prstGeom>
        </p:spPr>
        <p:txBody>
          <a:bodyPr anchorCtr="0" anchor="t" bIns="91425" lIns="91425" rIns="91425" tIns="91425">
            <a:noAutofit/>
          </a:bodyPr>
          <a:lstStyle/>
          <a:p>
            <a:pPr lvl="0" algn="ctr">
              <a:spcBef>
                <a:spcPts val="0"/>
              </a:spcBef>
              <a:buNone/>
            </a:pPr>
            <a:r>
              <a:rPr lang="en"/>
              <a:t>Why is it important?</a:t>
            </a:r>
          </a:p>
        </p:txBody>
      </p:sp>
      <p:sp>
        <p:nvSpPr>
          <p:cNvPr id="62" name="Shape 62"/>
          <p:cNvSpPr txBox="1"/>
          <p:nvPr>
            <p:ph idx="1" type="body"/>
          </p:nvPr>
        </p:nvSpPr>
        <p:spPr>
          <a:xfrm>
            <a:off x="311700" y="1152475"/>
            <a:ext cx="8520600" cy="3416400"/>
          </a:xfrm>
          <a:prstGeom prst="rect">
            <a:avLst/>
          </a:prstGeom>
          <a:solidFill>
            <a:srgbClr val="FFFFFF"/>
          </a:solidFill>
          <a:ln cap="flat" cmpd="sng" w="9525">
            <a:solidFill>
              <a:srgbClr val="000000"/>
            </a:solidFill>
            <a:prstDash val="solid"/>
            <a:round/>
            <a:headEnd len="med" w="med" type="none"/>
            <a:tailEnd len="med" w="med" type="none"/>
          </a:ln>
        </p:spPr>
        <p:txBody>
          <a:bodyPr anchorCtr="0" anchor="t" bIns="91425" lIns="91425" rIns="91425" tIns="91425">
            <a:noAutofit/>
          </a:bodyPr>
          <a:lstStyle/>
          <a:p>
            <a:pPr indent="0" lvl="0" marL="0" rtl="0">
              <a:spcBef>
                <a:spcPts val="0"/>
              </a:spcBef>
              <a:buNone/>
            </a:pPr>
            <a:r>
              <a:rPr lang="en" sz="2400">
                <a:latin typeface="Comic Sans MS"/>
                <a:ea typeface="Comic Sans MS"/>
                <a:cs typeface="Comic Sans MS"/>
                <a:sym typeface="Comic Sans MS"/>
              </a:rPr>
              <a:t>We Multimedia everyday:  										</a:t>
            </a:r>
            <a:r>
              <a:rPr lang="en" sz="2400">
                <a:solidFill>
                  <a:schemeClr val="dk1"/>
                </a:solidFill>
                <a:highlight>
                  <a:srgbClr val="FFFFFF"/>
                </a:highlight>
                <a:latin typeface="Comic Sans MS"/>
                <a:ea typeface="Comic Sans MS"/>
                <a:cs typeface="Comic Sans MS"/>
                <a:sym typeface="Comic Sans MS"/>
              </a:rPr>
              <a:t>In our computers or handheld devices we control the 5 building blocks of multimedia 								1)text																2.)sound																 3.)video														4.)</a:t>
            </a:r>
            <a:r>
              <a:rPr lang="en" sz="2400">
                <a:solidFill>
                  <a:srgbClr val="000000"/>
                </a:solidFill>
                <a:latin typeface="Comic Sans MS"/>
                <a:ea typeface="Comic Sans MS"/>
                <a:cs typeface="Comic Sans MS"/>
                <a:sym typeface="Comic Sans MS"/>
                <a:hlinkClick r:id="rId3"/>
              </a:rPr>
              <a:t>computer graphics</a:t>
            </a:r>
            <a:r>
              <a:rPr lang="en" sz="2400">
                <a:solidFill>
                  <a:schemeClr val="dk1"/>
                </a:solidFill>
                <a:highlight>
                  <a:srgbClr val="FFFFFF"/>
                </a:highlight>
                <a:latin typeface="Comic Sans MS"/>
                <a:ea typeface="Comic Sans MS"/>
                <a:cs typeface="Comic Sans MS"/>
                <a:sym typeface="Comic Sans MS"/>
              </a:rPr>
              <a:t>										 5.)</a:t>
            </a:r>
            <a:r>
              <a:rPr lang="en" sz="2400">
                <a:solidFill>
                  <a:srgbClr val="000000"/>
                </a:solidFill>
                <a:latin typeface="Comic Sans MS"/>
                <a:ea typeface="Comic Sans MS"/>
                <a:cs typeface="Comic Sans MS"/>
                <a:sym typeface="Comic Sans MS"/>
                <a:hlinkClick r:id="rId4"/>
              </a:rPr>
              <a:t>animation</a:t>
            </a:r>
          </a:p>
        </p:txBody>
      </p:sp>
      <p:sp>
        <p:nvSpPr>
          <p:cNvPr id="63" name="Shape 63">
            <a:hlinkClick r:id="rId5"/>
          </p:cNvPr>
          <p:cNvSpPr/>
          <p:nvPr/>
        </p:nvSpPr>
        <p:spPr>
          <a:xfrm>
            <a:off x="7248550" y="2462525"/>
            <a:ext cx="1022700" cy="1509300"/>
          </a:xfrm>
          <a:prstGeom prst="downArrow">
            <a:avLst>
              <a:gd fmla="val 50000" name="adj1"/>
              <a:gd fmla="val 50000" name="adj2"/>
            </a:avLst>
          </a:prstGeom>
          <a:solidFill>
            <a:srgbClr val="8E7CC3"/>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Tree>
  </p:cSld>
  <p:clrMapOvr>
    <a:masterClrMapping/>
  </p:clrMapOvr>
  <mc:AlternateContent>
    <mc:Choice Requires="p14">
      <p:transition spd="slow">
        <p14:flip dir="l"/>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7" name="Shape 67"/>
        <p:cNvGrpSpPr/>
        <p:nvPr/>
      </p:nvGrpSpPr>
      <p:grpSpPr>
        <a:xfrm>
          <a:off x="0" y="0"/>
          <a:ext cx="0" cy="0"/>
          <a:chOff x="0" y="0"/>
          <a:chExt cx="0" cy="0"/>
        </a:xfrm>
      </p:grpSpPr>
      <p:sp>
        <p:nvSpPr>
          <p:cNvPr id="68" name="Shape 68"/>
          <p:cNvSpPr txBox="1"/>
          <p:nvPr>
            <p:ph type="title"/>
          </p:nvPr>
        </p:nvSpPr>
        <p:spPr>
          <a:xfrm>
            <a:off x="311700" y="186850"/>
            <a:ext cx="8520600" cy="572700"/>
          </a:xfrm>
          <a:prstGeom prst="rect">
            <a:avLst/>
          </a:prstGeom>
        </p:spPr>
        <p:txBody>
          <a:bodyPr anchorCtr="0" anchor="t" bIns="91425" lIns="91425" rIns="91425" tIns="91425">
            <a:noAutofit/>
          </a:bodyPr>
          <a:lstStyle/>
          <a:p>
            <a:pPr lvl="0" rtl="0" algn="ctr">
              <a:spcBef>
                <a:spcPts val="0"/>
              </a:spcBef>
              <a:buNone/>
            </a:pPr>
            <a:r>
              <a:rPr b="1" lang="en">
                <a:latin typeface="Comic Sans MS"/>
                <a:ea typeface="Comic Sans MS"/>
                <a:cs typeface="Comic Sans MS"/>
                <a:sym typeface="Comic Sans MS"/>
              </a:rPr>
              <a:t>The 5 building blocks of </a:t>
            </a:r>
            <a:r>
              <a:rPr b="1" lang="en">
                <a:latin typeface="Comic Sans MS"/>
                <a:ea typeface="Comic Sans MS"/>
                <a:cs typeface="Comic Sans MS"/>
                <a:sym typeface="Comic Sans MS"/>
              </a:rPr>
              <a:t>Multimedia</a:t>
            </a:r>
          </a:p>
          <a:p>
            <a:pPr lvl="0" rtl="0" algn="l">
              <a:spcBef>
                <a:spcPts val="0"/>
              </a:spcBef>
              <a:buNone/>
            </a:pPr>
            <a:r>
              <a:rPr lang="en"/>
              <a:t> 	</a:t>
            </a:r>
          </a:p>
        </p:txBody>
      </p:sp>
      <p:sp>
        <p:nvSpPr>
          <p:cNvPr id="69" name="Shape 69"/>
          <p:cNvSpPr txBox="1"/>
          <p:nvPr>
            <p:ph idx="1" type="body"/>
          </p:nvPr>
        </p:nvSpPr>
        <p:spPr>
          <a:xfrm>
            <a:off x="311700" y="759550"/>
            <a:ext cx="8520600" cy="4145700"/>
          </a:xfrm>
          <a:prstGeom prst="rect">
            <a:avLst/>
          </a:prstGeom>
        </p:spPr>
        <p:txBody>
          <a:bodyPr anchorCtr="0" anchor="t" bIns="91425" lIns="91425" rIns="91425" tIns="91425">
            <a:noAutofit/>
          </a:bodyPr>
          <a:lstStyle/>
          <a:p>
            <a:pPr lvl="0" algn="ctr">
              <a:spcBef>
                <a:spcPts val="0"/>
              </a:spcBef>
              <a:buNone/>
            </a:pPr>
            <a:r>
              <a:rPr b="1" lang="en"/>
              <a:t>Text,Images,Sound,Animation and Video</a:t>
            </a:r>
          </a:p>
          <a:p>
            <a:pPr lvl="0">
              <a:spcBef>
                <a:spcPts val="0"/>
              </a:spcBef>
              <a:buNone/>
            </a:pPr>
            <a:r>
              <a:t/>
            </a:r>
            <a:endParaRPr/>
          </a:p>
        </p:txBody>
      </p:sp>
      <p:sp>
        <p:nvSpPr>
          <p:cNvPr id="70" name="Shape 70"/>
          <p:cNvSpPr txBox="1"/>
          <p:nvPr/>
        </p:nvSpPr>
        <p:spPr>
          <a:xfrm>
            <a:off x="407100" y="1360350"/>
            <a:ext cx="2512200" cy="1539000"/>
          </a:xfrm>
          <a:prstGeom prst="rect">
            <a:avLst/>
          </a:prstGeom>
          <a:noFill/>
          <a:ln>
            <a:noFill/>
          </a:ln>
        </p:spPr>
        <p:txBody>
          <a:bodyPr anchorCtr="0" anchor="t" bIns="91425" lIns="91425" rIns="91425" tIns="91425">
            <a:noAutofit/>
          </a:bodyPr>
          <a:lstStyle/>
          <a:p>
            <a:pPr lvl="0">
              <a:spcBef>
                <a:spcPts val="0"/>
              </a:spcBef>
              <a:buNone/>
            </a:pPr>
            <a:r>
              <a:t/>
            </a:r>
            <a:endParaRPr/>
          </a:p>
        </p:txBody>
      </p:sp>
      <p:sp>
        <p:nvSpPr>
          <p:cNvPr id="71" name="Shape 71"/>
          <p:cNvSpPr txBox="1"/>
          <p:nvPr/>
        </p:nvSpPr>
        <p:spPr>
          <a:xfrm>
            <a:off x="3088075" y="1370275"/>
            <a:ext cx="2601600" cy="1569000"/>
          </a:xfrm>
          <a:prstGeom prst="rect">
            <a:avLst/>
          </a:prstGeom>
          <a:noFill/>
          <a:ln>
            <a:noFill/>
          </a:ln>
        </p:spPr>
        <p:txBody>
          <a:bodyPr anchorCtr="0" anchor="t" bIns="91425" lIns="91425" rIns="91425" tIns="91425">
            <a:noAutofit/>
          </a:bodyPr>
          <a:lstStyle/>
          <a:p>
            <a:pPr lvl="0">
              <a:spcBef>
                <a:spcPts val="0"/>
              </a:spcBef>
              <a:buNone/>
            </a:pPr>
            <a:r>
              <a:t/>
            </a:r>
            <a:endParaRPr/>
          </a:p>
        </p:txBody>
      </p:sp>
      <p:sp>
        <p:nvSpPr>
          <p:cNvPr id="72" name="Shape 72"/>
          <p:cNvSpPr txBox="1"/>
          <p:nvPr/>
        </p:nvSpPr>
        <p:spPr>
          <a:xfrm>
            <a:off x="5868350" y="1380200"/>
            <a:ext cx="2631300" cy="1539000"/>
          </a:xfrm>
          <a:prstGeom prst="rect">
            <a:avLst/>
          </a:prstGeom>
          <a:noFill/>
          <a:ln>
            <a:noFill/>
          </a:ln>
        </p:spPr>
        <p:txBody>
          <a:bodyPr anchorCtr="0" anchor="t" bIns="91425" lIns="91425" rIns="91425" tIns="91425">
            <a:noAutofit/>
          </a:bodyPr>
          <a:lstStyle/>
          <a:p>
            <a:pPr lvl="0">
              <a:spcBef>
                <a:spcPts val="0"/>
              </a:spcBef>
              <a:buNone/>
            </a:pPr>
            <a:r>
              <a:t/>
            </a:r>
            <a:endParaRPr/>
          </a:p>
        </p:txBody>
      </p:sp>
      <p:sp>
        <p:nvSpPr>
          <p:cNvPr id="73" name="Shape 73"/>
          <p:cNvSpPr txBox="1"/>
          <p:nvPr/>
        </p:nvSpPr>
        <p:spPr>
          <a:xfrm>
            <a:off x="883725" y="3207250"/>
            <a:ext cx="2512200" cy="1569000"/>
          </a:xfrm>
          <a:prstGeom prst="rect">
            <a:avLst/>
          </a:prstGeom>
          <a:noFill/>
          <a:ln>
            <a:noFill/>
          </a:ln>
        </p:spPr>
        <p:txBody>
          <a:bodyPr anchorCtr="0" anchor="t" bIns="91425" lIns="91425" rIns="91425" tIns="91425">
            <a:noAutofit/>
          </a:bodyPr>
          <a:lstStyle/>
          <a:p>
            <a:pPr lvl="0">
              <a:spcBef>
                <a:spcPts val="0"/>
              </a:spcBef>
              <a:buNone/>
            </a:pPr>
            <a:r>
              <a:t/>
            </a:r>
            <a:endParaRPr/>
          </a:p>
        </p:txBody>
      </p:sp>
      <p:sp>
        <p:nvSpPr>
          <p:cNvPr id="74" name="Shape 74"/>
          <p:cNvSpPr txBox="1"/>
          <p:nvPr/>
        </p:nvSpPr>
        <p:spPr>
          <a:xfrm>
            <a:off x="4369000" y="3137725"/>
            <a:ext cx="2601600" cy="1569000"/>
          </a:xfrm>
          <a:prstGeom prst="rect">
            <a:avLst/>
          </a:prstGeom>
          <a:noFill/>
          <a:ln>
            <a:noFill/>
          </a:ln>
        </p:spPr>
        <p:txBody>
          <a:bodyPr anchorCtr="0" anchor="t" bIns="91425" lIns="91425" rIns="91425" tIns="91425">
            <a:noAutofit/>
          </a:bodyPr>
          <a:lstStyle/>
          <a:p>
            <a:pPr lvl="0">
              <a:spcBef>
                <a:spcPts val="0"/>
              </a:spcBef>
              <a:buNone/>
            </a:pPr>
            <a:r>
              <a:t/>
            </a:r>
            <a:endParaRPr/>
          </a:p>
        </p:txBody>
      </p:sp>
      <p:pic>
        <p:nvPicPr>
          <p:cNvPr descr="TextExamples.jpg" id="75" name="Shape 75">
            <a:hlinkClick r:id="rId3"/>
          </p:cNvPr>
          <p:cNvPicPr preferRelativeResize="0"/>
          <p:nvPr/>
        </p:nvPicPr>
        <p:blipFill>
          <a:blip r:embed="rId4">
            <a:alphaModFix/>
          </a:blip>
          <a:stretch>
            <a:fillRect/>
          </a:stretch>
        </p:blipFill>
        <p:spPr>
          <a:xfrm>
            <a:off x="407100" y="1313900"/>
            <a:ext cx="2512200" cy="1539000"/>
          </a:xfrm>
          <a:prstGeom prst="rect">
            <a:avLst/>
          </a:prstGeom>
          <a:noFill/>
          <a:ln>
            <a:noFill/>
          </a:ln>
        </p:spPr>
      </p:pic>
      <p:pic>
        <p:nvPicPr>
          <p:cNvPr descr="Images.jpg" id="76" name="Shape 76">
            <a:hlinkClick r:id="rId5"/>
          </p:cNvPr>
          <p:cNvPicPr preferRelativeResize="0"/>
          <p:nvPr/>
        </p:nvPicPr>
        <p:blipFill>
          <a:blip r:embed="rId6">
            <a:alphaModFix/>
          </a:blip>
          <a:stretch>
            <a:fillRect/>
          </a:stretch>
        </p:blipFill>
        <p:spPr>
          <a:xfrm>
            <a:off x="3395924" y="1360349"/>
            <a:ext cx="2512199" cy="1671754"/>
          </a:xfrm>
          <a:prstGeom prst="rect">
            <a:avLst/>
          </a:prstGeom>
          <a:noFill/>
          <a:ln>
            <a:noFill/>
          </a:ln>
        </p:spPr>
      </p:pic>
      <p:pic>
        <p:nvPicPr>
          <p:cNvPr descr="sound.jpg" id="77" name="Shape 77">
            <a:hlinkClick r:id="rId7"/>
          </p:cNvPr>
          <p:cNvPicPr preferRelativeResize="0"/>
          <p:nvPr/>
        </p:nvPicPr>
        <p:blipFill>
          <a:blip r:embed="rId8">
            <a:alphaModFix/>
          </a:blip>
          <a:stretch>
            <a:fillRect/>
          </a:stretch>
        </p:blipFill>
        <p:spPr>
          <a:xfrm>
            <a:off x="6167249" y="1360350"/>
            <a:ext cx="2240490" cy="1671749"/>
          </a:xfrm>
          <a:prstGeom prst="rect">
            <a:avLst/>
          </a:prstGeom>
          <a:noFill/>
          <a:ln>
            <a:noFill/>
          </a:ln>
        </p:spPr>
      </p:pic>
      <p:pic>
        <p:nvPicPr>
          <p:cNvPr descr="animation.jpg" id="78" name="Shape 78">
            <a:hlinkClick r:id="rId9"/>
          </p:cNvPr>
          <p:cNvPicPr preferRelativeResize="0"/>
          <p:nvPr/>
        </p:nvPicPr>
        <p:blipFill>
          <a:blip r:embed="rId10">
            <a:alphaModFix/>
          </a:blip>
          <a:stretch>
            <a:fillRect/>
          </a:stretch>
        </p:blipFill>
        <p:spPr>
          <a:xfrm>
            <a:off x="1605745" y="3233500"/>
            <a:ext cx="2655729" cy="1671749"/>
          </a:xfrm>
          <a:prstGeom prst="rect">
            <a:avLst/>
          </a:prstGeom>
          <a:noFill/>
          <a:ln>
            <a:noFill/>
          </a:ln>
        </p:spPr>
      </p:pic>
      <p:pic>
        <p:nvPicPr>
          <p:cNvPr descr="videos.jpg" id="79" name="Shape 79">
            <a:hlinkClick r:id="rId11"/>
          </p:cNvPr>
          <p:cNvPicPr preferRelativeResize="0"/>
          <p:nvPr/>
        </p:nvPicPr>
        <p:blipFill>
          <a:blip r:embed="rId12">
            <a:alphaModFix/>
          </a:blip>
          <a:stretch>
            <a:fillRect/>
          </a:stretch>
        </p:blipFill>
        <p:spPr>
          <a:xfrm>
            <a:off x="4995450" y="3223950"/>
            <a:ext cx="2601600" cy="17812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3" name="Shape 83"/>
        <p:cNvGrpSpPr/>
        <p:nvPr/>
      </p:nvGrpSpPr>
      <p:grpSpPr>
        <a:xfrm>
          <a:off x="0" y="0"/>
          <a:ext cx="0" cy="0"/>
          <a:chOff x="0" y="0"/>
          <a:chExt cx="0" cy="0"/>
        </a:xfrm>
      </p:grpSpPr>
      <p:sp>
        <p:nvSpPr>
          <p:cNvPr id="84" name="Shape 84"/>
          <p:cNvSpPr txBox="1"/>
          <p:nvPr>
            <p:ph type="title"/>
          </p:nvPr>
        </p:nvSpPr>
        <p:spPr>
          <a:xfrm>
            <a:off x="0" y="119150"/>
            <a:ext cx="8520600" cy="769500"/>
          </a:xfrm>
          <a:prstGeom prst="rect">
            <a:avLst/>
          </a:prstGeom>
        </p:spPr>
        <p:txBody>
          <a:bodyPr anchorCtr="0" anchor="t" bIns="91425" lIns="91425" rIns="91425" tIns="91425">
            <a:noAutofit/>
          </a:bodyPr>
          <a:lstStyle/>
          <a:p>
            <a:pPr indent="0" lvl="0" marL="0" algn="ctr">
              <a:spcBef>
                <a:spcPts val="0"/>
              </a:spcBef>
              <a:buNone/>
            </a:pPr>
            <a:r>
              <a:rPr lang="en" sz="4800">
                <a:latin typeface="Times New Roman"/>
                <a:ea typeface="Times New Roman"/>
                <a:cs typeface="Times New Roman"/>
                <a:sym typeface="Times New Roman"/>
              </a:rPr>
              <a:t>T</a:t>
            </a:r>
            <a:r>
              <a:rPr lang="en" sz="4800">
                <a:latin typeface="Impact"/>
                <a:ea typeface="Impact"/>
                <a:cs typeface="Impact"/>
                <a:sym typeface="Impact"/>
              </a:rPr>
              <a:t>E</a:t>
            </a:r>
            <a:r>
              <a:rPr lang="en" sz="4800">
                <a:latin typeface="Syncopate"/>
                <a:ea typeface="Syncopate"/>
                <a:cs typeface="Syncopate"/>
                <a:sym typeface="Syncopate"/>
              </a:rPr>
              <a:t>X</a:t>
            </a:r>
            <a:r>
              <a:rPr lang="en" sz="4800">
                <a:latin typeface="Comic Sans MS"/>
                <a:ea typeface="Comic Sans MS"/>
                <a:cs typeface="Comic Sans MS"/>
                <a:sym typeface="Comic Sans MS"/>
              </a:rPr>
              <a:t>T</a:t>
            </a:r>
          </a:p>
        </p:txBody>
      </p:sp>
      <p:sp>
        <p:nvSpPr>
          <p:cNvPr id="85" name="Shape 85"/>
          <p:cNvSpPr txBox="1"/>
          <p:nvPr>
            <p:ph idx="1" type="body"/>
          </p:nvPr>
        </p:nvSpPr>
        <p:spPr>
          <a:xfrm>
            <a:off x="311700" y="888650"/>
            <a:ext cx="8520600" cy="3867600"/>
          </a:xfrm>
          <a:prstGeom prst="rect">
            <a:avLst/>
          </a:prstGeom>
        </p:spPr>
        <p:txBody>
          <a:bodyPr anchorCtr="0" anchor="t" bIns="91425" lIns="91425" rIns="91425" tIns="91425">
            <a:noAutofit/>
          </a:bodyPr>
          <a:lstStyle/>
          <a:p>
            <a:pPr indent="-355600" lvl="0" marL="457200" rtl="0">
              <a:spcBef>
                <a:spcPts val="0"/>
              </a:spcBef>
              <a:buClr>
                <a:srgbClr val="FFFFFF"/>
              </a:buClr>
              <a:buSzPct val="100000"/>
            </a:pPr>
            <a:r>
              <a:rPr lang="en" sz="2000">
                <a:solidFill>
                  <a:srgbClr val="FFFFFF"/>
                </a:solidFill>
              </a:rPr>
              <a:t>How you use text is very important, there are many ways to show emotion to the person you are talking to.  </a:t>
            </a:r>
          </a:p>
          <a:p>
            <a:pPr indent="-355600" lvl="0" marL="457200">
              <a:spcBef>
                <a:spcPts val="0"/>
              </a:spcBef>
              <a:buClr>
                <a:srgbClr val="FFFFFF"/>
              </a:buClr>
              <a:buSzPct val="100000"/>
            </a:pPr>
            <a:r>
              <a:rPr lang="en" sz="2000">
                <a:solidFill>
                  <a:srgbClr val="FFFFFF"/>
                </a:solidFill>
              </a:rPr>
              <a:t>For example: By using all caps or </a:t>
            </a:r>
            <a:r>
              <a:rPr lang="en" sz="2000">
                <a:solidFill>
                  <a:srgbClr val="FFFFFF"/>
                </a:solidFill>
              </a:rPr>
              <a:t>exclamation</a:t>
            </a:r>
            <a:r>
              <a:rPr lang="en" sz="2000">
                <a:solidFill>
                  <a:srgbClr val="FFFFFF"/>
                </a:solidFill>
              </a:rPr>
              <a:t> points people may think you are excited or upset.  </a:t>
            </a:r>
          </a:p>
        </p:txBody>
      </p:sp>
      <p:sp>
        <p:nvSpPr>
          <p:cNvPr id="86" name="Shape 86">
            <a:hlinkClick r:id="rId3"/>
          </p:cNvPr>
          <p:cNvSpPr/>
          <p:nvPr/>
        </p:nvSpPr>
        <p:spPr>
          <a:xfrm>
            <a:off x="7239825" y="3258175"/>
            <a:ext cx="1459500" cy="1310700"/>
          </a:xfrm>
          <a:prstGeom prst="star4">
            <a:avLst>
              <a:gd fmla="val 12500" name="adj"/>
            </a:avLst>
          </a:prstGeom>
          <a:solidFill>
            <a:schemeClr val="lt2"/>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a:spcBef>
                <a:spcPts val="0"/>
              </a:spcBef>
              <a:buNone/>
            </a:pPr>
            <a:r>
              <a:rPr lang="en"/>
              <a:t>NEXT</a:t>
            </a:r>
          </a:p>
        </p:txBody>
      </p:sp>
      <p:pic>
        <p:nvPicPr>
          <p:cNvPr descr="text2.jpg" id="87" name="Shape 87"/>
          <p:cNvPicPr preferRelativeResize="0"/>
          <p:nvPr/>
        </p:nvPicPr>
        <p:blipFill>
          <a:blip r:embed="rId4">
            <a:alphaModFix/>
          </a:blip>
          <a:stretch>
            <a:fillRect/>
          </a:stretch>
        </p:blipFill>
        <p:spPr>
          <a:xfrm>
            <a:off x="998475" y="2561799"/>
            <a:ext cx="5912475" cy="2360324"/>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1" name="Shape 91"/>
        <p:cNvGrpSpPr/>
        <p:nvPr/>
      </p:nvGrpSpPr>
      <p:grpSpPr>
        <a:xfrm>
          <a:off x="0" y="0"/>
          <a:ext cx="0" cy="0"/>
          <a:chOff x="0" y="0"/>
          <a:chExt cx="0" cy="0"/>
        </a:xfrm>
      </p:grpSpPr>
      <p:sp>
        <p:nvSpPr>
          <p:cNvPr id="92" name="Shape 92"/>
          <p:cNvSpPr txBox="1"/>
          <p:nvPr>
            <p:ph type="title"/>
          </p:nvPr>
        </p:nvSpPr>
        <p:spPr>
          <a:xfrm>
            <a:off x="311700" y="176925"/>
            <a:ext cx="8520600" cy="572700"/>
          </a:xfrm>
          <a:prstGeom prst="rect">
            <a:avLst/>
          </a:prstGeom>
        </p:spPr>
        <p:txBody>
          <a:bodyPr anchorCtr="0" anchor="t" bIns="91425" lIns="91425" rIns="91425" tIns="91425">
            <a:noAutofit/>
          </a:bodyPr>
          <a:lstStyle/>
          <a:p>
            <a:pPr lvl="0" algn="ctr">
              <a:spcBef>
                <a:spcPts val="0"/>
              </a:spcBef>
              <a:buNone/>
            </a:pPr>
            <a:r>
              <a:rPr lang="en"/>
              <a:t>The Three types of Text</a:t>
            </a:r>
          </a:p>
        </p:txBody>
      </p:sp>
      <p:sp>
        <p:nvSpPr>
          <p:cNvPr id="93" name="Shape 93">
            <a:hlinkClick r:id="rId3"/>
          </p:cNvPr>
          <p:cNvSpPr/>
          <p:nvPr/>
        </p:nvSpPr>
        <p:spPr>
          <a:xfrm>
            <a:off x="7673625" y="3736950"/>
            <a:ext cx="1158600" cy="771000"/>
          </a:xfrm>
          <a:prstGeom prst="curvedLeftArrow">
            <a:avLst>
              <a:gd fmla="val 25000" name="adj1"/>
              <a:gd fmla="val 50000" name="adj2"/>
              <a:gd fmla="val 25000" name="adj3"/>
            </a:avLst>
          </a:prstGeom>
          <a:solidFill>
            <a:schemeClr val="lt2"/>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94" name="Shape 94"/>
          <p:cNvSpPr txBox="1"/>
          <p:nvPr/>
        </p:nvSpPr>
        <p:spPr>
          <a:xfrm>
            <a:off x="448875" y="973775"/>
            <a:ext cx="2522400" cy="1864200"/>
          </a:xfrm>
          <a:prstGeom prst="rect">
            <a:avLst/>
          </a:prstGeom>
          <a:noFill/>
          <a:ln>
            <a:noFill/>
          </a:ln>
        </p:spPr>
        <p:txBody>
          <a:bodyPr anchorCtr="0" anchor="t" bIns="91425" lIns="91425" rIns="91425" tIns="91425">
            <a:noAutofit/>
          </a:bodyPr>
          <a:lstStyle/>
          <a:p>
            <a:pPr lvl="0">
              <a:spcBef>
                <a:spcPts val="0"/>
              </a:spcBef>
              <a:buNone/>
            </a:pPr>
            <a:r>
              <a:rPr lang="en" sz="1800">
                <a:latin typeface="Kaushan Script"/>
                <a:ea typeface="Kaushan Script"/>
                <a:cs typeface="Kaushan Script"/>
                <a:sym typeface="Kaushan Script"/>
              </a:rPr>
              <a:t>       </a:t>
            </a:r>
            <a:r>
              <a:rPr lang="en" sz="1800" u="sng">
                <a:latin typeface="Kaushan Script"/>
                <a:ea typeface="Kaushan Script"/>
                <a:cs typeface="Kaushan Script"/>
                <a:sym typeface="Kaushan Script"/>
              </a:rPr>
              <a:t>HANDWRITTEN</a:t>
            </a:r>
          </a:p>
          <a:p>
            <a:pPr lvl="0" rtl="0">
              <a:spcBef>
                <a:spcPts val="0"/>
              </a:spcBef>
              <a:buNone/>
            </a:pPr>
            <a:r>
              <a:t/>
            </a:r>
            <a:endParaRPr sz="1800">
              <a:latin typeface="Comic Sans MS"/>
              <a:ea typeface="Comic Sans MS"/>
              <a:cs typeface="Comic Sans MS"/>
              <a:sym typeface="Comic Sans MS"/>
            </a:endParaRPr>
          </a:p>
          <a:p>
            <a:pPr indent="-342900" lvl="0" marL="457200" rtl="0">
              <a:spcBef>
                <a:spcPts val="0"/>
              </a:spcBef>
              <a:buSzPct val="100000"/>
              <a:buFont typeface="Comic Sans MS"/>
              <a:buChar char="●"/>
            </a:pPr>
            <a:r>
              <a:rPr lang="en" sz="1800">
                <a:latin typeface="Comic Sans MS"/>
                <a:ea typeface="Comic Sans MS"/>
                <a:cs typeface="Comic Sans MS"/>
                <a:sym typeface="Comic Sans MS"/>
              </a:rPr>
              <a:t>Basic Letters and Manuscripts had Serifs</a:t>
            </a:r>
          </a:p>
          <a:p>
            <a:pPr indent="-342900" lvl="0" marL="457200" rtl="0">
              <a:spcBef>
                <a:spcPts val="0"/>
              </a:spcBef>
              <a:buSzPct val="100000"/>
              <a:buFont typeface="Comic Sans MS"/>
              <a:buChar char="●"/>
            </a:pPr>
            <a:r>
              <a:rPr lang="en" sz="1800">
                <a:latin typeface="Comic Sans MS"/>
                <a:ea typeface="Comic Sans MS"/>
                <a:cs typeface="Comic Sans MS"/>
                <a:sym typeface="Comic Sans MS"/>
              </a:rPr>
              <a:t>Serifs are tails on the ends of letters</a:t>
            </a:r>
          </a:p>
          <a:p>
            <a:pPr lvl="0">
              <a:spcBef>
                <a:spcPts val="0"/>
              </a:spcBef>
              <a:buNone/>
            </a:pPr>
            <a:r>
              <a:t/>
            </a:r>
            <a:endParaRPr sz="1800">
              <a:latin typeface="Comic Sans MS"/>
              <a:ea typeface="Comic Sans MS"/>
              <a:cs typeface="Comic Sans MS"/>
              <a:sym typeface="Comic Sans MS"/>
            </a:endParaRPr>
          </a:p>
        </p:txBody>
      </p:sp>
      <p:sp>
        <p:nvSpPr>
          <p:cNvPr id="95" name="Shape 95"/>
          <p:cNvSpPr txBox="1"/>
          <p:nvPr/>
        </p:nvSpPr>
        <p:spPr>
          <a:xfrm>
            <a:off x="2810450" y="973775"/>
            <a:ext cx="2657700" cy="3645300"/>
          </a:xfrm>
          <a:prstGeom prst="rect">
            <a:avLst/>
          </a:prstGeom>
          <a:noFill/>
          <a:ln>
            <a:noFill/>
          </a:ln>
        </p:spPr>
        <p:txBody>
          <a:bodyPr anchorCtr="0" anchor="t" bIns="91425" lIns="91425" rIns="91425" tIns="91425">
            <a:noAutofit/>
          </a:bodyPr>
          <a:lstStyle/>
          <a:p>
            <a:pPr indent="0" lvl="0" marL="457200" rtl="0">
              <a:spcBef>
                <a:spcPts val="0"/>
              </a:spcBef>
              <a:buNone/>
            </a:pPr>
            <a:r>
              <a:rPr lang="en" sz="2400">
                <a:latin typeface="Impact"/>
                <a:ea typeface="Impact"/>
                <a:cs typeface="Impact"/>
                <a:sym typeface="Impact"/>
              </a:rPr>
              <a:t>         </a:t>
            </a:r>
            <a:r>
              <a:rPr lang="en" sz="2400" u="sng">
                <a:latin typeface="Impact"/>
                <a:ea typeface="Impact"/>
                <a:cs typeface="Impact"/>
                <a:sym typeface="Impact"/>
              </a:rPr>
              <a:t>TYPED</a:t>
            </a:r>
          </a:p>
          <a:p>
            <a:pPr indent="-355600" lvl="0" marL="457200" rtl="0">
              <a:spcBef>
                <a:spcPts val="0"/>
              </a:spcBef>
              <a:buSzPct val="100000"/>
              <a:buFont typeface="Times New Roman"/>
              <a:buChar char="●"/>
            </a:pPr>
            <a:r>
              <a:rPr lang="en" sz="2000">
                <a:latin typeface="Times New Roman"/>
                <a:ea typeface="Times New Roman"/>
                <a:cs typeface="Times New Roman"/>
                <a:sym typeface="Times New Roman"/>
              </a:rPr>
              <a:t>Computers took over and used principles from handwriting like:</a:t>
            </a:r>
          </a:p>
          <a:p>
            <a:pPr indent="-355600" lvl="0" marL="457200">
              <a:spcBef>
                <a:spcPts val="0"/>
              </a:spcBef>
              <a:buSzPct val="100000"/>
              <a:buFont typeface="Times New Roman"/>
              <a:buChar char="●"/>
            </a:pPr>
            <a:r>
              <a:rPr lang="en" sz="2000">
                <a:latin typeface="Times New Roman"/>
                <a:ea typeface="Times New Roman"/>
                <a:cs typeface="Times New Roman"/>
                <a:sym typeface="Times New Roman"/>
              </a:rPr>
              <a:t>Text and Fonts/SIZEs</a:t>
            </a:r>
          </a:p>
        </p:txBody>
      </p:sp>
      <p:sp>
        <p:nvSpPr>
          <p:cNvPr id="96" name="Shape 96"/>
          <p:cNvSpPr txBox="1"/>
          <p:nvPr/>
        </p:nvSpPr>
        <p:spPr>
          <a:xfrm>
            <a:off x="5418150" y="1023750"/>
            <a:ext cx="2522400" cy="3096000"/>
          </a:xfrm>
          <a:prstGeom prst="rect">
            <a:avLst/>
          </a:prstGeom>
          <a:noFill/>
          <a:ln>
            <a:noFill/>
          </a:ln>
        </p:spPr>
        <p:txBody>
          <a:bodyPr anchorCtr="0" anchor="t" bIns="91425" lIns="91425" rIns="91425" tIns="91425">
            <a:noAutofit/>
          </a:bodyPr>
          <a:lstStyle/>
          <a:p>
            <a:pPr indent="457200" lvl="0" rtl="0">
              <a:spcBef>
                <a:spcPts val="0"/>
              </a:spcBef>
              <a:buNone/>
            </a:pPr>
            <a:r>
              <a:rPr lang="en" sz="2000">
                <a:latin typeface="Times New Roman"/>
                <a:ea typeface="Times New Roman"/>
                <a:cs typeface="Times New Roman"/>
                <a:sym typeface="Times New Roman"/>
              </a:rPr>
              <a:t>  </a:t>
            </a:r>
            <a:r>
              <a:rPr lang="en" sz="2000" u="sng">
                <a:latin typeface="Times New Roman"/>
                <a:ea typeface="Times New Roman"/>
                <a:cs typeface="Times New Roman"/>
                <a:sym typeface="Times New Roman"/>
              </a:rPr>
              <a:t>Emoji’s</a:t>
            </a:r>
          </a:p>
          <a:p>
            <a:pPr indent="-355600" lvl="0" marL="457200" rtl="0">
              <a:spcBef>
                <a:spcPts val="0"/>
              </a:spcBef>
              <a:buSzPct val="100000"/>
              <a:buFont typeface="Times New Roman"/>
              <a:buChar char="●"/>
            </a:pPr>
            <a:r>
              <a:rPr lang="en" sz="2000">
                <a:latin typeface="Times New Roman"/>
                <a:ea typeface="Times New Roman"/>
                <a:cs typeface="Times New Roman"/>
                <a:sym typeface="Times New Roman"/>
              </a:rPr>
              <a:t>On any handheld device</a:t>
            </a:r>
          </a:p>
          <a:p>
            <a:pPr indent="-355600" lvl="0" marL="457200">
              <a:spcBef>
                <a:spcPts val="0"/>
              </a:spcBef>
              <a:buSzPct val="100000"/>
              <a:buFont typeface="Times New Roman"/>
              <a:buChar char="●"/>
            </a:pPr>
            <a:r>
              <a:rPr lang="en" sz="2000">
                <a:latin typeface="Times New Roman"/>
                <a:ea typeface="Times New Roman"/>
                <a:cs typeface="Times New Roman"/>
                <a:sym typeface="Times New Roman"/>
              </a:rPr>
              <a:t>Uses emotional faces,nature,animals or objects to communicate </a:t>
            </a:r>
          </a:p>
        </p:txBody>
      </p:sp>
      <p:sp>
        <p:nvSpPr>
          <p:cNvPr id="97" name="Shape 97"/>
          <p:cNvSpPr txBox="1"/>
          <p:nvPr/>
        </p:nvSpPr>
        <p:spPr>
          <a:xfrm>
            <a:off x="258000" y="3354100"/>
            <a:ext cx="7315800" cy="1598100"/>
          </a:xfrm>
          <a:prstGeom prst="rect">
            <a:avLst/>
          </a:prstGeom>
          <a:noFill/>
          <a:ln>
            <a:noFill/>
          </a:ln>
        </p:spPr>
        <p:txBody>
          <a:bodyPr anchorCtr="0" anchor="t" bIns="91425" lIns="91425" rIns="91425" tIns="91425">
            <a:noAutofit/>
          </a:bodyPr>
          <a:lstStyle/>
          <a:p>
            <a:pPr lvl="0" algn="ctr">
              <a:spcBef>
                <a:spcPts val="0"/>
              </a:spcBef>
              <a:buNone/>
            </a:pPr>
            <a:r>
              <a:rPr lang="en" u="sng"/>
              <a:t>Encoding Schemes</a:t>
            </a:r>
          </a:p>
          <a:p>
            <a:pPr lvl="0">
              <a:spcBef>
                <a:spcPts val="0"/>
              </a:spcBef>
              <a:buNone/>
            </a:pPr>
            <a:r>
              <a:rPr lang="en"/>
              <a:t>ASCII: ASCII stands for American Standard code for Information Interchange. This was created Unicode and based of telegraph code.  Used to display </a:t>
            </a:r>
            <a:r>
              <a:rPr lang="en"/>
              <a:t>characters</a:t>
            </a:r>
            <a:r>
              <a:rPr lang="en"/>
              <a:t> in English and some other </a:t>
            </a:r>
            <a:r>
              <a:rPr lang="en"/>
              <a:t>languages</a:t>
            </a:r>
          </a:p>
          <a:p>
            <a:pPr lvl="0">
              <a:spcBef>
                <a:spcPts val="0"/>
              </a:spcBef>
              <a:buNone/>
            </a:pPr>
            <a:r>
              <a:t/>
            </a:r>
            <a:endParaRPr/>
          </a:p>
          <a:p>
            <a:pPr lvl="0">
              <a:spcBef>
                <a:spcPts val="0"/>
              </a:spcBef>
              <a:buNone/>
            </a:pPr>
            <a:r>
              <a:rPr lang="en"/>
              <a:t>Unicode: Unicode scans elements of text to pixels and creates an image.  </a:t>
            </a: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1" name="Shape 101"/>
        <p:cNvGrpSpPr/>
        <p:nvPr/>
      </p:nvGrpSpPr>
      <p:grpSpPr>
        <a:xfrm>
          <a:off x="0" y="0"/>
          <a:ext cx="0" cy="0"/>
          <a:chOff x="0" y="0"/>
          <a:chExt cx="0" cy="0"/>
        </a:xfrm>
      </p:grpSpPr>
      <p:sp>
        <p:nvSpPr>
          <p:cNvPr id="102" name="Shape 102"/>
          <p:cNvSpPr txBox="1"/>
          <p:nvPr>
            <p:ph type="title"/>
          </p:nvPr>
        </p:nvSpPr>
        <p:spPr>
          <a:xfrm>
            <a:off x="494800" y="195375"/>
            <a:ext cx="8520600" cy="572700"/>
          </a:xfrm>
          <a:prstGeom prst="rect">
            <a:avLst/>
          </a:prstGeom>
        </p:spPr>
        <p:txBody>
          <a:bodyPr anchorCtr="0" anchor="t" bIns="91425" lIns="91425" rIns="91425" tIns="91425">
            <a:noAutofit/>
          </a:bodyPr>
          <a:lstStyle/>
          <a:p>
            <a:pPr indent="457200" lvl="0" marL="1828800" algn="l">
              <a:spcBef>
                <a:spcPts val="0"/>
              </a:spcBef>
              <a:buNone/>
            </a:pPr>
            <a:r>
              <a:rPr lang="en"/>
              <a:t> 		  Images</a:t>
            </a:r>
          </a:p>
        </p:txBody>
      </p:sp>
      <p:sp>
        <p:nvSpPr>
          <p:cNvPr id="103" name="Shape 103"/>
          <p:cNvSpPr txBox="1"/>
          <p:nvPr>
            <p:ph idx="1" type="body"/>
          </p:nvPr>
        </p:nvSpPr>
        <p:spPr>
          <a:xfrm>
            <a:off x="311700" y="697100"/>
            <a:ext cx="8520600" cy="3416400"/>
          </a:xfrm>
          <a:prstGeom prst="rect">
            <a:avLst/>
          </a:prstGeom>
        </p:spPr>
        <p:txBody>
          <a:bodyPr anchorCtr="0" anchor="t" bIns="91425" lIns="91425" rIns="91425" tIns="91425">
            <a:noAutofit/>
          </a:bodyPr>
          <a:lstStyle/>
          <a:p>
            <a:pPr indent="-381000" lvl="0" marL="457200" rtl="0">
              <a:spcBef>
                <a:spcPts val="0"/>
              </a:spcBef>
              <a:buClr>
                <a:srgbClr val="000000"/>
              </a:buClr>
              <a:buSzPct val="100000"/>
            </a:pPr>
            <a:r>
              <a:rPr lang="en" sz="2400">
                <a:solidFill>
                  <a:srgbClr val="000000"/>
                </a:solidFill>
              </a:rPr>
              <a:t>Just like text, pictures helps your audience understand your topic.  Images are used on</a:t>
            </a:r>
          </a:p>
          <a:p>
            <a:pPr indent="-342900" lvl="1" marL="914400" rtl="0">
              <a:spcBef>
                <a:spcPts val="0"/>
              </a:spcBef>
              <a:buClr>
                <a:srgbClr val="000000"/>
              </a:buClr>
              <a:buSzPct val="100000"/>
            </a:pPr>
            <a:r>
              <a:rPr lang="en" sz="1800">
                <a:solidFill>
                  <a:srgbClr val="000000"/>
                </a:solidFill>
              </a:rPr>
              <a:t>Websites</a:t>
            </a:r>
          </a:p>
          <a:p>
            <a:pPr indent="-342900" lvl="1" marL="914400" rtl="0">
              <a:spcBef>
                <a:spcPts val="0"/>
              </a:spcBef>
              <a:buClr>
                <a:srgbClr val="000000"/>
              </a:buClr>
              <a:buSzPct val="100000"/>
            </a:pPr>
            <a:r>
              <a:rPr lang="en" sz="1800">
                <a:solidFill>
                  <a:srgbClr val="000000"/>
                </a:solidFill>
              </a:rPr>
              <a:t>Commercials</a:t>
            </a:r>
          </a:p>
          <a:p>
            <a:pPr indent="-342900" lvl="1" marL="914400" rtl="0">
              <a:spcBef>
                <a:spcPts val="0"/>
              </a:spcBef>
              <a:buClr>
                <a:srgbClr val="000000"/>
              </a:buClr>
              <a:buSzPct val="100000"/>
            </a:pPr>
            <a:r>
              <a:rPr lang="en" sz="1800">
                <a:solidFill>
                  <a:srgbClr val="000000"/>
                </a:solidFill>
              </a:rPr>
              <a:t>Advertising, etc...</a:t>
            </a:r>
          </a:p>
          <a:p>
            <a:pPr indent="0" lvl="0" marL="457200" rtl="0">
              <a:spcBef>
                <a:spcPts val="0"/>
              </a:spcBef>
              <a:buNone/>
            </a:pPr>
            <a:r>
              <a:t/>
            </a:r>
            <a:endParaRPr>
              <a:solidFill>
                <a:srgbClr val="000000"/>
              </a:solidFill>
            </a:endParaRPr>
          </a:p>
        </p:txBody>
      </p:sp>
      <p:sp>
        <p:nvSpPr>
          <p:cNvPr id="104" name="Shape 104"/>
          <p:cNvSpPr/>
          <p:nvPr/>
        </p:nvSpPr>
        <p:spPr>
          <a:xfrm>
            <a:off x="7174250" y="105525"/>
            <a:ext cx="1531500" cy="752400"/>
          </a:xfrm>
          <a:prstGeom prst="rightArrow">
            <a:avLst>
              <a:gd fmla="val 50000" name="adj1"/>
              <a:gd fmla="val 50000" name="adj2"/>
            </a:avLst>
          </a:prstGeom>
          <a:solidFill>
            <a:schemeClr val="lt2"/>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a:spcBef>
                <a:spcPts val="0"/>
              </a:spcBef>
              <a:buNone/>
            </a:pPr>
            <a:r>
              <a:rPr lang="en"/>
              <a:t>Next</a:t>
            </a:r>
          </a:p>
        </p:txBody>
      </p:sp>
      <p:pic>
        <p:nvPicPr>
          <p:cNvPr descr="images.jpg" id="105" name="Shape 105"/>
          <p:cNvPicPr preferRelativeResize="0"/>
          <p:nvPr/>
        </p:nvPicPr>
        <p:blipFill>
          <a:blip r:embed="rId3">
            <a:alphaModFix/>
          </a:blip>
          <a:stretch>
            <a:fillRect/>
          </a:stretch>
        </p:blipFill>
        <p:spPr>
          <a:xfrm>
            <a:off x="3346300" y="1860250"/>
            <a:ext cx="5486000" cy="307932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9" name="Shape 109"/>
        <p:cNvGrpSpPr/>
        <p:nvPr/>
      </p:nvGrpSpPr>
      <p:grpSpPr>
        <a:xfrm>
          <a:off x="0" y="0"/>
          <a:ext cx="0" cy="0"/>
          <a:chOff x="0" y="0"/>
          <a:chExt cx="0" cy="0"/>
        </a:xfrm>
      </p:grpSpPr>
      <p:sp>
        <p:nvSpPr>
          <p:cNvPr id="110" name="Shape 110"/>
          <p:cNvSpPr txBox="1"/>
          <p:nvPr>
            <p:ph type="title"/>
          </p:nvPr>
        </p:nvSpPr>
        <p:spPr>
          <a:xfrm>
            <a:off x="311700" y="228625"/>
            <a:ext cx="8520600" cy="572700"/>
          </a:xfrm>
          <a:prstGeom prst="rect">
            <a:avLst/>
          </a:prstGeom>
        </p:spPr>
        <p:txBody>
          <a:bodyPr anchorCtr="0" anchor="t" bIns="91425" lIns="91425" rIns="91425" tIns="91425">
            <a:noAutofit/>
          </a:bodyPr>
          <a:lstStyle/>
          <a:p>
            <a:pPr lvl="0" algn="ctr">
              <a:spcBef>
                <a:spcPts val="0"/>
              </a:spcBef>
              <a:buNone/>
            </a:pPr>
            <a:r>
              <a:rPr lang="en"/>
              <a:t>Programs</a:t>
            </a:r>
          </a:p>
        </p:txBody>
      </p:sp>
      <p:sp>
        <p:nvSpPr>
          <p:cNvPr id="111" name="Shape 111"/>
          <p:cNvSpPr txBox="1"/>
          <p:nvPr>
            <p:ph idx="1" type="body"/>
          </p:nvPr>
        </p:nvSpPr>
        <p:spPr>
          <a:xfrm>
            <a:off x="311700" y="863550"/>
            <a:ext cx="8520600" cy="4122000"/>
          </a:xfrm>
          <a:prstGeom prst="rect">
            <a:avLst/>
          </a:prstGeom>
        </p:spPr>
        <p:txBody>
          <a:bodyPr anchorCtr="0" anchor="t" bIns="91425" lIns="91425" rIns="91425" tIns="91425">
            <a:noAutofit/>
          </a:bodyPr>
          <a:lstStyle/>
          <a:p>
            <a:pPr indent="-228600" lvl="0" marL="457200" rtl="0">
              <a:spcBef>
                <a:spcPts val="0"/>
              </a:spcBef>
              <a:buClr>
                <a:srgbClr val="000000"/>
              </a:buClr>
            </a:pPr>
            <a:r>
              <a:rPr lang="en">
                <a:solidFill>
                  <a:srgbClr val="000000"/>
                </a:solidFill>
              </a:rPr>
              <a:t>Programs or Apps can help you edit your pictures/video! Examples:</a:t>
            </a:r>
          </a:p>
          <a:p>
            <a:pPr indent="-228600" lvl="1" marL="914400" rtl="0">
              <a:spcBef>
                <a:spcPts val="0"/>
              </a:spcBef>
              <a:buClr>
                <a:srgbClr val="000000"/>
              </a:buClr>
            </a:pPr>
            <a:r>
              <a:rPr lang="en">
                <a:solidFill>
                  <a:srgbClr val="000000"/>
                </a:solidFill>
              </a:rPr>
              <a:t>Photoshop</a:t>
            </a:r>
          </a:p>
          <a:p>
            <a:pPr indent="-228600" lvl="1" marL="914400" rtl="0">
              <a:spcBef>
                <a:spcPts val="0"/>
              </a:spcBef>
              <a:buClr>
                <a:srgbClr val="000000"/>
              </a:buClr>
            </a:pPr>
            <a:r>
              <a:rPr lang="en">
                <a:solidFill>
                  <a:srgbClr val="000000"/>
                </a:solidFill>
              </a:rPr>
              <a:t>Illustrator</a:t>
            </a:r>
          </a:p>
          <a:p>
            <a:pPr indent="-228600" lvl="1" marL="914400" rtl="0">
              <a:spcBef>
                <a:spcPts val="0"/>
              </a:spcBef>
              <a:buClr>
                <a:srgbClr val="000000"/>
              </a:buClr>
            </a:pPr>
            <a:r>
              <a:rPr lang="en">
                <a:solidFill>
                  <a:srgbClr val="000000"/>
                </a:solidFill>
              </a:rPr>
              <a:t>Final Cut Pro/Premiere </a:t>
            </a:r>
          </a:p>
          <a:p>
            <a:pPr indent="-228600" lvl="1" marL="914400" rtl="0">
              <a:spcBef>
                <a:spcPts val="0"/>
              </a:spcBef>
              <a:buClr>
                <a:srgbClr val="000000"/>
              </a:buClr>
            </a:pPr>
            <a:r>
              <a:rPr lang="en">
                <a:solidFill>
                  <a:srgbClr val="000000"/>
                </a:solidFill>
              </a:rPr>
              <a:t>PicsArt</a:t>
            </a:r>
          </a:p>
          <a:p>
            <a:pPr indent="-228600" lvl="1" marL="914400" rtl="0">
              <a:spcBef>
                <a:spcPts val="0"/>
              </a:spcBef>
              <a:buClr>
                <a:srgbClr val="000000"/>
              </a:buClr>
            </a:pPr>
            <a:r>
              <a:rPr lang="en">
                <a:solidFill>
                  <a:srgbClr val="000000"/>
                </a:solidFill>
              </a:rPr>
              <a:t>Adobe Flash</a:t>
            </a:r>
          </a:p>
          <a:p>
            <a:pPr lvl="0" rtl="0">
              <a:spcBef>
                <a:spcPts val="0"/>
              </a:spcBef>
              <a:buNone/>
            </a:pPr>
            <a:r>
              <a:t/>
            </a:r>
            <a:endParaRPr>
              <a:solidFill>
                <a:srgbClr val="000000"/>
              </a:solidFill>
            </a:endParaRPr>
          </a:p>
          <a:p>
            <a:pPr lvl="0">
              <a:spcBef>
                <a:spcPts val="0"/>
              </a:spcBef>
              <a:buNone/>
            </a:pPr>
            <a:r>
              <a:rPr lang="en">
                <a:solidFill>
                  <a:srgbClr val="000000"/>
                </a:solidFill>
              </a:rPr>
              <a:t> </a:t>
            </a:r>
          </a:p>
        </p:txBody>
      </p:sp>
      <p:pic>
        <p:nvPicPr>
          <p:cNvPr descr="ps.jpg" id="112" name="Shape 112"/>
          <p:cNvPicPr preferRelativeResize="0"/>
          <p:nvPr/>
        </p:nvPicPr>
        <p:blipFill>
          <a:blip r:embed="rId3">
            <a:alphaModFix/>
          </a:blip>
          <a:stretch>
            <a:fillRect/>
          </a:stretch>
        </p:blipFill>
        <p:spPr>
          <a:xfrm>
            <a:off x="271875" y="2580075"/>
            <a:ext cx="3996074" cy="2363324"/>
          </a:xfrm>
          <a:prstGeom prst="rect">
            <a:avLst/>
          </a:prstGeom>
          <a:noFill/>
          <a:ln>
            <a:noFill/>
          </a:ln>
        </p:spPr>
      </p:pic>
      <p:pic>
        <p:nvPicPr>
          <p:cNvPr descr="Final_Cut_Pro_X.png" id="113" name="Shape 113"/>
          <p:cNvPicPr preferRelativeResize="0"/>
          <p:nvPr/>
        </p:nvPicPr>
        <p:blipFill>
          <a:blip r:embed="rId4">
            <a:alphaModFix/>
          </a:blip>
          <a:stretch>
            <a:fillRect/>
          </a:stretch>
        </p:blipFill>
        <p:spPr>
          <a:xfrm>
            <a:off x="4376149" y="1427536"/>
            <a:ext cx="4226851" cy="2288424"/>
          </a:xfrm>
          <a:prstGeom prst="rect">
            <a:avLst/>
          </a:prstGeom>
          <a:noFill/>
          <a:ln>
            <a:noFill/>
          </a:ln>
        </p:spPr>
      </p:pic>
      <p:sp>
        <p:nvSpPr>
          <p:cNvPr id="114" name="Shape 114"/>
          <p:cNvSpPr/>
          <p:nvPr/>
        </p:nvSpPr>
        <p:spPr>
          <a:xfrm>
            <a:off x="5875900" y="4078175"/>
            <a:ext cx="2180700" cy="907500"/>
          </a:xfrm>
          <a:prstGeom prst="rightArrow">
            <a:avLst>
              <a:gd fmla="val 50000" name="adj1"/>
              <a:gd fmla="val 50000" name="adj2"/>
            </a:avLst>
          </a:prstGeom>
          <a:solidFill>
            <a:schemeClr val="lt2"/>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a:spcBef>
                <a:spcPts val="0"/>
              </a:spcBef>
              <a:buNone/>
            </a:pPr>
            <a:r>
              <a:rPr lang="en"/>
              <a:t>Next</a:t>
            </a: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8" name="Shape 118"/>
        <p:cNvGrpSpPr/>
        <p:nvPr/>
      </p:nvGrpSpPr>
      <p:grpSpPr>
        <a:xfrm>
          <a:off x="0" y="0"/>
          <a:ext cx="0" cy="0"/>
          <a:chOff x="0" y="0"/>
          <a:chExt cx="0" cy="0"/>
        </a:xfrm>
      </p:grpSpPr>
      <p:sp>
        <p:nvSpPr>
          <p:cNvPr id="119" name="Shape 119"/>
          <p:cNvSpPr txBox="1"/>
          <p:nvPr>
            <p:ph type="title"/>
          </p:nvPr>
        </p:nvSpPr>
        <p:spPr>
          <a:xfrm>
            <a:off x="311700" y="153725"/>
            <a:ext cx="8520600" cy="572700"/>
          </a:xfrm>
          <a:prstGeom prst="rect">
            <a:avLst/>
          </a:prstGeom>
        </p:spPr>
        <p:txBody>
          <a:bodyPr anchorCtr="0" anchor="t" bIns="91425" lIns="91425" rIns="91425" tIns="91425">
            <a:noAutofit/>
          </a:bodyPr>
          <a:lstStyle/>
          <a:p>
            <a:pPr lvl="0">
              <a:spcBef>
                <a:spcPts val="0"/>
              </a:spcBef>
              <a:buNone/>
            </a:pPr>
            <a:r>
              <a:rPr lang="en"/>
              <a:t>BitMaps vs. Vector Drawings</a:t>
            </a:r>
          </a:p>
        </p:txBody>
      </p:sp>
      <p:sp>
        <p:nvSpPr>
          <p:cNvPr id="120" name="Shape 120"/>
          <p:cNvSpPr txBox="1"/>
          <p:nvPr>
            <p:ph idx="1" type="body"/>
          </p:nvPr>
        </p:nvSpPr>
        <p:spPr>
          <a:xfrm>
            <a:off x="311700" y="819575"/>
            <a:ext cx="8520600" cy="3899400"/>
          </a:xfrm>
          <a:prstGeom prst="rect">
            <a:avLst/>
          </a:prstGeom>
          <a:solidFill>
            <a:srgbClr val="FFFFFF"/>
          </a:solidFill>
          <a:ln cap="flat" cmpd="sng" w="9525">
            <a:solidFill>
              <a:srgbClr val="000000"/>
            </a:solidFill>
            <a:prstDash val="solid"/>
            <a:round/>
            <a:headEnd len="med" w="med" type="none"/>
            <a:tailEnd len="med" w="med" type="none"/>
          </a:ln>
        </p:spPr>
        <p:txBody>
          <a:bodyPr anchorCtr="0" anchor="t" bIns="91425" lIns="91425" rIns="91425" tIns="91425">
            <a:noAutofit/>
          </a:bodyPr>
          <a:lstStyle/>
          <a:p>
            <a:pPr indent="-228600" lvl="0" marL="457200" rtl="0">
              <a:spcBef>
                <a:spcPts val="0"/>
              </a:spcBef>
              <a:buClr>
                <a:srgbClr val="222222"/>
              </a:buClr>
            </a:pPr>
            <a:r>
              <a:rPr lang="en">
                <a:solidFill>
                  <a:srgbClr val="222222"/>
                </a:solidFill>
                <a:highlight>
                  <a:srgbClr val="FFFFFF"/>
                </a:highlight>
              </a:rPr>
              <a:t>Bit Mapping: Individual pixels that form an image, the bigger the image the more storage will be needed.  Used in Microsoft Word for graphics</a:t>
            </a:r>
          </a:p>
          <a:p>
            <a:pPr indent="-228600" lvl="0" marL="457200">
              <a:spcBef>
                <a:spcPts val="0"/>
              </a:spcBef>
              <a:buClr>
                <a:srgbClr val="222222"/>
              </a:buClr>
            </a:pPr>
            <a:r>
              <a:rPr lang="en">
                <a:solidFill>
                  <a:srgbClr val="222222"/>
                </a:solidFill>
                <a:highlight>
                  <a:srgbClr val="FFFFFF"/>
                </a:highlight>
              </a:rPr>
              <a:t>Vector Drawing: Polygons with different characteristics that show the location or path.  Later became the base of many famous arcade games</a:t>
            </a:r>
          </a:p>
          <a:p>
            <a:pPr lvl="0">
              <a:spcBef>
                <a:spcPts val="0"/>
              </a:spcBef>
              <a:buNone/>
            </a:pPr>
            <a:r>
              <a:t/>
            </a:r>
            <a:endParaRPr>
              <a:solidFill>
                <a:srgbClr val="222222"/>
              </a:solidFill>
              <a:highlight>
                <a:srgbClr val="FFFFFF"/>
              </a:highlight>
            </a:endParaRPr>
          </a:p>
        </p:txBody>
      </p:sp>
      <p:pic>
        <p:nvPicPr>
          <p:cNvPr descr="asteroids.jpg" id="121" name="Shape 121"/>
          <p:cNvPicPr preferRelativeResize="0"/>
          <p:nvPr/>
        </p:nvPicPr>
        <p:blipFill>
          <a:blip r:embed="rId3">
            <a:alphaModFix/>
          </a:blip>
          <a:stretch>
            <a:fillRect/>
          </a:stretch>
        </p:blipFill>
        <p:spPr>
          <a:xfrm>
            <a:off x="687195" y="2280450"/>
            <a:ext cx="3091350" cy="2289900"/>
          </a:xfrm>
          <a:prstGeom prst="rect">
            <a:avLst/>
          </a:prstGeom>
          <a:noFill/>
          <a:ln>
            <a:noFill/>
          </a:ln>
        </p:spPr>
      </p:pic>
      <p:sp>
        <p:nvSpPr>
          <p:cNvPr id="122" name="Shape 122">
            <a:hlinkClick r:id="rId4"/>
          </p:cNvPr>
          <p:cNvSpPr/>
          <p:nvPr/>
        </p:nvSpPr>
        <p:spPr>
          <a:xfrm>
            <a:off x="7116000" y="2937950"/>
            <a:ext cx="1456500" cy="1090200"/>
          </a:xfrm>
          <a:prstGeom prst="curvedLeftArrow">
            <a:avLst>
              <a:gd fmla="val 25000" name="adj1"/>
              <a:gd fmla="val 50000" name="adj2"/>
              <a:gd fmla="val 25000" name="adj3"/>
            </a:avLst>
          </a:prstGeom>
          <a:solidFill>
            <a:srgbClr val="999999"/>
          </a:solidFill>
          <a:ln cap="flat" cmpd="sng" w="9525">
            <a:solidFill>
              <a:srgbClr val="000000"/>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pic>
        <p:nvPicPr>
          <p:cNvPr descr="bvsv.jpg" id="123" name="Shape 123"/>
          <p:cNvPicPr preferRelativeResize="0"/>
          <p:nvPr/>
        </p:nvPicPr>
        <p:blipFill>
          <a:blip r:embed="rId5">
            <a:alphaModFix/>
          </a:blip>
          <a:stretch>
            <a:fillRect/>
          </a:stretch>
        </p:blipFill>
        <p:spPr>
          <a:xfrm>
            <a:off x="3885175" y="2280450"/>
            <a:ext cx="3124200" cy="2230499"/>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7" name="Shape 127"/>
        <p:cNvGrpSpPr/>
        <p:nvPr/>
      </p:nvGrpSpPr>
      <p:grpSpPr>
        <a:xfrm>
          <a:off x="0" y="0"/>
          <a:ext cx="0" cy="0"/>
          <a:chOff x="0" y="0"/>
          <a:chExt cx="0" cy="0"/>
        </a:xfrm>
      </p:grpSpPr>
      <p:sp>
        <p:nvSpPr>
          <p:cNvPr id="128" name="Shape 128"/>
          <p:cNvSpPr txBox="1"/>
          <p:nvPr>
            <p:ph type="title"/>
          </p:nvPr>
        </p:nvSpPr>
        <p:spPr>
          <a:xfrm>
            <a:off x="236800" y="149825"/>
            <a:ext cx="8520600" cy="568200"/>
          </a:xfrm>
          <a:prstGeom prst="rect">
            <a:avLst/>
          </a:prstGeom>
        </p:spPr>
        <p:txBody>
          <a:bodyPr anchorCtr="0" anchor="t" bIns="91425" lIns="91425" rIns="91425" tIns="91425">
            <a:noAutofit/>
          </a:bodyPr>
          <a:lstStyle/>
          <a:p>
            <a:pPr indent="457200" lvl="0" marL="1371600" algn="l">
              <a:spcBef>
                <a:spcPts val="0"/>
              </a:spcBef>
              <a:buNone/>
            </a:pPr>
            <a:r>
              <a:rPr b="1" lang="en">
                <a:latin typeface="Syncopate"/>
                <a:ea typeface="Syncopate"/>
                <a:cs typeface="Syncopate"/>
                <a:sym typeface="Syncopate"/>
              </a:rPr>
              <a:t>  Basics of </a:t>
            </a:r>
            <a:r>
              <a:rPr b="1" lang="en">
                <a:latin typeface="Syncopate"/>
                <a:ea typeface="Syncopate"/>
                <a:cs typeface="Syncopate"/>
                <a:sym typeface="Syncopate"/>
              </a:rPr>
              <a:t>Sound</a:t>
            </a:r>
          </a:p>
        </p:txBody>
      </p:sp>
      <p:sp>
        <p:nvSpPr>
          <p:cNvPr id="129" name="Shape 129"/>
          <p:cNvSpPr txBox="1"/>
          <p:nvPr>
            <p:ph idx="1" type="body"/>
          </p:nvPr>
        </p:nvSpPr>
        <p:spPr>
          <a:xfrm>
            <a:off x="311700" y="718025"/>
            <a:ext cx="8520600" cy="4130100"/>
          </a:xfrm>
          <a:prstGeom prst="rect">
            <a:avLst/>
          </a:prstGeom>
        </p:spPr>
        <p:txBody>
          <a:bodyPr anchorCtr="0" anchor="t" bIns="91425" lIns="91425" rIns="91425" tIns="91425">
            <a:noAutofit/>
          </a:bodyPr>
          <a:lstStyle/>
          <a:p>
            <a:pPr lvl="0" rtl="0">
              <a:spcBef>
                <a:spcPts val="0"/>
              </a:spcBef>
              <a:buNone/>
            </a:pPr>
            <a:r>
              <a:rPr b="1" lang="en" sz="1400">
                <a:solidFill>
                  <a:srgbClr val="000000"/>
                </a:solidFill>
                <a:latin typeface="Syncopate"/>
                <a:ea typeface="Syncopate"/>
                <a:cs typeface="Syncopate"/>
                <a:sym typeface="Syncopate"/>
              </a:rPr>
              <a:t>When you Close your eyes and listen to everything around you, you paint a picture in your mind of what is going on</a:t>
            </a:r>
          </a:p>
          <a:p>
            <a:pPr indent="-317500" lvl="0" marL="457200" rtl="0">
              <a:spcBef>
                <a:spcPts val="0"/>
              </a:spcBef>
              <a:buClr>
                <a:srgbClr val="000000"/>
              </a:buClr>
              <a:buSzPct val="100000"/>
              <a:buFont typeface="Syncopate"/>
            </a:pPr>
            <a:r>
              <a:rPr b="1" lang="en" sz="1400">
                <a:solidFill>
                  <a:srgbClr val="000000"/>
                </a:solidFill>
                <a:latin typeface="Syncopate"/>
                <a:ea typeface="Syncopate"/>
                <a:cs typeface="Syncopate"/>
                <a:sym typeface="Syncopate"/>
              </a:rPr>
              <a:t>If you hear water you might think of a sink or waterfall</a:t>
            </a:r>
          </a:p>
          <a:p>
            <a:pPr indent="-317500" lvl="0" marL="457200" rtl="0">
              <a:spcBef>
                <a:spcPts val="0"/>
              </a:spcBef>
              <a:buClr>
                <a:srgbClr val="000000"/>
              </a:buClr>
              <a:buSzPct val="100000"/>
              <a:buFont typeface="Syncopate"/>
            </a:pPr>
            <a:r>
              <a:rPr b="1" lang="en" sz="1400">
                <a:solidFill>
                  <a:srgbClr val="000000"/>
                </a:solidFill>
                <a:latin typeface="Syncopate"/>
                <a:ea typeface="Syncopate"/>
                <a:cs typeface="Syncopate"/>
                <a:sym typeface="Syncopate"/>
              </a:rPr>
              <a:t>If you hear animals than you might think you are outside or at the zoo</a:t>
            </a:r>
          </a:p>
          <a:p>
            <a:pPr indent="-317500" lvl="0" marL="457200" rtl="0">
              <a:spcBef>
                <a:spcPts val="0"/>
              </a:spcBef>
              <a:buClr>
                <a:srgbClr val="000000"/>
              </a:buClr>
              <a:buSzPct val="100000"/>
              <a:buFont typeface="Syncopate"/>
            </a:pPr>
            <a:r>
              <a:rPr b="1" lang="en" sz="1400">
                <a:solidFill>
                  <a:srgbClr val="000000"/>
                </a:solidFill>
                <a:latin typeface="Syncopate"/>
                <a:ea typeface="Syncopate"/>
                <a:cs typeface="Syncopate"/>
                <a:sym typeface="Syncopate"/>
              </a:rPr>
              <a:t>A Foley artist is someone who recreates natural sounds to add a better effect in movies</a:t>
            </a:r>
          </a:p>
          <a:p>
            <a:pPr indent="-317500" lvl="0" marL="457200" rtl="0">
              <a:spcBef>
                <a:spcPts val="0"/>
              </a:spcBef>
              <a:buClr>
                <a:srgbClr val="000000"/>
              </a:buClr>
              <a:buSzPct val="100000"/>
              <a:buFont typeface="Syncopate"/>
            </a:pPr>
            <a:r>
              <a:rPr b="1" lang="en" sz="1400">
                <a:solidFill>
                  <a:srgbClr val="000000"/>
                </a:solidFill>
                <a:latin typeface="Syncopate"/>
                <a:ea typeface="Syncopate"/>
                <a:cs typeface="Syncopate"/>
                <a:sym typeface="Syncopate"/>
              </a:rPr>
              <a:t>Two types of sound: 									Analog is the original sound								Digital is the sampling of 							original</a:t>
            </a:r>
          </a:p>
          <a:p>
            <a:pPr lvl="0">
              <a:spcBef>
                <a:spcPts val="0"/>
              </a:spcBef>
              <a:buNone/>
            </a:pPr>
            <a:r>
              <a:t/>
            </a:r>
            <a:endParaRPr b="1" sz="1400">
              <a:solidFill>
                <a:srgbClr val="000000"/>
              </a:solidFill>
              <a:latin typeface="Syncopate"/>
              <a:ea typeface="Syncopate"/>
              <a:cs typeface="Syncopate"/>
              <a:sym typeface="Syncopate"/>
            </a:endParaRPr>
          </a:p>
        </p:txBody>
      </p:sp>
      <p:pic>
        <p:nvPicPr>
          <p:cNvPr descr="sound.png" id="130" name="Shape 130">
            <a:hlinkClick r:id="rId3"/>
          </p:cNvPr>
          <p:cNvPicPr preferRelativeResize="0"/>
          <p:nvPr/>
        </p:nvPicPr>
        <p:blipFill>
          <a:blip r:embed="rId4">
            <a:alphaModFix/>
          </a:blip>
          <a:stretch>
            <a:fillRect/>
          </a:stretch>
        </p:blipFill>
        <p:spPr>
          <a:xfrm>
            <a:off x="5092175" y="3266825"/>
            <a:ext cx="3630150" cy="1581300"/>
          </a:xfrm>
          <a:prstGeom prst="rect">
            <a:avLst/>
          </a:prstGeom>
          <a:noFill/>
          <a:ln>
            <a:noFill/>
          </a:ln>
        </p:spPr>
      </p:pic>
      <p:sp>
        <p:nvSpPr>
          <p:cNvPr id="131" name="Shape 131">
            <a:hlinkClick r:id="rId5"/>
          </p:cNvPr>
          <p:cNvSpPr/>
          <p:nvPr/>
        </p:nvSpPr>
        <p:spPr>
          <a:xfrm>
            <a:off x="2513475" y="3999100"/>
            <a:ext cx="1672800" cy="915600"/>
          </a:xfrm>
          <a:prstGeom prst="rightArrow">
            <a:avLst>
              <a:gd fmla="val 50000" name="adj1"/>
              <a:gd fmla="val 50000" name="adj2"/>
            </a:avLst>
          </a:prstGeom>
          <a:solidFill>
            <a:schemeClr val="lt2"/>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a:spcBef>
                <a:spcPts val="0"/>
              </a:spcBef>
              <a:buNone/>
            </a:pPr>
            <a:r>
              <a:rPr lang="en" sz="2400"/>
              <a:t>Next</a:t>
            </a:r>
          </a:p>
        </p:txBody>
      </p:sp>
    </p:spTree>
  </p:cSld>
  <p:clrMapOvr>
    <a:masterClrMapping/>
  </p:clrMapOvr>
</p:sld>
</file>

<file path=ppt/theme/theme1.xml><?xml version="1.0" encoding="utf-8"?>
<a:theme xmlns:a="http://schemas.openxmlformats.org/drawingml/2006/main" xmlns:r="http://schemas.openxmlformats.org/officeDocument/2006/relationships" name="simple-light-2">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