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43D0-4776-4929-90A1-6A667BB80E94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93AA-F56A-47AC-911F-49C6988A64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837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43D0-4776-4929-90A1-6A667BB80E94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93AA-F56A-47AC-911F-49C6988A64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036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43D0-4776-4929-90A1-6A667BB80E94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93AA-F56A-47AC-911F-49C6988A64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0477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43D0-4776-4929-90A1-6A667BB80E94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93AA-F56A-47AC-911F-49C6988A64E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179573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43D0-4776-4929-90A1-6A667BB80E94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93AA-F56A-47AC-911F-49C6988A64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9490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43D0-4776-4929-90A1-6A667BB80E94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93AA-F56A-47AC-911F-49C6988A64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6050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43D0-4776-4929-90A1-6A667BB80E94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93AA-F56A-47AC-911F-49C6988A64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5352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43D0-4776-4929-90A1-6A667BB80E94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93AA-F56A-47AC-911F-49C6988A64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8272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43D0-4776-4929-90A1-6A667BB80E94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93AA-F56A-47AC-911F-49C6988A64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033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43D0-4776-4929-90A1-6A667BB80E94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93AA-F56A-47AC-911F-49C6988A64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862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43D0-4776-4929-90A1-6A667BB80E94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93AA-F56A-47AC-911F-49C6988A64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232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43D0-4776-4929-90A1-6A667BB80E94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93AA-F56A-47AC-911F-49C6988A64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404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43D0-4776-4929-90A1-6A667BB80E94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93AA-F56A-47AC-911F-49C6988A64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085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43D0-4776-4929-90A1-6A667BB80E94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93AA-F56A-47AC-911F-49C6988A64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17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43D0-4776-4929-90A1-6A667BB80E94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93AA-F56A-47AC-911F-49C6988A64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652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43D0-4776-4929-90A1-6A667BB80E94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93AA-F56A-47AC-911F-49C6988A64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883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43D0-4776-4929-90A1-6A667BB80E94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093AA-F56A-47AC-911F-49C6988A64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771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E1FA43D0-4776-4929-90A1-6A667BB80E94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B093AA-F56A-47AC-911F-49C6988A64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3639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95263"/>
            <a:ext cx="9144000" cy="2387600"/>
          </a:xfrm>
        </p:spPr>
        <p:txBody>
          <a:bodyPr/>
          <a:lstStyle/>
          <a:p>
            <a:r>
              <a:rPr lang="en-US" dirty="0" smtClean="0">
                <a:latin typeface="Adobe Garamond Pro Bold" panose="02020702060506020403" pitchFamily="18" charset="0"/>
              </a:rPr>
              <a:t>Present Day</a:t>
            </a:r>
            <a:endParaRPr lang="en-US" dirty="0">
              <a:latin typeface="Adobe Garamond Pro Bold" panose="02020702060506020403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8455" y="2582863"/>
            <a:ext cx="8825658" cy="2420937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>
                <a:solidFill>
                  <a:schemeClr val="tx1"/>
                </a:solidFill>
                <a:latin typeface="Adobe Garamond Pro Bold" panose="02020702060506020403" pitchFamily="18" charset="0"/>
              </a:rPr>
              <a:t>On your birthday your wish was to travel through time.  You want to meet your favorite artists from the past and see how different the music is in the future.</a:t>
            </a:r>
            <a:endParaRPr lang="en-US" sz="3200" dirty="0">
              <a:solidFill>
                <a:schemeClr val="tx1"/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6" name="Right Arrow 5">
            <a:hlinkClick r:id="rId2" action="ppaction://hlinksldjump"/>
          </p:cNvPr>
          <p:cNvSpPr/>
          <p:nvPr/>
        </p:nvSpPr>
        <p:spPr>
          <a:xfrm>
            <a:off x="9740646" y="5349875"/>
            <a:ext cx="1854708" cy="1373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 To The Future</a:t>
            </a:r>
            <a:endParaRPr lang="en-US" dirty="0"/>
          </a:p>
        </p:txBody>
      </p:sp>
      <p:sp>
        <p:nvSpPr>
          <p:cNvPr id="7" name="Oval 6">
            <a:hlinkClick r:id="rId3" action="ppaction://hlinksldjump"/>
          </p:cNvPr>
          <p:cNvSpPr/>
          <p:nvPr/>
        </p:nvSpPr>
        <p:spPr>
          <a:xfrm>
            <a:off x="1054100" y="5380609"/>
            <a:ext cx="1790700" cy="123609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Classical</a:t>
            </a:r>
            <a:endParaRPr lang="en-US" dirty="0"/>
          </a:p>
        </p:txBody>
      </p:sp>
      <p:sp>
        <p:nvSpPr>
          <p:cNvPr id="8" name="Isosceles Triangle 7">
            <a:hlinkClick r:id="rId4" action="ppaction://hlinksldjump"/>
          </p:cNvPr>
          <p:cNvSpPr/>
          <p:nvPr/>
        </p:nvSpPr>
        <p:spPr>
          <a:xfrm>
            <a:off x="4483100" y="5380609"/>
            <a:ext cx="1346200" cy="1210691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Jazz</a:t>
            </a:r>
            <a:endParaRPr lang="en-US" dirty="0"/>
          </a:p>
        </p:txBody>
      </p:sp>
      <p:sp>
        <p:nvSpPr>
          <p:cNvPr id="9" name="Parallelogram 8">
            <a:hlinkClick r:id="rId5" action="ppaction://hlinksldjump"/>
          </p:cNvPr>
          <p:cNvSpPr/>
          <p:nvPr/>
        </p:nvSpPr>
        <p:spPr>
          <a:xfrm>
            <a:off x="7670800" y="5676900"/>
            <a:ext cx="1216152" cy="914400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Rock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921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		    Future	</a:t>
            </a:r>
            <a:endParaRPr lang="en-US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939800" y="2463800"/>
            <a:ext cx="10414000" cy="16891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Get Me Out Of Here!</a:t>
            </a:r>
            <a:endParaRPr lang="en-US" dirty="0"/>
          </a:p>
        </p:txBody>
      </p:sp>
      <p:sp>
        <p:nvSpPr>
          <p:cNvPr id="6" name="Oval 5">
            <a:hlinkClick r:id="rId3" action="ppaction://hlinksldjump"/>
          </p:cNvPr>
          <p:cNvSpPr/>
          <p:nvPr/>
        </p:nvSpPr>
        <p:spPr>
          <a:xfrm>
            <a:off x="1562100" y="55118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7" name="Oval 6">
            <a:hlinkClick r:id="rId4" action="ppaction://hlinksldjump"/>
          </p:cNvPr>
          <p:cNvSpPr/>
          <p:nvPr/>
        </p:nvSpPr>
        <p:spPr>
          <a:xfrm>
            <a:off x="6007100" y="56769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8" name="Oval 7">
            <a:hlinkClick r:id="rId5" action="ppaction://hlinksldjump"/>
          </p:cNvPr>
          <p:cNvSpPr/>
          <p:nvPr/>
        </p:nvSpPr>
        <p:spPr>
          <a:xfrm>
            <a:off x="10541000" y="59055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11466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Classical Music</a:t>
            </a:r>
            <a:endParaRPr lang="en-US" dirty="0"/>
          </a:p>
        </p:txBody>
      </p:sp>
      <p:pic>
        <p:nvPicPr>
          <p:cNvPr id="6" name="Content Placeholder 5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00" y="1333278"/>
            <a:ext cx="10121900" cy="5169122"/>
          </a:xfrm>
        </p:spPr>
      </p:pic>
    </p:spTree>
    <p:extLst>
      <p:ext uri="{BB962C8B-B14F-4D97-AF65-F5344CB8AC3E}">
        <p14:creationId xmlns:p14="http://schemas.microsoft.com/office/powerpoint/2010/main" val="16681090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Jazz Music</a:t>
            </a:r>
            <a:endParaRPr lang="en-US" dirty="0"/>
          </a:p>
        </p:txBody>
      </p:sp>
      <p:pic>
        <p:nvPicPr>
          <p:cNvPr id="4" name="Content Placeholder 3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401216"/>
            <a:ext cx="9485376" cy="4999584"/>
          </a:xfrm>
        </p:spPr>
      </p:pic>
    </p:spTree>
    <p:extLst>
      <p:ext uri="{BB962C8B-B14F-4D97-AF65-F5344CB8AC3E}">
        <p14:creationId xmlns:p14="http://schemas.microsoft.com/office/powerpoint/2010/main" val="37922237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Rock Music</a:t>
            </a:r>
            <a:endParaRPr lang="en-US" dirty="0"/>
          </a:p>
        </p:txBody>
      </p:sp>
      <p:pic>
        <p:nvPicPr>
          <p:cNvPr id="4" name="Content Placeholder 3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53" y="1397000"/>
            <a:ext cx="10093679" cy="5257800"/>
          </a:xfrm>
        </p:spPr>
      </p:pic>
    </p:spTree>
    <p:extLst>
      <p:ext uri="{BB962C8B-B14F-4D97-AF65-F5344CB8AC3E}">
        <p14:creationId xmlns:p14="http://schemas.microsoft.com/office/powerpoint/2010/main" val="37613678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 Hip-Hop</a:t>
            </a:r>
            <a:endParaRPr lang="en-US" dirty="0"/>
          </a:p>
        </p:txBody>
      </p:sp>
      <p:pic>
        <p:nvPicPr>
          <p:cNvPr id="4" name="Content Placeholder 3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1405069"/>
            <a:ext cx="5073650" cy="5110029"/>
          </a:xfrm>
        </p:spPr>
      </p:pic>
      <p:pic>
        <p:nvPicPr>
          <p:cNvPr id="5" name="Picture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5957" y="1405069"/>
            <a:ext cx="5433143" cy="5110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123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Latin Do-Wop</a:t>
            </a:r>
            <a:endParaRPr lang="en-US" dirty="0"/>
          </a:p>
        </p:txBody>
      </p:sp>
      <p:pic>
        <p:nvPicPr>
          <p:cNvPr id="4" name="Content Placeholder 3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53248"/>
            <a:ext cx="5092700" cy="4137819"/>
          </a:xfrm>
        </p:spPr>
      </p:pic>
      <p:pic>
        <p:nvPicPr>
          <p:cNvPr id="5" name="Picture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152" y="1853247"/>
            <a:ext cx="4557782" cy="4137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38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Electro-Polka</a:t>
            </a:r>
            <a:endParaRPr lang="en-US" dirty="0"/>
          </a:p>
        </p:txBody>
      </p:sp>
      <p:pic>
        <p:nvPicPr>
          <p:cNvPr id="4" name="Content Placeholder 3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227" y="1435100"/>
            <a:ext cx="8776607" cy="4914900"/>
          </a:xfrm>
        </p:spPr>
      </p:pic>
    </p:spTree>
    <p:extLst>
      <p:ext uri="{BB962C8B-B14F-4D97-AF65-F5344CB8AC3E}">
        <p14:creationId xmlns:p14="http://schemas.microsoft.com/office/powerpoint/2010/main" val="153403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46</TotalTime>
  <Words>61</Words>
  <Application>Microsoft Office PowerPoint</Application>
  <PresentationFormat>Widescreen</PresentationFormat>
  <Paragraphs>17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Adobe Garamond Pro Bold</vt:lpstr>
      <vt:lpstr>Arial</vt:lpstr>
      <vt:lpstr>Century Gothic</vt:lpstr>
      <vt:lpstr>Wingdings 3</vt:lpstr>
      <vt:lpstr>Ion</vt:lpstr>
      <vt:lpstr>Present Day</vt:lpstr>
      <vt:lpstr>        Future </vt:lpstr>
      <vt:lpstr>Classical Music</vt:lpstr>
      <vt:lpstr>Jazz Music</vt:lpstr>
      <vt:lpstr>Rock Music</vt:lpstr>
      <vt:lpstr>Opera Hip-Hop</vt:lpstr>
      <vt:lpstr>Latin Do-Wop</vt:lpstr>
      <vt:lpstr>Electro-Polka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Randolph, Shaunna</dc:creator>
  <cp:lastModifiedBy>Randolph, Shaunna</cp:lastModifiedBy>
  <cp:revision>5</cp:revision>
  <dcterms:created xsi:type="dcterms:W3CDTF">2017-01-19T14:15:39Z</dcterms:created>
  <dcterms:modified xsi:type="dcterms:W3CDTF">2017-01-19T15:02:18Z</dcterms:modified>
</cp:coreProperties>
</file>