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Lato" panose="020B0604020202020204" charset="0"/>
      <p:regular r:id="rId14"/>
      <p:bold r:id="rId15"/>
      <p:italic r:id="rId16"/>
      <p:boldItalic r:id="rId17"/>
    </p:embeddedFont>
    <p:embeddedFont>
      <p:font typeface="Impact" panose="020B0806030902050204" pitchFamily="34" charset="0"/>
      <p:regular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14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  <a:endParaRPr lang="en" sz="1000">
              <a:solidFill>
                <a:schemeClr val="lt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#slide=id.g1d6babca98_0_32"/><Relationship Id="rId5" Type="http://schemas.openxmlformats.org/officeDocument/2006/relationships/hyperlink" Target="#slide=id.g1d602a4076_0_148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hyperlink" Target="#slide=first"/><Relationship Id="rId5" Type="http://schemas.openxmlformats.org/officeDocument/2006/relationships/image" Target="../media/image6.jpg"/><Relationship Id="rId4" Type="http://schemas.openxmlformats.org/officeDocument/2006/relationships/hyperlink" Target="http://youtube.com/v/lnWynAfnI6o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#slide=id.g1d602a4076_0_148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#slide=id.g1d6babca98_0_9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hyperlink" Target="#slide=id.g1d6babca98_0_4"/><Relationship Id="rId5" Type="http://schemas.openxmlformats.org/officeDocument/2006/relationships/hyperlink" Target="#slide=id.g1d602a4076_0_158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#slide=id.g1d6babca98_0_26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hyperlink" Target="#slide=id.g1d6babca98_0_26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#slide=id.g1d6babca98_0_26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hyperlink" Target="#slide=id.g1d6be6fde4_0_7"/><Relationship Id="rId4" Type="http://schemas.openxmlformats.org/officeDocument/2006/relationships/hyperlink" Target="#slide=id.g1d7382dc35_0_10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hyperlink" Target="#slide=id.g1d6be6fde4_0_12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hyperlink" Target="#slide=id.g1d6be6fde4_0_12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hape 54" descr="Screen Shot 2017-04-06 at 9.58.48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7750" y="76525"/>
            <a:ext cx="4194875" cy="4990448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Shape 55"/>
          <p:cNvSpPr txBox="1"/>
          <p:nvPr/>
        </p:nvSpPr>
        <p:spPr>
          <a:xfrm>
            <a:off x="3017000" y="513450"/>
            <a:ext cx="3316500" cy="55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Day as the Director</a:t>
            </a:r>
          </a:p>
        </p:txBody>
      </p:sp>
      <p:sp>
        <p:nvSpPr>
          <p:cNvPr id="56" name="Shape 56"/>
          <p:cNvSpPr txBox="1"/>
          <p:nvPr/>
        </p:nvSpPr>
        <p:spPr>
          <a:xfrm>
            <a:off x="2955000" y="1312200"/>
            <a:ext cx="3264900" cy="3078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57" name="Shape 57" descr="db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79825" y="1071450"/>
            <a:ext cx="3466725" cy="292394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>
            <a:hlinkClick r:id="rId5"/>
          </p:cNvPr>
          <p:cNvSpPr txBox="1"/>
          <p:nvPr/>
        </p:nvSpPr>
        <p:spPr>
          <a:xfrm>
            <a:off x="4101800" y="3946800"/>
            <a:ext cx="2231700" cy="44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 b="1" u="sng">
                <a:solidFill>
                  <a:schemeClr val="hlink"/>
                </a:solidFill>
                <a:latin typeface="Impact"/>
                <a:ea typeface="Impact"/>
                <a:cs typeface="Impact"/>
                <a:sym typeface="Impact"/>
                <a:hlinkClick r:id="rId6"/>
              </a:rPr>
              <a:t>PLAY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3039075" y="579775"/>
            <a:ext cx="26379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31" name="Shape 131" descr="Screen Shot 2017-04-06 at 9.58.48 PM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48874" y="19787"/>
            <a:ext cx="3616474" cy="5103923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Shape 132"/>
          <p:cNvSpPr txBox="1"/>
          <p:nvPr/>
        </p:nvSpPr>
        <p:spPr>
          <a:xfrm>
            <a:off x="3096975" y="504875"/>
            <a:ext cx="25221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     CONGRATS YOU </a:t>
            </a:r>
            <a:r>
              <a:rPr lang="en" u="sng">
                <a:solidFill>
                  <a:srgbClr val="FFFFFF"/>
                </a:solidFill>
              </a:rPr>
              <a:t>DIRECTED FOR A DAY!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  </a:t>
            </a:r>
          </a:p>
        </p:txBody>
      </p:sp>
      <p:sp>
        <p:nvSpPr>
          <p:cNvPr id="133" name="Shape 133"/>
          <p:cNvSpPr txBox="1"/>
          <p:nvPr/>
        </p:nvSpPr>
        <p:spPr>
          <a:xfrm>
            <a:off x="3446175" y="917875"/>
            <a:ext cx="25932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Click the Video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:</a:t>
            </a:r>
          </a:p>
          <a:p>
            <a:pPr lvl="0">
              <a:spcBef>
                <a:spcPts val="0"/>
              </a:spcBef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34" name="Shape 134"/>
          <p:cNvSpPr txBox="1"/>
          <p:nvPr/>
        </p:nvSpPr>
        <p:spPr>
          <a:xfrm>
            <a:off x="3043687" y="3885750"/>
            <a:ext cx="2593200" cy="63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35" name="Shape 135" descr="Rev. Soaries says ignore the crowd and follow Jesus!" title="Forget the crowd, follow Jesus">
            <a:hlinkClick r:id="rId4"/>
          </p:cNvPr>
          <p:cNvSpPr/>
          <p:nvPr/>
        </p:nvSpPr>
        <p:spPr>
          <a:xfrm>
            <a:off x="2654974" y="1231287"/>
            <a:ext cx="3004275" cy="2789550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136" name="Shape 136"/>
          <p:cNvSpPr txBox="1"/>
          <p:nvPr/>
        </p:nvSpPr>
        <p:spPr>
          <a:xfrm>
            <a:off x="2702050" y="4020850"/>
            <a:ext cx="2245800" cy="63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RESTART GAME</a:t>
            </a:r>
          </a:p>
        </p:txBody>
      </p:sp>
      <p:sp>
        <p:nvSpPr>
          <p:cNvPr id="137" name="Shape 137">
            <a:hlinkClick r:id="rId6"/>
          </p:cNvPr>
          <p:cNvSpPr/>
          <p:nvPr/>
        </p:nvSpPr>
        <p:spPr>
          <a:xfrm>
            <a:off x="4610850" y="4099650"/>
            <a:ext cx="932700" cy="3564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769450" y="6217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 sz="1800"/>
              <a:t>                                       SCREENFLOW</a:t>
            </a:r>
          </a:p>
        </p:txBody>
      </p:sp>
      <p:sp>
        <p:nvSpPr>
          <p:cNvPr id="143" name="Shape 143"/>
          <p:cNvSpPr/>
          <p:nvPr/>
        </p:nvSpPr>
        <p:spPr>
          <a:xfrm>
            <a:off x="3453950" y="441125"/>
            <a:ext cx="1356600" cy="815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    MAIN    SCREEN</a:t>
            </a:r>
          </a:p>
          <a:p>
            <a:pPr lvl="0" indent="457200">
              <a:spcBef>
                <a:spcPts val="0"/>
              </a:spcBef>
              <a:buNone/>
            </a:pPr>
            <a:r>
              <a:rPr lang="en"/>
              <a:t>PLAY</a:t>
            </a:r>
          </a:p>
        </p:txBody>
      </p:sp>
      <p:sp>
        <p:nvSpPr>
          <p:cNvPr id="144" name="Shape 144"/>
          <p:cNvSpPr/>
          <p:nvPr/>
        </p:nvSpPr>
        <p:spPr>
          <a:xfrm rot="5400000">
            <a:off x="3978250" y="1377475"/>
            <a:ext cx="424500" cy="39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5" name="Shape 145"/>
          <p:cNvSpPr/>
          <p:nvPr/>
        </p:nvSpPr>
        <p:spPr>
          <a:xfrm>
            <a:off x="3424850" y="1897725"/>
            <a:ext cx="1414800" cy="91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Scenario #1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Multiple choice answers (3)</a:t>
            </a:r>
          </a:p>
        </p:txBody>
      </p:sp>
      <p:sp>
        <p:nvSpPr>
          <p:cNvPr id="146" name="Shape 146"/>
          <p:cNvSpPr/>
          <p:nvPr/>
        </p:nvSpPr>
        <p:spPr>
          <a:xfrm>
            <a:off x="3262550" y="2929625"/>
            <a:ext cx="399600" cy="5727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/>
          <p:nvPr/>
        </p:nvSpPr>
        <p:spPr>
          <a:xfrm>
            <a:off x="3738950" y="2921525"/>
            <a:ext cx="399600" cy="5727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8" name="Shape 148"/>
          <p:cNvSpPr/>
          <p:nvPr/>
        </p:nvSpPr>
        <p:spPr>
          <a:xfrm>
            <a:off x="4215350" y="2921525"/>
            <a:ext cx="399600" cy="5727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3262550" y="3653700"/>
            <a:ext cx="399600" cy="76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/>
              <a:t>Result</a:t>
            </a:r>
          </a:p>
        </p:txBody>
      </p:sp>
      <p:sp>
        <p:nvSpPr>
          <p:cNvPr id="150" name="Shape 150"/>
          <p:cNvSpPr/>
          <p:nvPr/>
        </p:nvSpPr>
        <p:spPr>
          <a:xfrm>
            <a:off x="3826937" y="3653700"/>
            <a:ext cx="399600" cy="76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Result</a:t>
            </a:r>
          </a:p>
        </p:txBody>
      </p:sp>
      <p:sp>
        <p:nvSpPr>
          <p:cNvPr id="151" name="Shape 151"/>
          <p:cNvSpPr/>
          <p:nvPr/>
        </p:nvSpPr>
        <p:spPr>
          <a:xfrm>
            <a:off x="4391325" y="3653700"/>
            <a:ext cx="399600" cy="765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Result</a:t>
            </a:r>
          </a:p>
        </p:txBody>
      </p:sp>
      <p:sp>
        <p:nvSpPr>
          <p:cNvPr id="152" name="Shape 152"/>
          <p:cNvSpPr/>
          <p:nvPr/>
        </p:nvSpPr>
        <p:spPr>
          <a:xfrm rot="582">
            <a:off x="3245901" y="4570825"/>
            <a:ext cx="1772700" cy="424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</a:t>
            </a:r>
          </a:p>
        </p:txBody>
      </p:sp>
      <p:sp>
        <p:nvSpPr>
          <p:cNvPr id="153" name="Shape 153"/>
          <p:cNvSpPr/>
          <p:nvPr/>
        </p:nvSpPr>
        <p:spPr>
          <a:xfrm>
            <a:off x="5426475" y="4030075"/>
            <a:ext cx="1414800" cy="9654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"/>
              <a:t>Scenario #2 , repeats,ect.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Shape 63" descr="Church-Bus_Debt-Free-300x200.jpg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1499" y="90050"/>
            <a:ext cx="8805350" cy="451497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Shape 64"/>
          <p:cNvSpPr txBox="1"/>
          <p:nvPr/>
        </p:nvSpPr>
        <p:spPr>
          <a:xfrm>
            <a:off x="2736075" y="4714600"/>
            <a:ext cx="6443700" cy="34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CLICK PICTURE TO CONTINUE		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Shape 69" descr="Screen Shot 2017-04-06 at 9.58.48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3250" y="0"/>
            <a:ext cx="41297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Shape 70"/>
          <p:cNvSpPr txBox="1"/>
          <p:nvPr/>
        </p:nvSpPr>
        <p:spPr>
          <a:xfrm>
            <a:off x="320275" y="2303100"/>
            <a:ext cx="2076900" cy="537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0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Example:   Question</a:t>
            </a:r>
          </a:p>
        </p:txBody>
      </p:sp>
      <p:pic>
        <p:nvPicPr>
          <p:cNvPr id="71" name="Shape 71" descr="pastor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2787" y="537274"/>
            <a:ext cx="3438424" cy="16652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Shape 72"/>
          <p:cNvSpPr txBox="1"/>
          <p:nvPr/>
        </p:nvSpPr>
        <p:spPr>
          <a:xfrm>
            <a:off x="2955000" y="2231750"/>
            <a:ext cx="3213300" cy="98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You have a new member on Camera 2 today.  During service camera 2 is Live and Pastor walks out of the shot. What do you do?</a:t>
            </a:r>
          </a:p>
        </p:txBody>
      </p:sp>
      <p:sp>
        <p:nvSpPr>
          <p:cNvPr id="73" name="Shape 73"/>
          <p:cNvSpPr txBox="1"/>
          <p:nvPr/>
        </p:nvSpPr>
        <p:spPr>
          <a:xfrm>
            <a:off x="2991150" y="3102500"/>
            <a:ext cx="3161700" cy="138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ighlight>
                  <a:srgbClr val="0000FF"/>
                </a:highlight>
                <a:latin typeface="Lato"/>
                <a:ea typeface="Lato"/>
                <a:cs typeface="Lato"/>
                <a:sym typeface="Lato"/>
                <a:hlinkClick r:id="rId5"/>
              </a:rPr>
              <a:t>A.) Switch to back up camera 3 which  has him in a head to toe shot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ighlight>
                  <a:srgbClr val="9900FF"/>
                </a:highlight>
                <a:latin typeface="Lato"/>
                <a:ea typeface="Lato"/>
                <a:cs typeface="Lato"/>
                <a:sym typeface="Lato"/>
                <a:hlinkClick r:id="rId6"/>
              </a:rPr>
              <a:t>B.) Wait for Camera 2 to fix it themselves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ighlight>
                  <a:srgbClr val="CC0000"/>
                </a:highlight>
                <a:latin typeface="Lato"/>
                <a:ea typeface="Lato"/>
                <a:cs typeface="Lato"/>
                <a:sym typeface="Lato"/>
                <a:hlinkClick r:id="rId7"/>
              </a:rPr>
              <a:t>C.) Tell Camera 2, to follow and center him back up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3591400" y="141125"/>
            <a:ext cx="948900" cy="37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Results:</a:t>
            </a:r>
          </a:p>
        </p:txBody>
      </p:sp>
      <p:pic>
        <p:nvPicPr>
          <p:cNvPr id="79" name="Shape 79" descr="Screen Shot 2017-04-06 at 9.58.48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3000" y="649162"/>
            <a:ext cx="2712699" cy="445477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Shape 80"/>
          <p:cNvSpPr txBox="1"/>
          <p:nvPr/>
        </p:nvSpPr>
        <p:spPr>
          <a:xfrm>
            <a:off x="3266850" y="1136550"/>
            <a:ext cx="2025000" cy="320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indent="457200" rtl="0">
              <a:spcBef>
                <a:spcPts val="0"/>
              </a:spcBef>
              <a:buNone/>
            </a:pPr>
            <a:r>
              <a:rPr lang="en" sz="1800" u="sng">
                <a:solidFill>
                  <a:srgbClr val="FFFFFF"/>
                </a:solidFill>
                <a:highlight>
                  <a:srgbClr val="0000FF"/>
                </a:highlight>
                <a:latin typeface="Lato"/>
                <a:ea typeface="Lato"/>
                <a:cs typeface="Lato"/>
                <a:sym typeface="Lato"/>
              </a:rPr>
              <a:t>Answer A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Quick thinking!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A switch from one camera to another saves time for the camera person and shortens the length of time of the shot on screen</a:t>
            </a:r>
          </a:p>
        </p:txBody>
      </p:sp>
      <p:sp>
        <p:nvSpPr>
          <p:cNvPr id="81" name="Shape 81"/>
          <p:cNvSpPr txBox="1"/>
          <p:nvPr/>
        </p:nvSpPr>
        <p:spPr>
          <a:xfrm>
            <a:off x="6281975" y="1136550"/>
            <a:ext cx="2190300" cy="343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sz="1800">
              <a:solidFill>
                <a:srgbClr val="FFFFFF"/>
              </a:solidFill>
            </a:endParaRPr>
          </a:p>
        </p:txBody>
      </p:sp>
      <p:sp>
        <p:nvSpPr>
          <p:cNvPr id="82" name="Shape 82">
            <a:hlinkClick r:id="rId4"/>
          </p:cNvPr>
          <p:cNvSpPr/>
          <p:nvPr/>
        </p:nvSpPr>
        <p:spPr>
          <a:xfrm>
            <a:off x="3930325" y="3769900"/>
            <a:ext cx="850200" cy="663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Shape 87" descr="Screen Shot 2017-04-06 at 9.58.48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17650" y="445037"/>
            <a:ext cx="2712699" cy="4533898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Shape 88"/>
          <p:cNvSpPr txBox="1"/>
          <p:nvPr/>
        </p:nvSpPr>
        <p:spPr>
          <a:xfrm>
            <a:off x="3585425" y="602250"/>
            <a:ext cx="2337600" cy="317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indent="457200" rtl="0">
              <a:spcBef>
                <a:spcPts val="0"/>
              </a:spcBef>
              <a:buNone/>
            </a:pPr>
            <a:r>
              <a:rPr lang="en" sz="1800" u="sng">
                <a:solidFill>
                  <a:schemeClr val="dk1"/>
                </a:solidFill>
                <a:highlight>
                  <a:srgbClr val="9900FF"/>
                </a:highlight>
              </a:rPr>
              <a:t>Answer B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chemeClr val="dk1"/>
                </a:solidFill>
              </a:rPr>
              <a:t>It is always good to trust your teammates to learn how to use and the new equipment but only during the right circumstances.  </a:t>
            </a:r>
          </a:p>
        </p:txBody>
      </p:sp>
      <p:sp>
        <p:nvSpPr>
          <p:cNvPr id="89" name="Shape 89">
            <a:hlinkClick r:id="rId4"/>
          </p:cNvPr>
          <p:cNvSpPr/>
          <p:nvPr/>
        </p:nvSpPr>
        <p:spPr>
          <a:xfrm>
            <a:off x="4198651" y="3636200"/>
            <a:ext cx="950700" cy="672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NEXT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Shape 94" descr="Screen Shot 2017-04-06 at 9.58.48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7675" y="455674"/>
            <a:ext cx="2712699" cy="453389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 txBox="1"/>
          <p:nvPr/>
        </p:nvSpPr>
        <p:spPr>
          <a:xfrm>
            <a:off x="3260675" y="980850"/>
            <a:ext cx="2126700" cy="318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indent="457200" rtl="0">
              <a:spcBef>
                <a:spcPts val="0"/>
              </a:spcBef>
              <a:buNone/>
            </a:pPr>
            <a:r>
              <a:rPr lang="en" sz="1700" u="sng">
                <a:solidFill>
                  <a:schemeClr val="dk1"/>
                </a:solidFill>
                <a:highlight>
                  <a:srgbClr val="FF0000"/>
                </a:highlight>
              </a:rPr>
              <a:t>Answer C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700">
                <a:solidFill>
                  <a:schemeClr val="dk1"/>
                </a:solidFill>
              </a:rPr>
              <a:t>He pans and centers up pastor 6 seconds after he walked out the shot. It took a long time but a Director must keep in mind that some people are more experienced than others </a:t>
            </a:r>
          </a:p>
        </p:txBody>
      </p:sp>
      <p:sp>
        <p:nvSpPr>
          <p:cNvPr id="96" name="Shape 96">
            <a:hlinkClick r:id="rId4"/>
          </p:cNvPr>
          <p:cNvSpPr/>
          <p:nvPr/>
        </p:nvSpPr>
        <p:spPr>
          <a:xfrm>
            <a:off x="4260850" y="3856575"/>
            <a:ext cx="775500" cy="534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/>
              <a:t>NEXT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#2</a:t>
            </a:r>
          </a:p>
        </p:txBody>
      </p:sp>
      <p:pic>
        <p:nvPicPr>
          <p:cNvPr id="102" name="Shape 102" descr="Screen Shot 2017-04-06 at 9.58.48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3250" y="0"/>
            <a:ext cx="41297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 txBox="1"/>
          <p:nvPr/>
        </p:nvSpPr>
        <p:spPr>
          <a:xfrm>
            <a:off x="2941050" y="4215500"/>
            <a:ext cx="3261900" cy="276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(Click number on picture to continue)</a:t>
            </a:r>
          </a:p>
        </p:txBody>
      </p:sp>
      <p:sp>
        <p:nvSpPr>
          <p:cNvPr id="105" name="Shape 105"/>
          <p:cNvSpPr txBox="1"/>
          <p:nvPr/>
        </p:nvSpPr>
        <p:spPr>
          <a:xfrm>
            <a:off x="3007900" y="2531225"/>
            <a:ext cx="3324300" cy="147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It’s Easter Sunday and the Church is packed! The audience is enjoying the message and you want to show the viewers their facial expressions. Camera 1 is facing the audience on the choir stand while Camera 4 is aerial view of the whole sanctuary. Choose the best camera use</a:t>
            </a:r>
          </a:p>
        </p:txBody>
      </p:sp>
      <p:sp>
        <p:nvSpPr>
          <p:cNvPr id="106" name="Shape 106">
            <a:hlinkClick r:id="rId4"/>
          </p:cNvPr>
          <p:cNvSpPr/>
          <p:nvPr/>
        </p:nvSpPr>
        <p:spPr>
          <a:xfrm>
            <a:off x="5748425" y="917950"/>
            <a:ext cx="276300" cy="2763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1</a:t>
            </a:r>
          </a:p>
        </p:txBody>
      </p:sp>
      <p:sp>
        <p:nvSpPr>
          <p:cNvPr id="107" name="Shape 107">
            <a:hlinkClick r:id="rId5"/>
          </p:cNvPr>
          <p:cNvSpPr/>
          <p:nvPr/>
        </p:nvSpPr>
        <p:spPr>
          <a:xfrm>
            <a:off x="4011425" y="570375"/>
            <a:ext cx="365400" cy="2763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4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561275" y="891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Camera 4</a:t>
            </a:r>
          </a:p>
        </p:txBody>
      </p:sp>
      <p:pic>
        <p:nvPicPr>
          <p:cNvPr id="113" name="Shape 113" descr="Screen Shot 2017-04-06 at 9.58.48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9750" y="89125"/>
            <a:ext cx="3520400" cy="5103898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 txBox="1"/>
          <p:nvPr/>
        </p:nvSpPr>
        <p:spPr>
          <a:xfrm>
            <a:off x="3129375" y="2780625"/>
            <a:ext cx="2890800" cy="164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Camera 4 is great to use when you want to show the views how many people attended church. But it is shooting from behind which means we can not get a clear shot of their facial expressions  </a:t>
            </a:r>
          </a:p>
        </p:txBody>
      </p:sp>
      <p:sp>
        <p:nvSpPr>
          <p:cNvPr id="115" name="Shape 115">
            <a:hlinkClick r:id="rId4"/>
          </p:cNvPr>
          <p:cNvSpPr/>
          <p:nvPr/>
        </p:nvSpPr>
        <p:spPr>
          <a:xfrm>
            <a:off x="5226725" y="3986625"/>
            <a:ext cx="743400" cy="535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100"/>
              <a:t>NEXT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Camera1</a:t>
            </a:r>
          </a:p>
        </p:txBody>
      </p:sp>
      <p:pic>
        <p:nvPicPr>
          <p:cNvPr id="122" name="Shape 122" descr="Screen Shot 2017-04-06 at 9.58.48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3424" y="0"/>
            <a:ext cx="3295199" cy="4989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 descr="18154511-large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38075" y="507400"/>
            <a:ext cx="2767749" cy="213955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Shape 124"/>
          <p:cNvSpPr txBox="1"/>
          <p:nvPr/>
        </p:nvSpPr>
        <p:spPr>
          <a:xfrm>
            <a:off x="2862825" y="2646950"/>
            <a:ext cx="2696400" cy="169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Camera 1 is a perfect way to show your viewers online that the people in the sanctuary are engaged with the service. Good Job! </a:t>
            </a:r>
          </a:p>
        </p:txBody>
      </p:sp>
      <p:sp>
        <p:nvSpPr>
          <p:cNvPr id="125" name="Shape 125">
            <a:hlinkClick r:id="rId5"/>
          </p:cNvPr>
          <p:cNvSpPr/>
          <p:nvPr/>
        </p:nvSpPr>
        <p:spPr>
          <a:xfrm>
            <a:off x="4411800" y="3706250"/>
            <a:ext cx="927000" cy="572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353</Words>
  <Application>Microsoft Office PowerPoint</Application>
  <PresentationFormat>On-screen Show (16:9)</PresentationFormat>
  <Paragraphs>46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Lato</vt:lpstr>
      <vt:lpstr>Arial</vt:lpstr>
      <vt:lpstr>Impact</vt:lpstr>
      <vt:lpstr>Times New Roman</vt:lpstr>
      <vt:lpstr>simple-dark-2</vt:lpstr>
      <vt:lpstr>PowerPoint Presentation</vt:lpstr>
      <vt:lpstr>PowerPoint Presentation</vt:lpstr>
      <vt:lpstr>PowerPoint Presentation</vt:lpstr>
      <vt:lpstr>Results:</vt:lpstr>
      <vt:lpstr>PowerPoint Presentation</vt:lpstr>
      <vt:lpstr>PowerPoint Presentation</vt:lpstr>
      <vt:lpstr>#2</vt:lpstr>
      <vt:lpstr>Camera 4</vt:lpstr>
      <vt:lpstr>Camera1</vt:lpstr>
      <vt:lpstr>PowerPoint Presentation</vt:lpstr>
      <vt:lpstr>                                       SCREENFLOW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Randolph, Shaunna</dc:creator>
  <cp:lastModifiedBy>Randolph, Shaunna</cp:lastModifiedBy>
  <cp:revision>1</cp:revision>
  <dcterms:modified xsi:type="dcterms:W3CDTF">2017-04-20T13:28:09Z</dcterms:modified>
</cp:coreProperties>
</file>