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232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2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2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84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9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18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42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00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7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275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019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4FC3C-522B-4B8D-94B0-6566FBB40D21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E4AE9-0A7E-461D-B731-9494A0355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2.wav"/><Relationship Id="rId7" Type="http://schemas.openxmlformats.org/officeDocument/2006/relationships/slideLayout" Target="../slideLayouts/slideLayout2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10" Type="http://schemas.openxmlformats.org/officeDocument/2006/relationships/image" Target="../media/image6.png"/><Relationship Id="rId4" Type="http://schemas.openxmlformats.org/officeDocument/2006/relationships/audio" Target="../media/media2.wav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Q6_GdODuww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lipartfest.com/categories/view/6ab1a58eb5ecdcacfe3ffd61ba869943ec989bef/ninja-star-clip-art.html" TargetMode="External"/><Relationship Id="rId13" Type="http://schemas.openxmlformats.org/officeDocument/2006/relationships/slide" Target="slide5.xml"/><Relationship Id="rId3" Type="http://schemas.openxmlformats.org/officeDocument/2006/relationships/hyperlink" Target="https://www.pinterest.com/pin/487725834614938512/" TargetMode="External"/><Relationship Id="rId7" Type="http://schemas.openxmlformats.org/officeDocument/2006/relationships/hyperlink" Target="http://news.mit.edu/2016/method-image-black-holes-0606" TargetMode="External"/><Relationship Id="rId12" Type="http://schemas.openxmlformats.org/officeDocument/2006/relationships/hyperlink" Target="https://www.youtube.com/watch?v=XQ6_GdODuww" TargetMode="External"/><Relationship Id="rId2" Type="http://schemas.openxmlformats.org/officeDocument/2006/relationships/hyperlink" Target="http://makeagif.com/gif/fat-man-does-amazinghttps:/www.free-photo-frames.com/-dive-shooting-stars-3h1Ap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penclipart.org/detail/237106/ballerina" TargetMode="External"/><Relationship Id="rId11" Type="http://schemas.openxmlformats.org/officeDocument/2006/relationships/hyperlink" Target="http://www.iconskid.com/press-button-icons.html" TargetMode="External"/><Relationship Id="rId5" Type="http://schemas.openxmlformats.org/officeDocument/2006/relationships/hyperlink" Target="http://www.clipartpanda.com/categories/soccer-ball-clipart" TargetMode="External"/><Relationship Id="rId10" Type="http://schemas.openxmlformats.org/officeDocument/2006/relationships/hyperlink" Target="https://www.freesound.org/people/InspectorJ/sounds/339326/" TargetMode="External"/><Relationship Id="rId4" Type="http://schemas.openxmlformats.org/officeDocument/2006/relationships/hyperlink" Target="http://www.lipsum.com/" TargetMode="External"/><Relationship Id="rId9" Type="http://schemas.openxmlformats.org/officeDocument/2006/relationships/hyperlink" Target="https://www.freesound.org/people/InspectorJ/sounds/376415/" TargetMode="Externa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Main Slide 1</a:t>
            </a:r>
          </a:p>
        </p:txBody>
      </p:sp>
      <p:sp>
        <p:nvSpPr>
          <p:cNvPr id="8" name="Right Arrow 7">
            <a:hlinkClick r:id="rId2" action="ppaction://hlinksldjump"/>
          </p:cNvPr>
          <p:cNvSpPr/>
          <p:nvPr/>
        </p:nvSpPr>
        <p:spPr>
          <a:xfrm>
            <a:off x="10668000" y="5753100"/>
            <a:ext cx="1244600" cy="939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656201" y="5549900"/>
            <a:ext cx="1405898" cy="1066800"/>
            <a:chOff x="2656201" y="5549900"/>
            <a:chExt cx="1405898" cy="1066800"/>
          </a:xfrm>
        </p:grpSpPr>
        <p:sp>
          <p:nvSpPr>
            <p:cNvPr id="13" name="Rectangle 12"/>
            <p:cNvSpPr/>
            <p:nvPr/>
          </p:nvSpPr>
          <p:spPr>
            <a:xfrm>
              <a:off x="2656201" y="5634335"/>
              <a:ext cx="140589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0" cap="none" spc="0" dirty="0">
                  <a:ln w="0"/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Text</a:t>
              </a:r>
            </a:p>
          </p:txBody>
        </p:sp>
        <p:sp>
          <p:nvSpPr>
            <p:cNvPr id="10" name="Rectangle 9">
              <a:hlinkClick r:id="rId3" action="ppaction://hlinksldjump"/>
            </p:cNvPr>
            <p:cNvSpPr/>
            <p:nvPr/>
          </p:nvSpPr>
          <p:spPr>
            <a:xfrm>
              <a:off x="2730500" y="5549900"/>
              <a:ext cx="1257300" cy="1066800"/>
            </a:xfrm>
            <a:prstGeom prst="rect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03856" y="5537614"/>
            <a:ext cx="1462836" cy="1079086"/>
            <a:chOff x="5203856" y="5537614"/>
            <a:chExt cx="1462836" cy="1079086"/>
          </a:xfrm>
        </p:grpSpPr>
        <p:sp>
          <p:nvSpPr>
            <p:cNvPr id="14" name="Rectangle 13">
              <a:hlinkClick r:id="rId4" action="ppaction://hlinksldjump"/>
            </p:cNvPr>
            <p:cNvSpPr/>
            <p:nvPr/>
          </p:nvSpPr>
          <p:spPr>
            <a:xfrm>
              <a:off x="5309968" y="5537614"/>
              <a:ext cx="1250613" cy="1079086"/>
            </a:xfrm>
            <a:prstGeom prst="rect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hlinkClick r:id="rId4" action="ppaction://hlinksldjump"/>
            </p:cNvPr>
            <p:cNvSpPr/>
            <p:nvPr/>
          </p:nvSpPr>
          <p:spPr>
            <a:xfrm>
              <a:off x="5203856" y="5634335"/>
              <a:ext cx="146283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>
                  <a:ln w="0"/>
                  <a:solidFill>
                    <a:schemeClr val="tx1"/>
                  </a:solidFill>
                </a:rPr>
                <a:t>Image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7689773" y="5649724"/>
            <a:ext cx="15103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/>
              <a:t>audio</a:t>
            </a:r>
            <a:endParaRPr lang="en-US" sz="440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19" name="Rectangle 18">
            <a:hlinkClick r:id="rId5" action="ppaction://hlinksldjump"/>
          </p:cNvPr>
          <p:cNvSpPr/>
          <p:nvPr/>
        </p:nvSpPr>
        <p:spPr>
          <a:xfrm>
            <a:off x="7808449" y="5549900"/>
            <a:ext cx="1250613" cy="107908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02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3376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Blackadder ITC" panose="04020505051007020D02" pitchFamily="82" charset="0"/>
              </a:rPr>
              <a:t>Lorem ipsum dolor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consectetur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adipiscing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elit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ullamcorper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tellus</a:t>
            </a:r>
            <a:r>
              <a:rPr lang="en-US" dirty="0">
                <a:latin typeface="Blackadder ITC" panose="04020505051007020D02" pitchFamily="82" charset="0"/>
              </a:rPr>
              <a:t> id </a:t>
            </a:r>
            <a:r>
              <a:rPr lang="en-US" dirty="0" err="1">
                <a:latin typeface="Blackadder ITC" panose="04020505051007020D02" pitchFamily="82" charset="0"/>
              </a:rPr>
              <a:t>condimentum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tincidunt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tortor</a:t>
            </a:r>
            <a:r>
              <a:rPr lang="en-US" dirty="0">
                <a:latin typeface="Blackadder ITC" panose="04020505051007020D02" pitchFamily="82" charset="0"/>
              </a:rPr>
              <a:t> ipsum </a:t>
            </a:r>
            <a:r>
              <a:rPr lang="en-US" dirty="0" err="1">
                <a:latin typeface="Blackadder ITC" panose="04020505051007020D02" pitchFamily="82" charset="0"/>
              </a:rPr>
              <a:t>pellentesque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mauris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vel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ultrices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eros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elit</a:t>
            </a:r>
            <a:r>
              <a:rPr lang="en-US" dirty="0">
                <a:latin typeface="Blackadder ITC" panose="04020505051007020D02" pitchFamily="82" charset="0"/>
              </a:rPr>
              <a:t> id </a:t>
            </a:r>
            <a:r>
              <a:rPr lang="en-US" dirty="0" err="1">
                <a:latin typeface="Blackadder ITC" panose="04020505051007020D02" pitchFamily="82" charset="0"/>
              </a:rPr>
              <a:t>nibh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Morbi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tellus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nulla</a:t>
            </a:r>
            <a:r>
              <a:rPr lang="en-US" dirty="0">
                <a:latin typeface="Blackadder ITC" panose="04020505051007020D02" pitchFamily="82" charset="0"/>
              </a:rPr>
              <a:t>, semper </a:t>
            </a:r>
            <a:r>
              <a:rPr lang="en-US" dirty="0" err="1">
                <a:latin typeface="Blackadder ITC" panose="04020505051007020D02" pitchFamily="82" charset="0"/>
              </a:rPr>
              <a:t>vel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leo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suscipit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feugiat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augue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 et </a:t>
            </a:r>
            <a:r>
              <a:rPr lang="en-US" dirty="0" err="1">
                <a:latin typeface="Blackadder ITC" panose="04020505051007020D02" pitchFamily="82" charset="0"/>
              </a:rPr>
              <a:t>urna</a:t>
            </a:r>
            <a:r>
              <a:rPr lang="en-US" dirty="0">
                <a:latin typeface="Blackadder ITC" panose="04020505051007020D02" pitchFamily="82" charset="0"/>
              </a:rPr>
              <a:t> sem. In </a:t>
            </a:r>
            <a:r>
              <a:rPr lang="en-US" dirty="0" err="1">
                <a:latin typeface="Blackadder ITC" panose="04020505051007020D02" pitchFamily="82" charset="0"/>
              </a:rPr>
              <a:t>sodales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aliquet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odio</a:t>
            </a:r>
            <a:r>
              <a:rPr lang="en-US" dirty="0">
                <a:latin typeface="Blackadder ITC" panose="04020505051007020D02" pitchFamily="82" charset="0"/>
              </a:rPr>
              <a:t> non </a:t>
            </a:r>
            <a:r>
              <a:rPr lang="en-US" dirty="0" err="1">
                <a:latin typeface="Blackadder ITC" panose="04020505051007020D02" pitchFamily="82" charset="0"/>
              </a:rPr>
              <a:t>efficitur</a:t>
            </a:r>
            <a:r>
              <a:rPr lang="en-US" dirty="0">
                <a:latin typeface="Blackadder ITC" panose="04020505051007020D02" pitchFamily="82" charset="0"/>
              </a:rPr>
              <a:t>. Nunc </a:t>
            </a:r>
            <a:r>
              <a:rPr lang="en-US" dirty="0" err="1">
                <a:latin typeface="Blackadder ITC" panose="04020505051007020D02" pitchFamily="82" charset="0"/>
              </a:rPr>
              <a:t>molestie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massa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eget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nunc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suscipit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iaculis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lectus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maximus</a:t>
            </a:r>
            <a:r>
              <a:rPr lang="en-US" dirty="0">
                <a:latin typeface="Blackadder ITC" panose="04020505051007020D02" pitchFamily="82" charset="0"/>
              </a:rPr>
              <a:t>. Integer </a:t>
            </a:r>
            <a:r>
              <a:rPr lang="en-US" dirty="0" err="1">
                <a:latin typeface="Blackadder ITC" panose="04020505051007020D02" pitchFamily="82" charset="0"/>
              </a:rPr>
              <a:t>euismod</a:t>
            </a:r>
            <a:r>
              <a:rPr lang="en-US" dirty="0">
                <a:latin typeface="Blackadder ITC" panose="04020505051007020D02" pitchFamily="82" charset="0"/>
              </a:rPr>
              <a:t> et </a:t>
            </a:r>
            <a:r>
              <a:rPr lang="en-US" dirty="0" err="1">
                <a:latin typeface="Blackadder ITC" panose="04020505051007020D02" pitchFamily="82" charset="0"/>
              </a:rPr>
              <a:t>leo</a:t>
            </a:r>
            <a:r>
              <a:rPr lang="en-US" dirty="0">
                <a:latin typeface="Blackadder ITC" panose="04020505051007020D02" pitchFamily="82" charset="0"/>
              </a:rPr>
              <a:t> id </a:t>
            </a:r>
            <a:r>
              <a:rPr lang="en-US" dirty="0" err="1">
                <a:latin typeface="Blackadder ITC" panose="04020505051007020D02" pitchFamily="82" charset="0"/>
              </a:rPr>
              <a:t>pellentesque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Aliquam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ultrices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dapibus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turpis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nec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fringilla</a:t>
            </a:r>
            <a:r>
              <a:rPr lang="en-US" dirty="0">
                <a:latin typeface="Blackadder ITC" panose="04020505051007020D02" pitchFamily="82" charset="0"/>
              </a:rPr>
              <a:t> lorem </a:t>
            </a:r>
            <a:r>
              <a:rPr lang="en-US" dirty="0" err="1">
                <a:latin typeface="Blackadder ITC" panose="04020505051007020D02" pitchFamily="82" charset="0"/>
              </a:rPr>
              <a:t>egestas</a:t>
            </a:r>
            <a:r>
              <a:rPr lang="en-US" dirty="0">
                <a:latin typeface="Blackadder ITC" panose="04020505051007020D02" pitchFamily="82" charset="0"/>
              </a:rPr>
              <a:t> vitae.</a:t>
            </a:r>
          </a:p>
          <a:p>
            <a:endParaRPr lang="en-US" dirty="0">
              <a:latin typeface="Blackadder ITC" panose="04020505051007020D02" pitchFamily="82" charset="0"/>
            </a:endParaRPr>
          </a:p>
          <a:p>
            <a:r>
              <a:rPr lang="en-US" dirty="0" err="1">
                <a:latin typeface="Blackadder ITC" panose="04020505051007020D02" pitchFamily="82" charset="0"/>
              </a:rPr>
              <a:t>Quisque</a:t>
            </a:r>
            <a:r>
              <a:rPr lang="en-US" dirty="0">
                <a:latin typeface="Blackadder ITC" panose="04020505051007020D02" pitchFamily="82" charset="0"/>
              </a:rPr>
              <a:t> et </a:t>
            </a:r>
            <a:r>
              <a:rPr lang="en-US" dirty="0" err="1">
                <a:latin typeface="Blackadder ITC" panose="04020505051007020D02" pitchFamily="82" charset="0"/>
              </a:rPr>
              <a:t>ullamcorper</a:t>
            </a:r>
            <a:r>
              <a:rPr lang="en-US" dirty="0">
                <a:latin typeface="Blackadder ITC" panose="04020505051007020D02" pitchFamily="82" charset="0"/>
              </a:rPr>
              <a:t> est. </a:t>
            </a:r>
            <a:r>
              <a:rPr lang="en-US" dirty="0" err="1">
                <a:latin typeface="Blackadder ITC" panose="04020505051007020D02" pitchFamily="82" charset="0"/>
              </a:rPr>
              <a:t>Morbi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tincidunt</a:t>
            </a:r>
            <a:r>
              <a:rPr lang="en-US" dirty="0">
                <a:latin typeface="Blackadder ITC" panose="04020505051007020D02" pitchFamily="82" charset="0"/>
              </a:rPr>
              <a:t>, quam vitae </a:t>
            </a:r>
            <a:r>
              <a:rPr lang="en-US" dirty="0" err="1">
                <a:latin typeface="Blackadder ITC" panose="04020505051007020D02" pitchFamily="82" charset="0"/>
              </a:rPr>
              <a:t>pulvinar</a:t>
            </a:r>
            <a:r>
              <a:rPr lang="en-US" dirty="0">
                <a:latin typeface="Blackadder ITC" panose="04020505051007020D02" pitchFamily="82" charset="0"/>
              </a:rPr>
              <a:t> dictum, </a:t>
            </a:r>
            <a:r>
              <a:rPr lang="en-US" dirty="0" err="1">
                <a:latin typeface="Blackadder ITC" panose="04020505051007020D02" pitchFamily="82" charset="0"/>
              </a:rPr>
              <a:t>nulla</a:t>
            </a:r>
            <a:r>
              <a:rPr lang="en-US" dirty="0">
                <a:latin typeface="Blackadder ITC" panose="04020505051007020D02" pitchFamily="82" charset="0"/>
              </a:rPr>
              <a:t> magna </a:t>
            </a:r>
            <a:r>
              <a:rPr lang="en-US" dirty="0" err="1">
                <a:latin typeface="Blackadder ITC" panose="04020505051007020D02" pitchFamily="82" charset="0"/>
              </a:rPr>
              <a:t>dapibus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enim</a:t>
            </a:r>
            <a:r>
              <a:rPr lang="en-US" dirty="0">
                <a:latin typeface="Blackadder ITC" panose="04020505051007020D02" pitchFamily="82" charset="0"/>
              </a:rPr>
              <a:t>,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blandit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nibh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enim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quis</a:t>
            </a:r>
            <a:r>
              <a:rPr lang="en-US" dirty="0">
                <a:latin typeface="Blackadder ITC" panose="04020505051007020D02" pitchFamily="82" charset="0"/>
              </a:rPr>
              <a:t> diam. </a:t>
            </a:r>
            <a:r>
              <a:rPr lang="en-US" dirty="0" err="1">
                <a:latin typeface="Blackadder ITC" panose="04020505051007020D02" pitchFamily="82" charset="0"/>
              </a:rPr>
              <a:t>Cras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malesuada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justo</a:t>
            </a:r>
            <a:r>
              <a:rPr lang="en-US" dirty="0">
                <a:latin typeface="Blackadder ITC" panose="04020505051007020D02" pitchFamily="82" charset="0"/>
              </a:rPr>
              <a:t> at </a:t>
            </a:r>
            <a:r>
              <a:rPr lang="en-US" dirty="0" err="1">
                <a:latin typeface="Blackadder ITC" panose="04020505051007020D02" pitchFamily="82" charset="0"/>
              </a:rPr>
              <a:t>vestibulum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ornare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sapien</a:t>
            </a:r>
            <a:r>
              <a:rPr lang="en-US" dirty="0">
                <a:latin typeface="Blackadder ITC" panose="04020505051007020D02" pitchFamily="82" charset="0"/>
              </a:rPr>
              <a:t> lorem </a:t>
            </a:r>
            <a:r>
              <a:rPr lang="en-US" dirty="0" err="1">
                <a:latin typeface="Blackadder ITC" panose="04020505051007020D02" pitchFamily="82" charset="0"/>
              </a:rPr>
              <a:t>porttitor</a:t>
            </a:r>
            <a:r>
              <a:rPr lang="en-US" dirty="0">
                <a:latin typeface="Blackadder ITC" panose="04020505051007020D02" pitchFamily="82" charset="0"/>
              </a:rPr>
              <a:t> ipsum, a cursus dolor libero </a:t>
            </a:r>
            <a:r>
              <a:rPr lang="en-US" dirty="0" err="1">
                <a:latin typeface="Blackadder ITC" panose="04020505051007020D02" pitchFamily="82" charset="0"/>
              </a:rPr>
              <a:t>ut</a:t>
            </a:r>
            <a:r>
              <a:rPr lang="en-US" dirty="0">
                <a:latin typeface="Blackadder ITC" panose="04020505051007020D02" pitchFamily="82" charset="0"/>
              </a:rPr>
              <a:t> quam. Lorem ipsum dolor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consectetur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adipiscing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elit</a:t>
            </a:r>
            <a:r>
              <a:rPr lang="en-US" dirty="0">
                <a:latin typeface="Blackadder ITC" panose="04020505051007020D02" pitchFamily="82" charset="0"/>
              </a:rPr>
              <a:t>. Integer </a:t>
            </a:r>
            <a:r>
              <a:rPr lang="en-US" dirty="0" err="1">
                <a:latin typeface="Blackadder ITC" panose="04020505051007020D02" pitchFamily="82" charset="0"/>
              </a:rPr>
              <a:t>rhoncus</a:t>
            </a:r>
            <a:r>
              <a:rPr lang="en-US" dirty="0">
                <a:latin typeface="Blackadder ITC" panose="04020505051007020D02" pitchFamily="82" charset="0"/>
              </a:rPr>
              <a:t> at </a:t>
            </a:r>
            <a:r>
              <a:rPr lang="en-US" dirty="0" err="1">
                <a:latin typeface="Blackadder ITC" panose="04020505051007020D02" pitchFamily="82" charset="0"/>
              </a:rPr>
              <a:t>urna</a:t>
            </a:r>
            <a:r>
              <a:rPr lang="en-US" dirty="0">
                <a:latin typeface="Blackadder ITC" panose="04020505051007020D02" pitchFamily="82" charset="0"/>
              </a:rPr>
              <a:t> in </a:t>
            </a:r>
            <a:r>
              <a:rPr lang="en-US" dirty="0" err="1">
                <a:latin typeface="Blackadder ITC" panose="04020505051007020D02" pitchFamily="82" charset="0"/>
              </a:rPr>
              <a:t>tincidunt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Quisque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laoreet</a:t>
            </a:r>
            <a:r>
              <a:rPr lang="en-US" dirty="0">
                <a:latin typeface="Blackadder ITC" panose="04020505051007020D02" pitchFamily="82" charset="0"/>
              </a:rPr>
              <a:t> ex at dui </a:t>
            </a:r>
            <a:r>
              <a:rPr lang="en-US" dirty="0" err="1">
                <a:latin typeface="Blackadder ITC" panose="04020505051007020D02" pitchFamily="82" charset="0"/>
              </a:rPr>
              <a:t>consectetur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consectetur</a:t>
            </a:r>
            <a:r>
              <a:rPr lang="en-US" dirty="0">
                <a:latin typeface="Blackadder ITC" panose="04020505051007020D02" pitchFamily="82" charset="0"/>
              </a:rPr>
              <a:t>. Nunc </a:t>
            </a:r>
            <a:r>
              <a:rPr lang="en-US" dirty="0" err="1">
                <a:latin typeface="Blackadder ITC" panose="04020505051007020D02" pitchFamily="82" charset="0"/>
              </a:rPr>
              <a:t>enim</a:t>
            </a:r>
            <a:r>
              <a:rPr lang="en-US" dirty="0">
                <a:latin typeface="Blackadder ITC" panose="04020505051007020D02" pitchFamily="82" charset="0"/>
              </a:rPr>
              <a:t> lorem, </a:t>
            </a:r>
            <a:r>
              <a:rPr lang="en-US" dirty="0" err="1">
                <a:latin typeface="Blackadder ITC" panose="04020505051007020D02" pitchFamily="82" charset="0"/>
              </a:rPr>
              <a:t>ullamcorper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quis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scelerisque</a:t>
            </a:r>
            <a:r>
              <a:rPr lang="en-US" dirty="0">
                <a:latin typeface="Blackadder ITC" panose="04020505051007020D02" pitchFamily="82" charset="0"/>
              </a:rPr>
              <a:t> a, </a:t>
            </a:r>
            <a:r>
              <a:rPr lang="en-US" dirty="0" err="1">
                <a:latin typeface="Blackadder ITC" panose="04020505051007020D02" pitchFamily="82" charset="0"/>
              </a:rPr>
              <a:t>hendrerit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ut</a:t>
            </a:r>
            <a:r>
              <a:rPr lang="en-US" dirty="0">
                <a:latin typeface="Blackadder ITC" panose="04020505051007020D02" pitchFamily="82" charset="0"/>
              </a:rPr>
              <a:t> lacus. </a:t>
            </a:r>
            <a:r>
              <a:rPr lang="en-US" dirty="0" err="1">
                <a:latin typeface="Blackadder ITC" panose="04020505051007020D02" pitchFamily="82" charset="0"/>
              </a:rPr>
              <a:t>Cras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porttitor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feugiat</a:t>
            </a:r>
            <a:r>
              <a:rPr lang="en-US" dirty="0">
                <a:latin typeface="Blackadder ITC" panose="04020505051007020D02" pitchFamily="82" charset="0"/>
              </a:rPr>
              <a:t> lacus, </a:t>
            </a:r>
            <a:r>
              <a:rPr lang="en-US" dirty="0" err="1">
                <a:latin typeface="Blackadder ITC" panose="04020505051007020D02" pitchFamily="82" charset="0"/>
              </a:rPr>
              <a:t>nec</a:t>
            </a:r>
            <a:r>
              <a:rPr lang="en-US" dirty="0">
                <a:latin typeface="Blackadder ITC" panose="04020505051007020D02" pitchFamily="82" charset="0"/>
              </a:rPr>
              <a:t> pharetra </a:t>
            </a:r>
            <a:r>
              <a:rPr lang="en-US" dirty="0" err="1">
                <a:latin typeface="Blackadder ITC" panose="04020505051007020D02" pitchFamily="82" charset="0"/>
              </a:rPr>
              <a:t>elit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lacinia</a:t>
            </a:r>
            <a:r>
              <a:rPr lang="en-US" dirty="0">
                <a:latin typeface="Blackadder ITC" panose="04020505051007020D02" pitchFamily="82" charset="0"/>
              </a:rPr>
              <a:t> et.</a:t>
            </a:r>
          </a:p>
          <a:p>
            <a:endParaRPr lang="en-US" dirty="0">
              <a:latin typeface="Blackadder ITC" panose="04020505051007020D02" pitchFamily="82" charset="0"/>
            </a:endParaRPr>
          </a:p>
          <a:p>
            <a:r>
              <a:rPr lang="en-US" dirty="0" err="1">
                <a:latin typeface="Blackadder ITC" panose="04020505051007020D02" pitchFamily="82" charset="0"/>
              </a:rPr>
              <a:t>Vestibulum</a:t>
            </a:r>
            <a:r>
              <a:rPr lang="en-US" dirty="0">
                <a:latin typeface="Blackadder ITC" panose="04020505051007020D02" pitchFamily="82" charset="0"/>
              </a:rPr>
              <a:t> tempus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diam</a:t>
            </a:r>
            <a:r>
              <a:rPr lang="en-US" dirty="0">
                <a:latin typeface="Blackadder ITC" panose="04020505051007020D02" pitchFamily="82" charset="0"/>
              </a:rPr>
              <a:t> id </a:t>
            </a:r>
            <a:r>
              <a:rPr lang="en-US" dirty="0" err="1">
                <a:latin typeface="Blackadder ITC" panose="04020505051007020D02" pitchFamily="82" charset="0"/>
              </a:rPr>
              <a:t>elementum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Aliquam</a:t>
            </a:r>
            <a:r>
              <a:rPr lang="en-US" dirty="0">
                <a:latin typeface="Blackadder ITC" panose="04020505051007020D02" pitchFamily="82" charset="0"/>
              </a:rPr>
              <a:t> pharetra </a:t>
            </a:r>
            <a:r>
              <a:rPr lang="en-US" dirty="0" err="1">
                <a:latin typeface="Blackadder ITC" panose="04020505051007020D02" pitchFamily="82" charset="0"/>
              </a:rPr>
              <a:t>eros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eu</a:t>
            </a:r>
            <a:r>
              <a:rPr lang="en-US" dirty="0">
                <a:latin typeface="Blackadder ITC" panose="04020505051007020D02" pitchFamily="82" charset="0"/>
              </a:rPr>
              <a:t> ligula porta </a:t>
            </a:r>
            <a:r>
              <a:rPr lang="en-US" dirty="0" err="1">
                <a:latin typeface="Blackadder ITC" panose="04020505051007020D02" pitchFamily="82" charset="0"/>
              </a:rPr>
              <a:t>pellentesque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 convallis </a:t>
            </a:r>
            <a:r>
              <a:rPr lang="en-US" dirty="0" err="1">
                <a:latin typeface="Blackadder ITC" panose="04020505051007020D02" pitchFamily="82" charset="0"/>
              </a:rPr>
              <a:t>velit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nec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sodales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tempor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Pellentesque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ultrices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tempor</a:t>
            </a:r>
            <a:r>
              <a:rPr lang="en-US" dirty="0">
                <a:latin typeface="Blackadder ITC" panose="04020505051007020D02" pitchFamily="82" charset="0"/>
              </a:rPr>
              <a:t> mi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fringilla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Suspendisse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potenti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Duis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ultricies</a:t>
            </a:r>
            <a:r>
              <a:rPr lang="en-US" dirty="0">
                <a:latin typeface="Blackadder ITC" panose="04020505051007020D02" pitchFamily="82" charset="0"/>
              </a:rPr>
              <a:t> gravida </a:t>
            </a:r>
            <a:r>
              <a:rPr lang="en-US" dirty="0" err="1">
                <a:latin typeface="Blackadder ITC" panose="04020505051007020D02" pitchFamily="82" charset="0"/>
              </a:rPr>
              <a:t>elit</a:t>
            </a:r>
            <a:r>
              <a:rPr lang="en-US" dirty="0">
                <a:latin typeface="Blackadder ITC" panose="04020505051007020D02" pitchFamily="82" charset="0"/>
              </a:rPr>
              <a:t> id </a:t>
            </a:r>
            <a:r>
              <a:rPr lang="en-US" dirty="0" err="1">
                <a:latin typeface="Blackadder ITC" panose="04020505051007020D02" pitchFamily="82" charset="0"/>
              </a:rPr>
              <a:t>interdum</a:t>
            </a:r>
            <a:r>
              <a:rPr lang="en-US" dirty="0">
                <a:latin typeface="Blackadder ITC" panose="04020505051007020D02" pitchFamily="82" charset="0"/>
              </a:rPr>
              <a:t>. Lorem ipsum dolor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consectetur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adipiscing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elit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Proin</a:t>
            </a:r>
            <a:r>
              <a:rPr lang="en-US" dirty="0">
                <a:latin typeface="Blackadder ITC" panose="04020505051007020D02" pitchFamily="82" charset="0"/>
              </a:rPr>
              <a:t> non libero </a:t>
            </a:r>
            <a:r>
              <a:rPr lang="en-US" dirty="0" err="1">
                <a:latin typeface="Blackadder ITC" panose="04020505051007020D02" pitchFamily="82" charset="0"/>
              </a:rPr>
              <a:t>venenatis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fermentum</a:t>
            </a:r>
            <a:r>
              <a:rPr lang="en-US" dirty="0">
                <a:latin typeface="Blackadder ITC" panose="04020505051007020D02" pitchFamily="82" charset="0"/>
              </a:rPr>
              <a:t> libero non, </a:t>
            </a:r>
            <a:r>
              <a:rPr lang="en-US" dirty="0" err="1">
                <a:latin typeface="Blackadder ITC" panose="04020505051007020D02" pitchFamily="82" charset="0"/>
              </a:rPr>
              <a:t>faucibus</a:t>
            </a:r>
            <a:r>
              <a:rPr lang="en-US" dirty="0">
                <a:latin typeface="Blackadder ITC" panose="04020505051007020D02" pitchFamily="82" charset="0"/>
              </a:rPr>
              <a:t> ex.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nunc</a:t>
            </a:r>
            <a:r>
              <a:rPr lang="en-US" dirty="0">
                <a:latin typeface="Blackadder ITC" panose="04020505051007020D02" pitchFamily="82" charset="0"/>
              </a:rPr>
              <a:t> mi, </a:t>
            </a:r>
            <a:r>
              <a:rPr lang="en-US" dirty="0" err="1">
                <a:latin typeface="Blackadder ITC" panose="04020505051007020D02" pitchFamily="82" charset="0"/>
              </a:rPr>
              <a:t>condimentum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quis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diam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nec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ultricies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vestibulum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erat</a:t>
            </a:r>
            <a:r>
              <a:rPr lang="en-US" dirty="0">
                <a:latin typeface="Blackadder ITC" panose="04020505051007020D02" pitchFamily="82" charset="0"/>
              </a:rPr>
              <a:t>. Nunc </a:t>
            </a:r>
            <a:r>
              <a:rPr lang="en-US" dirty="0" err="1">
                <a:latin typeface="Blackadder ITC" panose="04020505051007020D02" pitchFamily="82" charset="0"/>
              </a:rPr>
              <a:t>maximus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diam</a:t>
            </a:r>
            <a:r>
              <a:rPr lang="en-US" dirty="0">
                <a:latin typeface="Blackadder ITC" panose="04020505051007020D02" pitchFamily="82" charset="0"/>
              </a:rPr>
              <a:t> sit </a:t>
            </a:r>
            <a:r>
              <a:rPr lang="en-US" dirty="0" err="1">
                <a:latin typeface="Blackadder ITC" panose="04020505051007020D02" pitchFamily="82" charset="0"/>
              </a:rPr>
              <a:t>amet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risus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egestas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sagittis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Sed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ultricies</a:t>
            </a:r>
            <a:r>
              <a:rPr lang="en-US" dirty="0">
                <a:latin typeface="Blackadder ITC" panose="04020505051007020D02" pitchFamily="82" charset="0"/>
              </a:rPr>
              <a:t>, dui </a:t>
            </a:r>
            <a:r>
              <a:rPr lang="en-US" dirty="0" err="1">
                <a:latin typeface="Blackadder ITC" panose="04020505051007020D02" pitchFamily="82" charset="0"/>
              </a:rPr>
              <a:t>vel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consectetur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facilisis</a:t>
            </a:r>
            <a:r>
              <a:rPr lang="en-US" dirty="0">
                <a:latin typeface="Blackadder ITC" panose="04020505051007020D02" pitchFamily="82" charset="0"/>
              </a:rPr>
              <a:t>, </a:t>
            </a:r>
            <a:r>
              <a:rPr lang="en-US" dirty="0" err="1">
                <a:latin typeface="Blackadder ITC" panose="04020505051007020D02" pitchFamily="82" charset="0"/>
              </a:rPr>
              <a:t>diam</a:t>
            </a:r>
            <a:r>
              <a:rPr lang="en-US" dirty="0">
                <a:latin typeface="Blackadder ITC" panose="04020505051007020D02" pitchFamily="82" charset="0"/>
              </a:rPr>
              <a:t> ipsum </a:t>
            </a:r>
            <a:r>
              <a:rPr lang="en-US" dirty="0" err="1">
                <a:latin typeface="Blackadder ITC" panose="04020505051007020D02" pitchFamily="82" charset="0"/>
              </a:rPr>
              <a:t>aliquet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nibh</a:t>
            </a:r>
            <a:r>
              <a:rPr lang="en-US" dirty="0">
                <a:latin typeface="Blackadder ITC" panose="04020505051007020D02" pitchFamily="82" charset="0"/>
              </a:rPr>
              <a:t>, et </a:t>
            </a:r>
            <a:r>
              <a:rPr lang="en-US" dirty="0" err="1">
                <a:latin typeface="Blackadder ITC" panose="04020505051007020D02" pitchFamily="82" charset="0"/>
              </a:rPr>
              <a:t>euismod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massa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arcu</a:t>
            </a:r>
            <a:r>
              <a:rPr lang="en-US" dirty="0">
                <a:latin typeface="Blackadder ITC" panose="04020505051007020D02" pitchFamily="82" charset="0"/>
              </a:rPr>
              <a:t> at nisi. </a:t>
            </a:r>
            <a:r>
              <a:rPr lang="en-US" dirty="0" err="1">
                <a:latin typeface="Blackadder ITC" panose="04020505051007020D02" pitchFamily="82" charset="0"/>
              </a:rPr>
              <a:t>Pellentesque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ornare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neque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nulla</a:t>
            </a:r>
            <a:r>
              <a:rPr lang="en-US" dirty="0">
                <a:latin typeface="Blackadder ITC" panose="04020505051007020D02" pitchFamily="82" charset="0"/>
              </a:rPr>
              <a:t>, vitae </a:t>
            </a:r>
            <a:r>
              <a:rPr lang="en-US" dirty="0" err="1">
                <a:latin typeface="Blackadder ITC" panose="04020505051007020D02" pitchFamily="82" charset="0"/>
              </a:rPr>
              <a:t>pellentesque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turpis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porttitor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facilisis</a:t>
            </a:r>
            <a:r>
              <a:rPr lang="en-US" dirty="0">
                <a:latin typeface="Blackadder ITC" panose="04020505051007020D02" pitchFamily="82" charset="0"/>
              </a:rPr>
              <a:t>. </a:t>
            </a:r>
            <a:r>
              <a:rPr lang="en-US" dirty="0" err="1">
                <a:latin typeface="Blackadder ITC" panose="04020505051007020D02" pitchFamily="82" charset="0"/>
              </a:rPr>
              <a:t>Morbi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interdum</a:t>
            </a:r>
            <a:r>
              <a:rPr lang="en-US" dirty="0">
                <a:latin typeface="Blackadder ITC" panose="04020505051007020D02" pitchFamily="82" charset="0"/>
              </a:rPr>
              <a:t> </a:t>
            </a:r>
            <a:r>
              <a:rPr lang="en-US" dirty="0" err="1">
                <a:latin typeface="Blackadder ITC" panose="04020505051007020D02" pitchFamily="82" charset="0"/>
              </a:rPr>
              <a:t>maximus</a:t>
            </a:r>
            <a:r>
              <a:rPr lang="en-US" dirty="0">
                <a:latin typeface="Blackadder ITC" panose="04020505051007020D02" pitchFamily="82" charset="0"/>
              </a:rPr>
              <a:t> gravida.</a:t>
            </a:r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rot="16200000">
            <a:off x="9994900" y="442913"/>
            <a:ext cx="800100" cy="10826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81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823" y="562925"/>
            <a:ext cx="1290842" cy="92996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084521" y="1690688"/>
            <a:ext cx="2906589" cy="2287198"/>
            <a:chOff x="1924493" y="2508087"/>
            <a:chExt cx="2906589" cy="228719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7780" y="2594344"/>
              <a:ext cx="2586073" cy="211587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4493" y="2508087"/>
              <a:ext cx="2906589" cy="2287198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353" y="1939263"/>
            <a:ext cx="3056204" cy="20386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105" y="4141399"/>
            <a:ext cx="3597322" cy="239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3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</a:t>
            </a:r>
          </a:p>
        </p:txBody>
      </p:sp>
      <p:pic>
        <p:nvPicPr>
          <p:cNvPr id="4" name="Picture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91422" y="512522"/>
            <a:ext cx="1430767" cy="1030768"/>
          </a:xfrm>
          <a:prstGeom prst="rect">
            <a:avLst/>
          </a:prstGeom>
        </p:spPr>
      </p:pic>
      <p:pic>
        <p:nvPicPr>
          <p:cNvPr id="5" name="376415__inspectorj__wind-synthesized-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136.684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14734" y="2168857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73790" y="2778457"/>
            <a:ext cx="113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Wind</a:t>
            </a:r>
          </a:p>
        </p:txBody>
      </p:sp>
      <p:pic>
        <p:nvPicPr>
          <p:cNvPr id="7" name="339326__inspectorj__bird-whistling-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48752" y="3683758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03260" y="3314426"/>
            <a:ext cx="655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Bird</a:t>
            </a:r>
          </a:p>
        </p:txBody>
      </p:sp>
      <p:pic>
        <p:nvPicPr>
          <p:cNvPr id="9" name="68449__cdrk__broken-bottle-0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15535" y="2778457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47212" y="2168857"/>
            <a:ext cx="996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Broken Glass</a:t>
            </a:r>
          </a:p>
        </p:txBody>
      </p:sp>
    </p:spTree>
    <p:extLst>
      <p:ext uri="{BB962C8B-B14F-4D97-AF65-F5344CB8AC3E}">
        <p14:creationId xmlns:p14="http://schemas.microsoft.com/office/powerpoint/2010/main" val="82519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3939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0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6666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Main Slide 2</a:t>
            </a:r>
          </a:p>
        </p:txBody>
      </p:sp>
      <p:pic>
        <p:nvPicPr>
          <p:cNvPr id="9" name="Picture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62019" y="5717455"/>
            <a:ext cx="1261981" cy="975445"/>
          </a:xfrm>
          <a:prstGeom prst="rect">
            <a:avLst/>
          </a:prstGeom>
        </p:spPr>
      </p:pic>
      <p:pic>
        <p:nvPicPr>
          <p:cNvPr id="15" name="Picture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473" y="5601621"/>
            <a:ext cx="1283789" cy="109127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170131" y="5626100"/>
            <a:ext cx="1662892" cy="1066800"/>
            <a:chOff x="2527704" y="5549900"/>
            <a:chExt cx="1662892" cy="1066800"/>
          </a:xfrm>
        </p:grpSpPr>
        <p:sp>
          <p:nvSpPr>
            <p:cNvPr id="10" name="Rectangle 9">
              <a:hlinkClick r:id="rId6" action="ppaction://hlinksldjump"/>
            </p:cNvPr>
            <p:cNvSpPr/>
            <p:nvPr/>
          </p:nvSpPr>
          <p:spPr>
            <a:xfrm>
              <a:off x="2730500" y="5549900"/>
              <a:ext cx="1257300" cy="10668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>
              <a:hlinkClick r:id="rId6" action="ppaction://hlinksldjump"/>
            </p:cNvPr>
            <p:cNvSpPr/>
            <p:nvPr/>
          </p:nvSpPr>
          <p:spPr>
            <a:xfrm>
              <a:off x="2527704" y="5838630"/>
              <a:ext cx="1662892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500" dirty="0"/>
                <a:t>Animations</a:t>
              </a:r>
              <a:endParaRPr lang="en-US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4" name="Picture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0508" y="5607717"/>
            <a:ext cx="1280271" cy="1091279"/>
          </a:xfrm>
          <a:prstGeom prst="rect">
            <a:avLst/>
          </a:prstGeom>
        </p:spPr>
      </p:pic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5593473" y="5824094"/>
            <a:ext cx="12666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</a:rPr>
              <a:t>Video</a:t>
            </a:r>
          </a:p>
        </p:txBody>
      </p:sp>
      <p:sp>
        <p:nvSpPr>
          <p:cNvPr id="7" name="Rectangle 6"/>
          <p:cNvSpPr/>
          <p:nvPr/>
        </p:nvSpPr>
        <p:spPr>
          <a:xfrm>
            <a:off x="6003637" y="2967335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32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11" name="Rectangle 10">
            <a:hlinkClick r:id="rId7" action="ppaction://hlinksldjump"/>
          </p:cNvPr>
          <p:cNvSpPr/>
          <p:nvPr/>
        </p:nvSpPr>
        <p:spPr>
          <a:xfrm>
            <a:off x="8578633" y="5885649"/>
            <a:ext cx="1804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n w="0"/>
              </a:rPr>
              <a:t>Work Cited</a:t>
            </a:r>
          </a:p>
        </p:txBody>
      </p:sp>
    </p:spTree>
    <p:extLst>
      <p:ext uri="{BB962C8B-B14F-4D97-AF65-F5344CB8AC3E}">
        <p14:creationId xmlns:p14="http://schemas.microsoft.com/office/powerpoint/2010/main" val="36454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Animations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1422" y="512522"/>
            <a:ext cx="1430767" cy="10307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1196325" cy="11741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5" y="3179927"/>
            <a:ext cx="806313" cy="8063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30" y="1315838"/>
            <a:ext cx="989437" cy="15490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4830" y="3181498"/>
            <a:ext cx="804742" cy="80474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87561" y="1207732"/>
            <a:ext cx="1862944" cy="165712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6662" y="3179927"/>
            <a:ext cx="804742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8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Video</a:t>
            </a: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422" y="512522"/>
            <a:ext cx="1430767" cy="1030768"/>
          </a:xfrm>
          <a:prstGeom prst="rect">
            <a:avLst/>
          </a:prstGeom>
        </p:spPr>
      </p:pic>
      <p:pic>
        <p:nvPicPr>
          <p:cNvPr id="15" name="XQ6_GdODuww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671256" y="1324925"/>
            <a:ext cx="7820166" cy="515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8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661" y="1434747"/>
            <a:ext cx="10515600" cy="5293599"/>
          </a:xfrm>
        </p:spPr>
        <p:txBody>
          <a:bodyPr>
            <a:normAutofit/>
          </a:bodyPr>
          <a:lstStyle/>
          <a:p>
            <a:r>
              <a:rPr lang="en-US" sz="1800" dirty="0">
                <a:hlinkClick r:id="rId2"/>
              </a:rPr>
              <a:t>http://makeagif.com/gif/fat-man-does-amazinghttps://www.free-photo-frames.com/-dive-shooting-stars-3h1Apl</a:t>
            </a:r>
            <a:endParaRPr lang="en-US" sz="1800" dirty="0"/>
          </a:p>
          <a:p>
            <a:r>
              <a:rPr lang="en-US" sz="1800" dirty="0">
                <a:hlinkClick r:id="rId3"/>
              </a:rPr>
              <a:t>https://www.pinterest.com/pin/487725834614938512/</a:t>
            </a:r>
            <a:endParaRPr lang="en-US" sz="1800" dirty="0"/>
          </a:p>
          <a:p>
            <a:r>
              <a:rPr lang="en-US" sz="1800" dirty="0">
                <a:hlinkClick r:id="rId4"/>
              </a:rPr>
              <a:t>http://www.lipsum.com/</a:t>
            </a:r>
            <a:endParaRPr lang="en-US" sz="1800" dirty="0"/>
          </a:p>
          <a:p>
            <a:r>
              <a:rPr lang="en-US" sz="1800" dirty="0">
                <a:hlinkClick r:id="rId5"/>
              </a:rPr>
              <a:t>http://www.clipartpanda.com/categories/soccer-ball-clipart</a:t>
            </a:r>
            <a:endParaRPr lang="en-US" sz="1800" dirty="0"/>
          </a:p>
          <a:p>
            <a:r>
              <a:rPr lang="en-US" sz="1800" dirty="0">
                <a:hlinkClick r:id="rId6"/>
              </a:rPr>
              <a:t>https://openclipart.org/detail/237106/ballerina</a:t>
            </a:r>
            <a:endParaRPr lang="en-US" sz="1800" dirty="0"/>
          </a:p>
          <a:p>
            <a:r>
              <a:rPr lang="en-US" sz="1800" dirty="0">
                <a:hlinkClick r:id="rId7"/>
              </a:rPr>
              <a:t>http://news.mit.edu/2016/method-image-black-holes-0606</a:t>
            </a:r>
            <a:endParaRPr lang="en-US" sz="1800" dirty="0"/>
          </a:p>
          <a:p>
            <a:r>
              <a:rPr lang="en-US" sz="1800" dirty="0">
                <a:hlinkClick r:id="rId8"/>
              </a:rPr>
              <a:t>https://clipartfest.com/categories/view/6ab1a58eb5ecdcacfe3ffd61ba869943ec989bef/ninja-star-clip-art.html</a:t>
            </a:r>
            <a:endParaRPr lang="en-US" sz="1800" dirty="0"/>
          </a:p>
          <a:p>
            <a:r>
              <a:rPr lang="en-US" sz="1800" dirty="0">
                <a:hlinkClick r:id="rId9"/>
              </a:rPr>
              <a:t>https://www.freesound.org/people/InspectorJ/sounds/376415/</a:t>
            </a:r>
            <a:endParaRPr lang="en-US" sz="1800" dirty="0"/>
          </a:p>
          <a:p>
            <a:r>
              <a:rPr lang="en-US" sz="1800" dirty="0">
                <a:hlinkClick r:id="rId10"/>
              </a:rPr>
              <a:t>https://www.freesound.org/people/InspectorJ/sounds/339326/</a:t>
            </a:r>
            <a:endParaRPr lang="en-US" sz="1800" dirty="0"/>
          </a:p>
          <a:p>
            <a:r>
              <a:rPr lang="en-US" sz="1800" dirty="0">
                <a:hlinkClick r:id="rId8"/>
              </a:rPr>
              <a:t>https://clipartfest.com/categories/view/6ab1a58eb5ecdcacfe3ffd61ba869943ec989bef/ninja-star-clip-art.html</a:t>
            </a:r>
            <a:endParaRPr lang="en-US" sz="1800" dirty="0"/>
          </a:p>
          <a:p>
            <a:r>
              <a:rPr lang="en-US" sz="1800" dirty="0">
                <a:hlinkClick r:id="rId11"/>
              </a:rPr>
              <a:t>http://www.iconskid.com/press-button-icons.html</a:t>
            </a:r>
            <a:endParaRPr lang="en-US" sz="1800" dirty="0"/>
          </a:p>
          <a:p>
            <a:r>
              <a:rPr lang="en-US" sz="1800" dirty="0">
                <a:hlinkClick r:id="rId12"/>
              </a:rPr>
              <a:t>https://www.youtube.com/watch?v=XQ6_GdODuww</a:t>
            </a:r>
            <a:endParaRPr lang="en-US" sz="1800" dirty="0"/>
          </a:p>
          <a:p>
            <a:endParaRPr lang="en-US" sz="2000" dirty="0"/>
          </a:p>
        </p:txBody>
      </p:sp>
      <p:pic>
        <p:nvPicPr>
          <p:cNvPr id="4" name="Picture 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51156" y="365125"/>
            <a:ext cx="1432684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53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481</Words>
  <Application>Microsoft Office PowerPoint</Application>
  <PresentationFormat>Widescreen</PresentationFormat>
  <Paragraphs>34</Paragraphs>
  <Slides>8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Blackadder ITC</vt:lpstr>
      <vt:lpstr>Calibri</vt:lpstr>
      <vt:lpstr>Calibri Light</vt:lpstr>
      <vt:lpstr>Times New Roman</vt:lpstr>
      <vt:lpstr>Office Theme</vt:lpstr>
      <vt:lpstr>Main Slide 1</vt:lpstr>
      <vt:lpstr> Text</vt:lpstr>
      <vt:lpstr>Image</vt:lpstr>
      <vt:lpstr>Audio</vt:lpstr>
      <vt:lpstr>Main Slide 2</vt:lpstr>
      <vt:lpstr>Animations</vt:lpstr>
      <vt:lpstr>Video</vt:lpstr>
      <vt:lpstr>Cite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Slide 1</dc:title>
  <dc:creator>Munoz-Morales, James</dc:creator>
  <cp:lastModifiedBy>Munoz-Morales, James</cp:lastModifiedBy>
  <cp:revision>26</cp:revision>
  <dcterms:created xsi:type="dcterms:W3CDTF">2017-03-02T14:15:54Z</dcterms:created>
  <dcterms:modified xsi:type="dcterms:W3CDTF">2017-03-16T23:03:20Z</dcterms:modified>
</cp:coreProperties>
</file>