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2" r:id="rId5"/>
    <p:sldId id="266" r:id="rId6"/>
    <p:sldId id="267" r:id="rId7"/>
    <p:sldId id="261" r:id="rId8"/>
    <p:sldId id="265" r:id="rId9"/>
    <p:sldId id="263" r:id="rId10"/>
    <p:sldId id="264" r:id="rId11"/>
    <p:sldId id="269" r:id="rId12"/>
    <p:sldId id="272" r:id="rId13"/>
    <p:sldId id="271"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noz-Morales, James" initials="MJ" lastIdx="1" clrIdx="0">
    <p:extLst>
      <p:ext uri="{19B8F6BF-5375-455C-9EA6-DF929625EA0E}">
        <p15:presenceInfo xmlns:p15="http://schemas.microsoft.com/office/powerpoint/2012/main" userId="Munoz-Morales, Jame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91" d="100"/>
          <a:sy n="91" d="100"/>
        </p:scale>
        <p:origin x="29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0F4D13-4E60-4AAC-8EAA-B839AA7D2A00}"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723834-B3E6-4D10-AC26-DE215906218D}" type="slidenum">
              <a:rPr lang="en-US" smtClean="0"/>
              <a:t>‹#›</a:t>
            </a:fld>
            <a:endParaRPr lang="en-US"/>
          </a:p>
        </p:txBody>
      </p:sp>
    </p:spTree>
    <p:extLst>
      <p:ext uri="{BB962C8B-B14F-4D97-AF65-F5344CB8AC3E}">
        <p14:creationId xmlns:p14="http://schemas.microsoft.com/office/powerpoint/2010/main" val="3364061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F4D13-4E60-4AAC-8EAA-B839AA7D2A00}"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723834-B3E6-4D10-AC26-DE215906218D}" type="slidenum">
              <a:rPr lang="en-US" smtClean="0"/>
              <a:t>‹#›</a:t>
            </a:fld>
            <a:endParaRPr lang="en-US"/>
          </a:p>
        </p:txBody>
      </p:sp>
    </p:spTree>
    <p:extLst>
      <p:ext uri="{BB962C8B-B14F-4D97-AF65-F5344CB8AC3E}">
        <p14:creationId xmlns:p14="http://schemas.microsoft.com/office/powerpoint/2010/main" val="4033400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F4D13-4E60-4AAC-8EAA-B839AA7D2A00}"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723834-B3E6-4D10-AC26-DE215906218D}" type="slidenum">
              <a:rPr lang="en-US" smtClean="0"/>
              <a:t>‹#›</a:t>
            </a:fld>
            <a:endParaRPr lang="en-US"/>
          </a:p>
        </p:txBody>
      </p:sp>
    </p:spTree>
    <p:extLst>
      <p:ext uri="{BB962C8B-B14F-4D97-AF65-F5344CB8AC3E}">
        <p14:creationId xmlns:p14="http://schemas.microsoft.com/office/powerpoint/2010/main" val="3514514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F4D13-4E60-4AAC-8EAA-B839AA7D2A00}"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723834-B3E6-4D10-AC26-DE215906218D}" type="slidenum">
              <a:rPr lang="en-US" smtClean="0"/>
              <a:t>‹#›</a:t>
            </a:fld>
            <a:endParaRPr lang="en-US"/>
          </a:p>
        </p:txBody>
      </p:sp>
    </p:spTree>
    <p:extLst>
      <p:ext uri="{BB962C8B-B14F-4D97-AF65-F5344CB8AC3E}">
        <p14:creationId xmlns:p14="http://schemas.microsoft.com/office/powerpoint/2010/main" val="1660538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E0F4D13-4E60-4AAC-8EAA-B839AA7D2A00}"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723834-B3E6-4D10-AC26-DE215906218D}" type="slidenum">
              <a:rPr lang="en-US" smtClean="0"/>
              <a:t>‹#›</a:t>
            </a:fld>
            <a:endParaRPr lang="en-US"/>
          </a:p>
        </p:txBody>
      </p:sp>
    </p:spTree>
    <p:extLst>
      <p:ext uri="{BB962C8B-B14F-4D97-AF65-F5344CB8AC3E}">
        <p14:creationId xmlns:p14="http://schemas.microsoft.com/office/powerpoint/2010/main" val="22588590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0F4D13-4E60-4AAC-8EAA-B839AA7D2A00}" type="datetimeFigureOut">
              <a:rPr lang="en-US" smtClean="0"/>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723834-B3E6-4D10-AC26-DE215906218D}" type="slidenum">
              <a:rPr lang="en-US" smtClean="0"/>
              <a:t>‹#›</a:t>
            </a:fld>
            <a:endParaRPr lang="en-US"/>
          </a:p>
        </p:txBody>
      </p:sp>
    </p:spTree>
    <p:extLst>
      <p:ext uri="{BB962C8B-B14F-4D97-AF65-F5344CB8AC3E}">
        <p14:creationId xmlns:p14="http://schemas.microsoft.com/office/powerpoint/2010/main" val="4143589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0F4D13-4E60-4AAC-8EAA-B839AA7D2A00}" type="datetimeFigureOut">
              <a:rPr lang="en-US" smtClean="0"/>
              <a:t>4/27/2017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723834-B3E6-4D10-AC26-DE215906218D}" type="slidenum">
              <a:rPr lang="en-US" smtClean="0"/>
              <a:t>‹#›</a:t>
            </a:fld>
            <a:endParaRPr lang="en-US"/>
          </a:p>
        </p:txBody>
      </p:sp>
    </p:spTree>
    <p:extLst>
      <p:ext uri="{BB962C8B-B14F-4D97-AF65-F5344CB8AC3E}">
        <p14:creationId xmlns:p14="http://schemas.microsoft.com/office/powerpoint/2010/main" val="20895840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0F4D13-4E60-4AAC-8EAA-B839AA7D2A00}" type="datetimeFigureOut">
              <a:rPr lang="en-US" smtClean="0"/>
              <a:t>4/27/2017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723834-B3E6-4D10-AC26-DE215906218D}" type="slidenum">
              <a:rPr lang="en-US" smtClean="0"/>
              <a:t>‹#›</a:t>
            </a:fld>
            <a:endParaRPr lang="en-US"/>
          </a:p>
        </p:txBody>
      </p:sp>
    </p:spTree>
    <p:extLst>
      <p:ext uri="{BB962C8B-B14F-4D97-AF65-F5344CB8AC3E}">
        <p14:creationId xmlns:p14="http://schemas.microsoft.com/office/powerpoint/2010/main" val="654581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0F4D13-4E60-4AAC-8EAA-B839AA7D2A00}" type="datetimeFigureOut">
              <a:rPr lang="en-US" smtClean="0"/>
              <a:t>4/27/2017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723834-B3E6-4D10-AC26-DE215906218D}" type="slidenum">
              <a:rPr lang="en-US" smtClean="0"/>
              <a:t>‹#›</a:t>
            </a:fld>
            <a:endParaRPr lang="en-US"/>
          </a:p>
        </p:txBody>
      </p:sp>
    </p:spTree>
    <p:extLst>
      <p:ext uri="{BB962C8B-B14F-4D97-AF65-F5344CB8AC3E}">
        <p14:creationId xmlns:p14="http://schemas.microsoft.com/office/powerpoint/2010/main" val="4263811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F4D13-4E60-4AAC-8EAA-B839AA7D2A00}" type="datetimeFigureOut">
              <a:rPr lang="en-US" smtClean="0"/>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723834-B3E6-4D10-AC26-DE215906218D}" type="slidenum">
              <a:rPr lang="en-US" smtClean="0"/>
              <a:t>‹#›</a:t>
            </a:fld>
            <a:endParaRPr lang="en-US"/>
          </a:p>
        </p:txBody>
      </p:sp>
    </p:spTree>
    <p:extLst>
      <p:ext uri="{BB962C8B-B14F-4D97-AF65-F5344CB8AC3E}">
        <p14:creationId xmlns:p14="http://schemas.microsoft.com/office/powerpoint/2010/main" val="668927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F4D13-4E60-4AAC-8EAA-B839AA7D2A00}" type="datetimeFigureOut">
              <a:rPr lang="en-US" smtClean="0"/>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723834-B3E6-4D10-AC26-DE215906218D}" type="slidenum">
              <a:rPr lang="en-US" smtClean="0"/>
              <a:t>‹#›</a:t>
            </a:fld>
            <a:endParaRPr lang="en-US"/>
          </a:p>
        </p:txBody>
      </p:sp>
    </p:spTree>
    <p:extLst>
      <p:ext uri="{BB962C8B-B14F-4D97-AF65-F5344CB8AC3E}">
        <p14:creationId xmlns:p14="http://schemas.microsoft.com/office/powerpoint/2010/main" val="2848701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0F4D13-4E60-4AAC-8EAA-B839AA7D2A00}" type="datetimeFigureOut">
              <a:rPr lang="en-US" smtClean="0"/>
              <a:t>4/27/2017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723834-B3E6-4D10-AC26-DE215906218D}" type="slidenum">
              <a:rPr lang="en-US" smtClean="0"/>
              <a:t>‹#›</a:t>
            </a:fld>
            <a:endParaRPr lang="en-US"/>
          </a:p>
        </p:txBody>
      </p:sp>
    </p:spTree>
    <p:extLst>
      <p:ext uri="{BB962C8B-B14F-4D97-AF65-F5344CB8AC3E}">
        <p14:creationId xmlns:p14="http://schemas.microsoft.com/office/powerpoint/2010/main" val="354770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slide" Target="slide9.xml"/><Relationship Id="rId7"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40.pn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slide" Target="slide4.xml"/></Relationships>
</file>

<file path=ppt/slides/_rels/slide12.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slide" Target="slide13.xml"/><Relationship Id="rId7" Type="http://schemas.openxmlformats.org/officeDocument/2006/relationships/image" Target="../media/image4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slide" Target="slide4.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slide" Target="slide12.xml"/><Relationship Id="rId7" Type="http://schemas.openxmlformats.org/officeDocument/2006/relationships/image" Target="../media/image47.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slide" Target="slide4.xml"/><Relationship Id="rId4" Type="http://schemas.openxmlformats.org/officeDocument/2006/relationships/image" Target="../media/image13.png"/><Relationship Id="rId9" Type="http://schemas.openxmlformats.org/officeDocument/2006/relationships/image" Target="../media/image49.jpeg"/></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slide" Target="slide3.xml"/><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slide" Target="slide4.xml"/><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2.xml"/><Relationship Id="rId4" Type="http://schemas.openxmlformats.org/officeDocument/2006/relationships/image" Target="../media/image6.png"/><Relationship Id="rId9" Type="http://schemas.openxmlformats.org/officeDocument/2006/relationships/image" Target="../media/image12.jpeg"/></Relationships>
</file>

<file path=ppt/slides/_rels/slide4.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image" Target="../media/image18.png"/><Relationship Id="rId18" Type="http://schemas.openxmlformats.org/officeDocument/2006/relationships/image" Target="../media/image22.jpeg"/><Relationship Id="rId3" Type="http://schemas.openxmlformats.org/officeDocument/2006/relationships/slide" Target="slide5.xml"/><Relationship Id="rId21" Type="http://schemas.openxmlformats.org/officeDocument/2006/relationships/image" Target="../media/image24.jpeg"/><Relationship Id="rId7" Type="http://schemas.openxmlformats.org/officeDocument/2006/relationships/image" Target="../media/image14.png"/><Relationship Id="rId12" Type="http://schemas.openxmlformats.org/officeDocument/2006/relationships/image" Target="../media/image17.png"/><Relationship Id="rId17" Type="http://schemas.openxmlformats.org/officeDocument/2006/relationships/image" Target="../media/image21.png"/><Relationship Id="rId2" Type="http://schemas.openxmlformats.org/officeDocument/2006/relationships/image" Target="../media/image5.png"/><Relationship Id="rId16" Type="http://schemas.openxmlformats.org/officeDocument/2006/relationships/image" Target="../media/image20.png"/><Relationship Id="rId20"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slide" Target="slide9.xml"/><Relationship Id="rId5" Type="http://schemas.openxmlformats.org/officeDocument/2006/relationships/slide" Target="slide3.xml"/><Relationship Id="rId15" Type="http://schemas.openxmlformats.org/officeDocument/2006/relationships/slide" Target="slide12.xml"/><Relationship Id="rId10" Type="http://schemas.openxmlformats.org/officeDocument/2006/relationships/image" Target="../media/image16.png"/><Relationship Id="rId19" Type="http://schemas.openxmlformats.org/officeDocument/2006/relationships/slide" Target="slide11.xml"/><Relationship Id="rId4" Type="http://schemas.openxmlformats.org/officeDocument/2006/relationships/image" Target="../media/image6.png"/><Relationship Id="rId9" Type="http://schemas.openxmlformats.org/officeDocument/2006/relationships/image" Target="../media/image15.jpeg"/><Relationship Id="rId14" Type="http://schemas.openxmlformats.org/officeDocument/2006/relationships/image" Target="../media/image19.jpeg"/></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5.png"/><Relationship Id="rId7"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video" Target="https://www.youtube.com/embed/fahw01JvMi8" TargetMode="External"/><Relationship Id="rId6" Type="http://schemas.openxmlformats.org/officeDocument/2006/relationships/slide" Target="slide4.xml"/><Relationship Id="rId5" Type="http://schemas.openxmlformats.org/officeDocument/2006/relationships/image" Target="../media/image6.png"/><Relationship Id="rId4" Type="http://schemas.openxmlformats.org/officeDocument/2006/relationships/slide" Target="slide6.xml"/><Relationship Id="rId9"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 Target="slide5.xml"/><Relationship Id="rId1" Type="http://schemas.openxmlformats.org/officeDocument/2006/relationships/slideLayout" Target="../slideLayouts/slideLayout2.xml"/><Relationship Id="rId5" Type="http://schemas.openxmlformats.org/officeDocument/2006/relationships/hyperlink" Target="https://www.youtube.com/watch?v=fahw01JvMi8" TargetMode="External"/><Relationship Id="rId4" Type="http://schemas.openxmlformats.org/officeDocument/2006/relationships/hyperlink" Target="http://www.1001fonts.com/sketch-nice-font.html"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slide" Target="slide8.xml"/><Relationship Id="rId7"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16.png"/><Relationship Id="rId10" Type="http://schemas.openxmlformats.org/officeDocument/2006/relationships/image" Target="../media/image31.jpeg"/><Relationship Id="rId4" Type="http://schemas.openxmlformats.org/officeDocument/2006/relationships/image" Target="../media/image6.png"/><Relationship Id="rId9" Type="http://schemas.openxmlformats.org/officeDocument/2006/relationships/image" Target="../media/image30.jpeg"/></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 Target="slide7.xml"/><Relationship Id="rId7" Type="http://schemas.openxmlformats.org/officeDocument/2006/relationships/slide" Target="slide4.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png"/><Relationship Id="rId10" Type="http://schemas.openxmlformats.org/officeDocument/2006/relationships/image" Target="../media/image35.jpeg"/><Relationship Id="rId4" Type="http://schemas.openxmlformats.org/officeDocument/2006/relationships/image" Target="../media/image13.png"/><Relationship Id="rId9" Type="http://schemas.openxmlformats.org/officeDocument/2006/relationships/image" Target="../media/image34.jpeg"/></Relationships>
</file>

<file path=ppt/slides/_rels/slide9.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slide" Target="slide10.xml"/><Relationship Id="rId7"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36.png"/><Relationship Id="rId4" Type="http://schemas.openxmlformats.org/officeDocument/2006/relationships/image" Target="../media/image6.png"/><Relationship Id="rId9"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Drawing</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t="2319"/>
          <a:stretch/>
        </p:blipFill>
        <p:spPr>
          <a:xfrm>
            <a:off x="0" y="0"/>
            <a:ext cx="12192000" cy="6858000"/>
          </a:xfrm>
          <a:prstGeom prst="rect">
            <a:avLst/>
          </a:prstGeom>
        </p:spPr>
      </p:pic>
      <p:sp>
        <p:nvSpPr>
          <p:cNvPr id="3" name="Subtitle 2"/>
          <p:cNvSpPr>
            <a:spLocks noGrp="1"/>
          </p:cNvSpPr>
          <p:nvPr>
            <p:ph type="subTitle" idx="1"/>
          </p:nvPr>
        </p:nvSpPr>
        <p:spPr/>
        <p:txBody>
          <a:bodyPr/>
          <a:lstStyle/>
          <a:p>
            <a:r>
              <a:rPr lang="en-US" dirty="0"/>
              <a:t>By James Munoz Morales</a:t>
            </a:r>
          </a:p>
        </p:txBody>
      </p:sp>
      <p:grpSp>
        <p:nvGrpSpPr>
          <p:cNvPr id="8" name="Group 7"/>
          <p:cNvGrpSpPr/>
          <p:nvPr/>
        </p:nvGrpSpPr>
        <p:grpSpPr>
          <a:xfrm>
            <a:off x="10857061" y="5996151"/>
            <a:ext cx="1135117" cy="861849"/>
            <a:chOff x="10857061" y="5996151"/>
            <a:chExt cx="1135117" cy="861849"/>
          </a:xfrm>
        </p:grpSpPr>
        <p:sp>
          <p:nvSpPr>
            <p:cNvPr id="6" name="Right Arrow 5">
              <a:hlinkClick r:id="rId3" action="ppaction://hlinksldjump"/>
            </p:cNvPr>
            <p:cNvSpPr/>
            <p:nvPr/>
          </p:nvSpPr>
          <p:spPr>
            <a:xfrm>
              <a:off x="10857061" y="5996151"/>
              <a:ext cx="1135117" cy="861849"/>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n w="0"/>
                <a:solidFill>
                  <a:schemeClr val="tx1"/>
                </a:solidFill>
                <a:effectLst>
                  <a:outerShdw blurRad="38100" dist="19050" dir="2700000" algn="tl" rotWithShape="0">
                    <a:schemeClr val="dk1">
                      <a:alpha val="40000"/>
                    </a:schemeClr>
                  </a:outerShdw>
                </a:effectLst>
              </a:endParaRPr>
            </a:p>
          </p:txBody>
        </p:sp>
        <p:sp>
          <p:nvSpPr>
            <p:cNvPr id="7" name="Rectangle 6">
              <a:hlinkClick r:id="rId3" action="ppaction://hlinksldjump"/>
            </p:cNvPr>
            <p:cNvSpPr/>
            <p:nvPr/>
          </p:nvSpPr>
          <p:spPr>
            <a:xfrm>
              <a:off x="10857061" y="6134687"/>
              <a:ext cx="963532" cy="584775"/>
            </a:xfrm>
            <a:prstGeom prst="rect">
              <a:avLst/>
            </a:prstGeom>
            <a:noFill/>
          </p:spPr>
          <p:txBody>
            <a:bodyPr wrap="none" lIns="91440" tIns="45720" rIns="91440" bIns="45720">
              <a:spAutoFit/>
            </a:bodyPr>
            <a:lstStyle/>
            <a:p>
              <a:pPr algn="ctr"/>
              <a:r>
                <a:rPr lang="en-US" sz="3200" b="0" cap="none" spc="0" dirty="0">
                  <a:ln w="0"/>
                  <a:solidFill>
                    <a:schemeClr val="tx1"/>
                  </a:solidFill>
                </a:rPr>
                <a:t>Next</a:t>
              </a:r>
            </a:p>
          </p:txBody>
        </p:sp>
      </p:gr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7223" y="2586360"/>
            <a:ext cx="5184789" cy="1149135"/>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1933" y="2663323"/>
            <a:ext cx="2443010" cy="3938005"/>
          </a:xfrm>
          <a:prstGeom prst="rect">
            <a:avLst/>
          </a:prstGeom>
        </p:spPr>
      </p:pic>
      <p:pic>
        <p:nvPicPr>
          <p:cNvPr id="13" name="Picture 12"/>
          <p:cNvPicPr>
            <a:picLocks noChangeAspect="1"/>
          </p:cNvPicPr>
          <p:nvPr/>
        </p:nvPicPr>
        <p:blipFill rotWithShape="1">
          <a:blip r:embed="rId6" cstate="print">
            <a:extLst>
              <a:ext uri="{28A0092B-C50C-407E-A947-70E740481C1C}">
                <a14:useLocalDpi xmlns:a14="http://schemas.microsoft.com/office/drawing/2010/main" val="0"/>
              </a:ext>
            </a:extLst>
          </a:blip>
          <a:srcRect t="34440" r="17561"/>
          <a:stretch/>
        </p:blipFill>
        <p:spPr>
          <a:xfrm>
            <a:off x="8608165" y="686092"/>
            <a:ext cx="2910545" cy="3260141"/>
          </a:xfrm>
          <a:prstGeom prst="rect">
            <a:avLst/>
          </a:prstGeom>
        </p:spPr>
      </p:pic>
    </p:spTree>
    <p:extLst>
      <p:ext uri="{BB962C8B-B14F-4D97-AF65-F5344CB8AC3E}">
        <p14:creationId xmlns:p14="http://schemas.microsoft.com/office/powerpoint/2010/main" val="5409119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Drawing Style</a:t>
            </a:r>
          </a:p>
        </p:txBody>
      </p:sp>
      <p:pic>
        <p:nvPicPr>
          <p:cNvPr id="9" name="Picture 8"/>
          <p:cNvPicPr>
            <a:picLocks noChangeAspect="1"/>
          </p:cNvPicPr>
          <p:nvPr/>
        </p:nvPicPr>
        <p:blipFill>
          <a:blip r:embed="rId2"/>
          <a:stretch>
            <a:fillRect/>
          </a:stretch>
        </p:blipFill>
        <p:spPr>
          <a:xfrm>
            <a:off x="0" y="0"/>
            <a:ext cx="12192000" cy="6857999"/>
          </a:xfrm>
          <a:prstGeom prst="rect">
            <a:avLst/>
          </a:prstGeom>
        </p:spPr>
      </p:pic>
      <p:pic>
        <p:nvPicPr>
          <p:cNvPr id="3" name="Picture 2">
            <a:hlinkClick r:id="rId3" action="ppaction://hlinksldjump"/>
          </p:cNvPr>
          <p:cNvPicPr>
            <a:picLocks noChangeAspect="1"/>
          </p:cNvPicPr>
          <p:nvPr/>
        </p:nvPicPr>
        <p:blipFill>
          <a:blip r:embed="rId4"/>
          <a:stretch>
            <a:fillRect/>
          </a:stretch>
        </p:blipFill>
        <p:spPr>
          <a:xfrm>
            <a:off x="182823" y="5767614"/>
            <a:ext cx="1310754" cy="902286"/>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7635" y="730919"/>
            <a:ext cx="5915025" cy="800100"/>
          </a:xfrm>
          <a:prstGeom prst="rect">
            <a:avLst/>
          </a:prstGeom>
        </p:spPr>
      </p:pic>
      <p:pic>
        <p:nvPicPr>
          <p:cNvPr id="6" name="Picture 5">
            <a:hlinkClick r:id="rId6" action="ppaction://hlinksldjump"/>
          </p:cNvPr>
          <p:cNvPicPr>
            <a:picLocks noChangeAspect="1"/>
          </p:cNvPicPr>
          <p:nvPr/>
        </p:nvPicPr>
        <p:blipFill>
          <a:blip r:embed="rId7"/>
          <a:stretch>
            <a:fillRect/>
          </a:stretch>
        </p:blipFill>
        <p:spPr>
          <a:xfrm>
            <a:off x="6594866" y="233618"/>
            <a:ext cx="975445" cy="1457070"/>
          </a:xfrm>
          <a:prstGeom prst="rect">
            <a:avLst/>
          </a:prstGeom>
        </p:spPr>
      </p:pic>
      <p:pic>
        <p:nvPicPr>
          <p:cNvPr id="7" name="Picture 6"/>
          <p:cNvPicPr>
            <a:picLocks noChangeAspect="1"/>
          </p:cNvPicPr>
          <p:nvPr/>
        </p:nvPicPr>
        <p:blipFill rotWithShape="1">
          <a:blip r:embed="rId8" cstate="print">
            <a:extLst>
              <a:ext uri="{28A0092B-C50C-407E-A947-70E740481C1C}">
                <a14:useLocalDpi xmlns:a14="http://schemas.microsoft.com/office/drawing/2010/main" val="0"/>
              </a:ext>
            </a:extLst>
          </a:blip>
          <a:srcRect l="45083" r="2265" b="51127"/>
          <a:stretch/>
        </p:blipFill>
        <p:spPr>
          <a:xfrm>
            <a:off x="8854545" y="2055813"/>
            <a:ext cx="2499255" cy="2537992"/>
          </a:xfrm>
          <a:prstGeom prst="rect">
            <a:avLst/>
          </a:prstGeom>
        </p:spPr>
      </p:pic>
      <p:pic>
        <p:nvPicPr>
          <p:cNvPr id="8" name="Picture 7"/>
          <p:cNvPicPr>
            <a:picLocks noChangeAspect="1"/>
          </p:cNvPicPr>
          <p:nvPr/>
        </p:nvPicPr>
        <p:blipFill rotWithShape="1">
          <a:blip r:embed="rId9"/>
          <a:srcRect t="47773" r="45113"/>
          <a:stretch/>
        </p:blipFill>
        <p:spPr>
          <a:xfrm>
            <a:off x="5069306" y="2017415"/>
            <a:ext cx="2296555" cy="2389692"/>
          </a:xfrm>
          <a:prstGeom prst="rect">
            <a:avLst/>
          </a:prstGeom>
        </p:spPr>
      </p:pic>
      <p:cxnSp>
        <p:nvCxnSpPr>
          <p:cNvPr id="11" name="Straight Arrow Connector 10"/>
          <p:cNvCxnSpPr/>
          <p:nvPr/>
        </p:nvCxnSpPr>
        <p:spPr>
          <a:xfrm>
            <a:off x="7587917" y="3200059"/>
            <a:ext cx="99862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010653" y="1924306"/>
            <a:ext cx="3657600" cy="1569660"/>
          </a:xfrm>
          <a:prstGeom prst="rect">
            <a:avLst/>
          </a:prstGeom>
          <a:noFill/>
        </p:spPr>
        <p:txBody>
          <a:bodyPr wrap="square" rtlCol="0">
            <a:spAutoFit/>
          </a:bodyPr>
          <a:lstStyle/>
          <a:p>
            <a:pPr marL="342900" indent="-342900">
              <a:buFont typeface="Arial" panose="020B0604020202020204" pitchFamily="34" charset="0"/>
              <a:buChar char="•"/>
            </a:pPr>
            <a:r>
              <a:rPr lang="en-US" sz="2400" dirty="0"/>
              <a:t>For example: Manga style, Realism, Post-impressionism, and more. </a:t>
            </a:r>
          </a:p>
        </p:txBody>
      </p:sp>
    </p:spTree>
    <p:extLst>
      <p:ext uri="{BB962C8B-B14F-4D97-AF65-F5344CB8AC3E}">
        <p14:creationId xmlns:p14="http://schemas.microsoft.com/office/powerpoint/2010/main" val="18914282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Drawing Take Time</a:t>
            </a:r>
          </a:p>
        </p:txBody>
      </p:sp>
      <p:pic>
        <p:nvPicPr>
          <p:cNvPr id="9" name="Picture 8"/>
          <p:cNvPicPr>
            <a:picLocks noChangeAspect="1"/>
          </p:cNvPicPr>
          <p:nvPr/>
        </p:nvPicPr>
        <p:blipFill>
          <a:blip r:embed="rId2"/>
          <a:stretch>
            <a:fillRect/>
          </a:stretch>
        </p:blipFill>
        <p:spPr>
          <a:xfrm>
            <a:off x="0" y="0"/>
            <a:ext cx="12192000" cy="685799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398" y="830431"/>
            <a:ext cx="6156443" cy="601327"/>
          </a:xfrm>
          <a:prstGeom prst="rect">
            <a:avLst/>
          </a:prstGeom>
        </p:spPr>
      </p:pic>
      <p:pic>
        <p:nvPicPr>
          <p:cNvPr id="7" name="Picture 6">
            <a:hlinkClick r:id="rId4" action="ppaction://hlinksldjump"/>
          </p:cNvPr>
          <p:cNvPicPr>
            <a:picLocks noChangeAspect="1"/>
          </p:cNvPicPr>
          <p:nvPr/>
        </p:nvPicPr>
        <p:blipFill rotWithShape="1">
          <a:blip r:embed="rId5" cstate="print">
            <a:extLst>
              <a:ext uri="{28A0092B-C50C-407E-A947-70E740481C1C}">
                <a14:useLocalDpi xmlns:a14="http://schemas.microsoft.com/office/drawing/2010/main" val="0"/>
              </a:ext>
            </a:extLst>
          </a:blip>
          <a:srcRect l="14732" t="7369" r="11753" b="15754"/>
          <a:stretch/>
        </p:blipFill>
        <p:spPr>
          <a:xfrm>
            <a:off x="6994643" y="0"/>
            <a:ext cx="974558" cy="1458453"/>
          </a:xfrm>
          <a:prstGeom prst="rect">
            <a:avLst/>
          </a:prstGeom>
        </p:spPr>
      </p:pic>
      <p:sp>
        <p:nvSpPr>
          <p:cNvPr id="3" name="TextBox 2"/>
          <p:cNvSpPr txBox="1"/>
          <p:nvPr/>
        </p:nvSpPr>
        <p:spPr>
          <a:xfrm>
            <a:off x="745958" y="1913021"/>
            <a:ext cx="4547937" cy="2677656"/>
          </a:xfrm>
          <a:prstGeom prst="rect">
            <a:avLst/>
          </a:prstGeom>
          <a:noFill/>
        </p:spPr>
        <p:txBody>
          <a:bodyPr wrap="square" rtlCol="0">
            <a:spAutoFit/>
          </a:bodyPr>
          <a:lstStyle/>
          <a:p>
            <a:pPr marL="342900" indent="-342900">
              <a:buFont typeface="Arial" panose="020B0604020202020204" pitchFamily="34" charset="0"/>
              <a:buChar char="•"/>
            </a:pPr>
            <a:r>
              <a:rPr lang="en-US" sz="2400" dirty="0"/>
              <a:t>When drawing an image on a paper take time to finish. Once the artist finish drawing the image in detail, he will start the coloring the sketch. Then, he will shade it and it will become illustration.</a:t>
            </a:r>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6109172" y="2045092"/>
            <a:ext cx="4637347" cy="3478010"/>
          </a:xfrm>
          <a:prstGeom prst="rect">
            <a:avLst/>
          </a:prstGeom>
        </p:spPr>
      </p:pic>
    </p:spTree>
    <p:extLst>
      <p:ext uri="{BB962C8B-B14F-4D97-AF65-F5344CB8AC3E}">
        <p14:creationId xmlns:p14="http://schemas.microsoft.com/office/powerpoint/2010/main" val="14695456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Figures drawing</a:t>
            </a:r>
          </a:p>
        </p:txBody>
      </p:sp>
      <p:pic>
        <p:nvPicPr>
          <p:cNvPr id="9" name="Picture 8"/>
          <p:cNvPicPr>
            <a:picLocks noChangeAspect="1"/>
          </p:cNvPicPr>
          <p:nvPr/>
        </p:nvPicPr>
        <p:blipFill>
          <a:blip r:embed="rId2"/>
          <a:stretch>
            <a:fillRect/>
          </a:stretch>
        </p:blipFill>
        <p:spPr>
          <a:xfrm>
            <a:off x="0" y="0"/>
            <a:ext cx="12192000" cy="6857999"/>
          </a:xfrm>
          <a:prstGeom prst="rect">
            <a:avLst/>
          </a:prstGeom>
        </p:spPr>
      </p:pic>
      <p:pic>
        <p:nvPicPr>
          <p:cNvPr id="8" name="Picture 7">
            <a:hlinkClick r:id="rId3" action="ppaction://hlinksldjump"/>
          </p:cNvPr>
          <p:cNvPicPr>
            <a:picLocks noChangeAspect="1"/>
          </p:cNvPicPr>
          <p:nvPr/>
        </p:nvPicPr>
        <p:blipFill>
          <a:blip r:embed="rId4"/>
          <a:stretch>
            <a:fillRect/>
          </a:stretch>
        </p:blipFill>
        <p:spPr>
          <a:xfrm>
            <a:off x="10707568" y="5737131"/>
            <a:ext cx="1292464" cy="932769"/>
          </a:xfrm>
          <a:prstGeom prst="rect">
            <a:avLst/>
          </a:prstGeom>
        </p:spPr>
      </p:pic>
      <p:pic>
        <p:nvPicPr>
          <p:cNvPr id="7" name="Picture 6">
            <a:hlinkClick r:id="rId5" action="ppaction://hlinksldjump"/>
          </p:cNvPr>
          <p:cNvPicPr>
            <a:picLocks noChangeAspect="1"/>
          </p:cNvPicPr>
          <p:nvPr/>
        </p:nvPicPr>
        <p:blipFill rotWithShape="1">
          <a:blip r:embed="rId6" cstate="print">
            <a:extLst>
              <a:ext uri="{28A0092B-C50C-407E-A947-70E740481C1C}">
                <a14:useLocalDpi xmlns:a14="http://schemas.microsoft.com/office/drawing/2010/main" val="0"/>
              </a:ext>
            </a:extLst>
          </a:blip>
          <a:srcRect l="14732" t="7369" r="11753" b="15754"/>
          <a:stretch/>
        </p:blipFill>
        <p:spPr>
          <a:xfrm>
            <a:off x="6871320" y="0"/>
            <a:ext cx="974558" cy="1458453"/>
          </a:xfrm>
          <a:prstGeom prst="rect">
            <a:avLst/>
          </a:prstGeom>
        </p:spPr>
      </p:pic>
      <p:pic>
        <p:nvPicPr>
          <p:cNvPr id="3" name="Picture 2"/>
          <p:cNvPicPr>
            <a:picLocks noChangeAspect="1"/>
          </p:cNvPicPr>
          <p:nvPr/>
        </p:nvPicPr>
        <p:blipFill>
          <a:blip r:embed="rId7"/>
          <a:stretch>
            <a:fillRect/>
          </a:stretch>
        </p:blipFill>
        <p:spPr>
          <a:xfrm>
            <a:off x="288757" y="657971"/>
            <a:ext cx="6142528" cy="710626"/>
          </a:xfrm>
          <a:prstGeom prst="rect">
            <a:avLst/>
          </a:prstGeom>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6609686" y="2118704"/>
            <a:ext cx="4542639" cy="3406979"/>
          </a:xfrm>
          <a:prstGeom prst="rect">
            <a:avLst/>
          </a:prstGeom>
        </p:spPr>
      </p:pic>
      <p:sp>
        <p:nvSpPr>
          <p:cNvPr id="6" name="TextBox 5"/>
          <p:cNvSpPr txBox="1"/>
          <p:nvPr/>
        </p:nvSpPr>
        <p:spPr>
          <a:xfrm>
            <a:off x="589548" y="1905505"/>
            <a:ext cx="5089358" cy="4524315"/>
          </a:xfrm>
          <a:prstGeom prst="rect">
            <a:avLst/>
          </a:prstGeom>
          <a:noFill/>
        </p:spPr>
        <p:txBody>
          <a:bodyPr wrap="square" rtlCol="0">
            <a:spAutoFit/>
          </a:bodyPr>
          <a:lstStyle/>
          <a:p>
            <a:pPr marL="342900" indent="-342900">
              <a:buFont typeface="Arial" panose="020B0604020202020204" pitchFamily="34" charset="0"/>
              <a:buChar char="•"/>
            </a:pPr>
            <a:r>
              <a:rPr lang="en-US" sz="2400" dirty="0"/>
              <a:t>Artists draw figure because it helps us give an idea. We can change poses and draw it. It can also be useful for designing the character as a guide. </a:t>
            </a:r>
          </a:p>
          <a:p>
            <a:pPr marL="342900" indent="-342900">
              <a:buFont typeface="Arial" panose="020B0604020202020204" pitchFamily="34" charset="0"/>
              <a:buChar char="•"/>
            </a:pPr>
            <a:r>
              <a:rPr lang="en-US" sz="2400" dirty="0"/>
              <a:t>We practice drawing the figurehead with different shape and size. Including the face and the hair to add on the figurehead. The same as sketching the arms, body, and legs. Not only that, we can sketch the figure in clothes as well.</a:t>
            </a:r>
          </a:p>
        </p:txBody>
      </p:sp>
    </p:spTree>
    <p:extLst>
      <p:ext uri="{BB962C8B-B14F-4D97-AF65-F5344CB8AC3E}">
        <p14:creationId xmlns:p14="http://schemas.microsoft.com/office/powerpoint/2010/main" val="10242016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Figures Drawing</a:t>
            </a:r>
          </a:p>
        </p:txBody>
      </p:sp>
      <p:pic>
        <p:nvPicPr>
          <p:cNvPr id="9" name="Picture 8"/>
          <p:cNvPicPr>
            <a:picLocks noChangeAspect="1"/>
          </p:cNvPicPr>
          <p:nvPr/>
        </p:nvPicPr>
        <p:blipFill>
          <a:blip r:embed="rId2"/>
          <a:stretch>
            <a:fillRect/>
          </a:stretch>
        </p:blipFill>
        <p:spPr>
          <a:xfrm>
            <a:off x="0" y="0"/>
            <a:ext cx="12192000" cy="6857999"/>
          </a:xfrm>
          <a:prstGeom prst="rect">
            <a:avLst/>
          </a:prstGeom>
        </p:spPr>
      </p:pic>
      <p:pic>
        <p:nvPicPr>
          <p:cNvPr id="3" name="Picture 2">
            <a:hlinkClick r:id="rId3" action="ppaction://hlinksldjump"/>
          </p:cNvPr>
          <p:cNvPicPr>
            <a:picLocks noChangeAspect="1"/>
          </p:cNvPicPr>
          <p:nvPr/>
        </p:nvPicPr>
        <p:blipFill>
          <a:blip r:embed="rId4"/>
          <a:stretch>
            <a:fillRect/>
          </a:stretch>
        </p:blipFill>
        <p:spPr>
          <a:xfrm>
            <a:off x="182823" y="5767614"/>
            <a:ext cx="1310754" cy="902286"/>
          </a:xfrm>
          <a:prstGeom prst="rect">
            <a:avLst/>
          </a:prstGeom>
        </p:spPr>
      </p:pic>
      <p:pic>
        <p:nvPicPr>
          <p:cNvPr id="4" name="Picture 3">
            <a:hlinkClick r:id="rId5" action="ppaction://hlinksldjump"/>
          </p:cNvPr>
          <p:cNvPicPr>
            <a:picLocks noChangeAspect="1"/>
          </p:cNvPicPr>
          <p:nvPr/>
        </p:nvPicPr>
        <p:blipFill>
          <a:blip r:embed="rId6"/>
          <a:stretch>
            <a:fillRect/>
          </a:stretch>
        </p:blipFill>
        <p:spPr>
          <a:xfrm>
            <a:off x="6835806" y="-57276"/>
            <a:ext cx="975445" cy="1457070"/>
          </a:xfrm>
          <a:prstGeom prst="rect">
            <a:avLst/>
          </a:prstGeom>
        </p:spPr>
      </p:pic>
      <p:pic>
        <p:nvPicPr>
          <p:cNvPr id="7" name="Picture 6"/>
          <p:cNvPicPr>
            <a:picLocks noChangeAspect="1"/>
          </p:cNvPicPr>
          <p:nvPr/>
        </p:nvPicPr>
        <p:blipFill>
          <a:blip r:embed="rId7"/>
          <a:stretch>
            <a:fillRect/>
          </a:stretch>
        </p:blipFill>
        <p:spPr>
          <a:xfrm>
            <a:off x="380840" y="671259"/>
            <a:ext cx="6145301" cy="713294"/>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7097464" y="1826209"/>
            <a:ext cx="4621462" cy="3466096"/>
          </a:xfrm>
          <a:prstGeom prst="rect">
            <a:avLst/>
          </a:prstGeom>
        </p:spPr>
      </p:pic>
      <p:pic>
        <p:nvPicPr>
          <p:cNvPr id="10" name="Picture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09091" y="1436026"/>
            <a:ext cx="4111236" cy="4892385"/>
          </a:xfrm>
          <a:prstGeom prst="rect">
            <a:avLst/>
          </a:prstGeom>
        </p:spPr>
      </p:pic>
    </p:spTree>
    <p:extLst>
      <p:ext uri="{BB962C8B-B14F-4D97-AF65-F5344CB8AC3E}">
        <p14:creationId xmlns:p14="http://schemas.microsoft.com/office/powerpoint/2010/main" val="22448463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Drawing?</a:t>
            </a:r>
          </a:p>
        </p:txBody>
      </p:sp>
      <p:pic>
        <p:nvPicPr>
          <p:cNvPr id="5" name="Picture 4"/>
          <p:cNvPicPr>
            <a:picLocks noChangeAspect="1"/>
          </p:cNvPicPr>
          <p:nvPr/>
        </p:nvPicPr>
        <p:blipFill>
          <a:blip r:embed="rId2"/>
          <a:stretch>
            <a:fillRect/>
          </a:stretch>
        </p:blipFill>
        <p:spPr>
          <a:xfrm>
            <a:off x="0" y="0"/>
            <a:ext cx="12192000" cy="6857999"/>
          </a:xfrm>
          <a:prstGeom prst="rect">
            <a:avLst/>
          </a:prstGeom>
        </p:spPr>
      </p:pic>
      <p:sp>
        <p:nvSpPr>
          <p:cNvPr id="3" name="Content Placeholder 2"/>
          <p:cNvSpPr>
            <a:spLocks noGrp="1"/>
          </p:cNvSpPr>
          <p:nvPr>
            <p:ph idx="1"/>
          </p:nvPr>
        </p:nvSpPr>
        <p:spPr>
          <a:xfrm>
            <a:off x="838200" y="1825625"/>
            <a:ext cx="5205248" cy="4351338"/>
          </a:xfrm>
        </p:spPr>
        <p:txBody>
          <a:bodyPr>
            <a:normAutofit/>
          </a:bodyPr>
          <a:lstStyle/>
          <a:p>
            <a:r>
              <a:rPr lang="en-US" sz="2400" dirty="0">
                <a:cs typeface="Times New Roman" panose="02020603050405020304" pitchFamily="18" charset="0"/>
              </a:rPr>
              <a:t>Drawing is a picture or diagram made with a pencil, pen, or crayon rather than paint, especially one drawn in monochrome. Most artist will </a:t>
            </a:r>
            <a:r>
              <a:rPr lang="en-US" sz="2400" dirty="0" smtClean="0">
                <a:cs typeface="Times New Roman" panose="02020603050405020304" pitchFamily="18" charset="0"/>
              </a:rPr>
              <a:t>sketch</a:t>
            </a:r>
            <a:r>
              <a:rPr lang="en-US" sz="2400" dirty="0" smtClean="0">
                <a:cs typeface="Times New Roman" panose="02020603050405020304" pitchFamily="18" charset="0"/>
              </a:rPr>
              <a:t> </a:t>
            </a:r>
            <a:r>
              <a:rPr lang="en-US" sz="2400" dirty="0">
                <a:cs typeface="Times New Roman" panose="02020603050405020304" pitchFamily="18" charset="0"/>
              </a:rPr>
              <a:t>into the computer using a drawing pad. </a:t>
            </a:r>
          </a:p>
          <a:p>
            <a:r>
              <a:rPr lang="en-US" sz="2400" dirty="0">
                <a:cs typeface="Times New Roman" panose="02020603050405020304" pitchFamily="18" charset="0"/>
              </a:rPr>
              <a:t>All the artist have wild imagined and unleash them on paper to show the world. They can draw anything they want. They can turn it into a comic, use it as a design background, animation, and much more.</a:t>
            </a:r>
            <a:endParaRPr lang="en-US" sz="1800" dirty="0">
              <a:cs typeface="Times New Roman" panose="02020603050405020304" pitchFamily="18" charset="0"/>
            </a:endParaRPr>
          </a:p>
        </p:txBody>
      </p:sp>
      <p:pic>
        <p:nvPicPr>
          <p:cNvPr id="8" name="Picture 7">
            <a:hlinkClick r:id="rId3" action="ppaction://hlinksldjump"/>
          </p:cNvPr>
          <p:cNvPicPr>
            <a:picLocks noChangeAspect="1"/>
          </p:cNvPicPr>
          <p:nvPr/>
        </p:nvPicPr>
        <p:blipFill>
          <a:blip r:embed="rId4"/>
          <a:stretch>
            <a:fillRect/>
          </a:stretch>
        </p:blipFill>
        <p:spPr>
          <a:xfrm>
            <a:off x="10796468" y="5946866"/>
            <a:ext cx="1292464" cy="932769"/>
          </a:xfrm>
          <a:prstGeom prst="rect">
            <a:avLst/>
          </a:prstGeom>
        </p:spPr>
      </p:pic>
      <p:grpSp>
        <p:nvGrpSpPr>
          <p:cNvPr id="10" name="Group 9"/>
          <p:cNvGrpSpPr/>
          <p:nvPr/>
        </p:nvGrpSpPr>
        <p:grpSpPr>
          <a:xfrm>
            <a:off x="154341" y="5907131"/>
            <a:ext cx="1161581" cy="896190"/>
            <a:chOff x="158482" y="5946866"/>
            <a:chExt cx="1161581" cy="896190"/>
          </a:xfrm>
        </p:grpSpPr>
        <p:pic>
          <p:nvPicPr>
            <p:cNvPr id="7" name="Picture 6">
              <a:hlinkClick r:id="rId5" action="ppaction://hlinksldjump"/>
            </p:cNvPr>
            <p:cNvPicPr>
              <a:picLocks noChangeAspect="1"/>
            </p:cNvPicPr>
            <p:nvPr/>
          </p:nvPicPr>
          <p:blipFill>
            <a:blip r:embed="rId6"/>
            <a:stretch>
              <a:fillRect/>
            </a:stretch>
          </p:blipFill>
          <p:spPr>
            <a:xfrm rot="10800000">
              <a:off x="158482" y="5946866"/>
              <a:ext cx="1152244" cy="896190"/>
            </a:xfrm>
            <a:prstGeom prst="rect">
              <a:avLst/>
            </a:prstGeom>
          </p:spPr>
        </p:pic>
        <p:sp>
          <p:nvSpPr>
            <p:cNvPr id="9" name="Rectangle 8">
              <a:hlinkClick r:id="rId5" action="ppaction://hlinksldjump"/>
            </p:cNvPr>
            <p:cNvSpPr/>
            <p:nvPr/>
          </p:nvSpPr>
          <p:spPr>
            <a:xfrm>
              <a:off x="356337" y="6069941"/>
              <a:ext cx="963726" cy="584775"/>
            </a:xfrm>
            <a:prstGeom prst="rect">
              <a:avLst/>
            </a:prstGeom>
            <a:noFill/>
          </p:spPr>
          <p:txBody>
            <a:bodyPr wrap="none" lIns="91440" tIns="45720" rIns="91440" bIns="45720">
              <a:spAutoFit/>
            </a:bodyPr>
            <a:lstStyle/>
            <a:p>
              <a:pPr algn="ctr"/>
              <a:r>
                <a:rPr lang="en-US" sz="3200" dirty="0">
                  <a:ln w="0"/>
                </a:rPr>
                <a:t>Back</a:t>
              </a:r>
              <a:endParaRPr lang="en-US" sz="3200" b="0" cap="none" spc="0" dirty="0">
                <a:ln w="0"/>
                <a:solidFill>
                  <a:schemeClr val="tx1"/>
                </a:solidFill>
              </a:endParaRPr>
            </a:p>
          </p:txBody>
        </p:sp>
      </p:grpSp>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8200" y="717550"/>
            <a:ext cx="6189325" cy="800100"/>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6784334" y="1749264"/>
            <a:ext cx="4812656" cy="4042742"/>
          </a:xfrm>
          <a:prstGeom prst="rect">
            <a:avLst/>
          </a:prstGeom>
        </p:spPr>
      </p:pic>
    </p:spTree>
    <p:extLst>
      <p:ext uri="{BB962C8B-B14F-4D97-AF65-F5344CB8AC3E}">
        <p14:creationId xmlns:p14="http://schemas.microsoft.com/office/powerpoint/2010/main" val="22172269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Drawing?</a:t>
            </a:r>
          </a:p>
        </p:txBody>
      </p:sp>
      <p:pic>
        <p:nvPicPr>
          <p:cNvPr id="6" name="Picture 5"/>
          <p:cNvPicPr>
            <a:picLocks noChangeAspect="1"/>
          </p:cNvPicPr>
          <p:nvPr/>
        </p:nvPicPr>
        <p:blipFill>
          <a:blip r:embed="rId2"/>
          <a:stretch>
            <a:fillRect/>
          </a:stretch>
        </p:blipFill>
        <p:spPr>
          <a:xfrm>
            <a:off x="0" y="0"/>
            <a:ext cx="12192000" cy="6857999"/>
          </a:xfrm>
          <a:prstGeom prst="rect">
            <a:avLst/>
          </a:prstGeom>
        </p:spPr>
      </p:pic>
      <p:pic>
        <p:nvPicPr>
          <p:cNvPr id="8" name="Picture 7">
            <a:hlinkClick r:id="rId3" action="ppaction://hlinksldjump"/>
          </p:cNvPr>
          <p:cNvPicPr>
            <a:picLocks noChangeAspect="1"/>
          </p:cNvPicPr>
          <p:nvPr/>
        </p:nvPicPr>
        <p:blipFill>
          <a:blip r:embed="rId4"/>
          <a:stretch>
            <a:fillRect/>
          </a:stretch>
        </p:blipFill>
        <p:spPr>
          <a:xfrm>
            <a:off x="10796468" y="5946866"/>
            <a:ext cx="1292464" cy="932769"/>
          </a:xfrm>
          <a:prstGeom prst="rect">
            <a:avLst/>
          </a:prstGeom>
        </p:spPr>
      </p:pic>
      <p:grpSp>
        <p:nvGrpSpPr>
          <p:cNvPr id="10" name="Group 9"/>
          <p:cNvGrpSpPr/>
          <p:nvPr/>
        </p:nvGrpSpPr>
        <p:grpSpPr>
          <a:xfrm>
            <a:off x="158482" y="5946866"/>
            <a:ext cx="1161581" cy="896190"/>
            <a:chOff x="158482" y="5946866"/>
            <a:chExt cx="1161581" cy="896190"/>
          </a:xfrm>
        </p:grpSpPr>
        <p:pic>
          <p:nvPicPr>
            <p:cNvPr id="7" name="Picture 6">
              <a:hlinkClick r:id="rId5" action="ppaction://hlinksldjump"/>
            </p:cNvPr>
            <p:cNvPicPr>
              <a:picLocks noChangeAspect="1"/>
            </p:cNvPicPr>
            <p:nvPr/>
          </p:nvPicPr>
          <p:blipFill>
            <a:blip r:embed="rId6"/>
            <a:stretch>
              <a:fillRect/>
            </a:stretch>
          </p:blipFill>
          <p:spPr>
            <a:xfrm rot="10800000">
              <a:off x="158482" y="5946866"/>
              <a:ext cx="1152244" cy="896190"/>
            </a:xfrm>
            <a:prstGeom prst="rect">
              <a:avLst/>
            </a:prstGeom>
          </p:spPr>
        </p:pic>
        <p:sp>
          <p:nvSpPr>
            <p:cNvPr id="9" name="Rectangle 8">
              <a:hlinkClick r:id="rId5" action="ppaction://hlinksldjump"/>
            </p:cNvPr>
            <p:cNvSpPr/>
            <p:nvPr/>
          </p:nvSpPr>
          <p:spPr>
            <a:xfrm>
              <a:off x="356337" y="6069941"/>
              <a:ext cx="963726" cy="584775"/>
            </a:xfrm>
            <a:prstGeom prst="rect">
              <a:avLst/>
            </a:prstGeom>
            <a:noFill/>
          </p:spPr>
          <p:txBody>
            <a:bodyPr wrap="none" lIns="91440" tIns="45720" rIns="91440" bIns="45720">
              <a:spAutoFit/>
            </a:bodyPr>
            <a:lstStyle/>
            <a:p>
              <a:pPr algn="ctr"/>
              <a:r>
                <a:rPr lang="en-US" sz="3200" dirty="0">
                  <a:ln w="0"/>
                </a:rPr>
                <a:t>Back</a:t>
              </a:r>
              <a:endParaRPr lang="en-US" sz="3200" b="0" cap="none" spc="0" dirty="0">
                <a:ln w="0"/>
                <a:solidFill>
                  <a:schemeClr val="tx1"/>
                </a:solidFill>
              </a:endParaRPr>
            </a:p>
          </p:txBody>
        </p:sp>
      </p:grpSp>
      <p:pic>
        <p:nvPicPr>
          <p:cNvPr id="11" name="Picture 10"/>
          <p:cNvPicPr>
            <a:picLocks noChangeAspect="1"/>
          </p:cNvPicPr>
          <p:nvPr/>
        </p:nvPicPr>
        <p:blipFill>
          <a:blip r:embed="rId7"/>
          <a:stretch>
            <a:fillRect/>
          </a:stretch>
        </p:blipFill>
        <p:spPr>
          <a:xfrm>
            <a:off x="931912" y="628583"/>
            <a:ext cx="6187976" cy="798645"/>
          </a:xfrm>
          <a:prstGeom prst="rect">
            <a:avLst/>
          </a:prstGeom>
        </p:spPr>
      </p:pic>
      <p:sp>
        <p:nvSpPr>
          <p:cNvPr id="13" name="TextBox 12"/>
          <p:cNvSpPr txBox="1"/>
          <p:nvPr/>
        </p:nvSpPr>
        <p:spPr>
          <a:xfrm>
            <a:off x="931912" y="1690686"/>
            <a:ext cx="4838700" cy="2308324"/>
          </a:xfrm>
          <a:prstGeom prst="rect">
            <a:avLst/>
          </a:prstGeom>
          <a:noFill/>
        </p:spPr>
        <p:txBody>
          <a:bodyPr wrap="square" rtlCol="0">
            <a:spAutoFit/>
          </a:bodyPr>
          <a:lstStyle/>
          <a:p>
            <a:pPr marL="285750" indent="-285750">
              <a:buFont typeface="Arial" panose="020B0604020202020204" pitchFamily="34" charset="0"/>
              <a:buChar char="•"/>
            </a:pPr>
            <a:r>
              <a:rPr lang="en-US" sz="2400" dirty="0">
                <a:cs typeface="Times New Roman" panose="02020603050405020304" pitchFamily="18" charset="0"/>
              </a:rPr>
              <a:t>Many artists with talent or without talent, have their drawing style. You can tell the different style of their drawing. They have different size, shape, design and more.</a:t>
            </a:r>
            <a:endParaRPr lang="en-US" dirty="0">
              <a:cs typeface="Times New Roman" panose="02020603050405020304" pitchFamily="18" charset="0"/>
            </a:endParaRPr>
          </a:p>
          <a:p>
            <a:pPr marL="285750" indent="-285750">
              <a:buFont typeface="Arial" panose="020B0604020202020204" pitchFamily="34" charset="0"/>
              <a:buChar char="•"/>
            </a:pPr>
            <a:endParaRPr lang="en-US" sz="2400" dirty="0"/>
          </a:p>
        </p:txBody>
      </p:sp>
      <p:pic>
        <p:nvPicPr>
          <p:cNvPr id="16" name="Picture 15"/>
          <p:cNvPicPr>
            <a:picLocks noChangeAspect="1"/>
          </p:cNvPicPr>
          <p:nvPr/>
        </p:nvPicPr>
        <p:blipFill rotWithShape="1">
          <a:blip r:embed="rId8" cstate="print">
            <a:extLst>
              <a:ext uri="{28A0092B-C50C-407E-A947-70E740481C1C}">
                <a14:useLocalDpi xmlns:a14="http://schemas.microsoft.com/office/drawing/2010/main" val="0"/>
              </a:ext>
            </a:extLst>
          </a:blip>
          <a:srcRect l="5324" t="17794"/>
          <a:stretch/>
        </p:blipFill>
        <p:spPr>
          <a:xfrm rot="5400000">
            <a:off x="7902699" y="1510803"/>
            <a:ext cx="4491988" cy="2925260"/>
          </a:xfrm>
          <a:prstGeom prst="rect">
            <a:avLst/>
          </a:prstGeom>
        </p:spPr>
      </p:pic>
      <p:pic>
        <p:nvPicPr>
          <p:cNvPr id="18" name="Picture 17"/>
          <p:cNvPicPr>
            <a:picLocks noChangeAspect="1"/>
          </p:cNvPicPr>
          <p:nvPr/>
        </p:nvPicPr>
        <p:blipFill rotWithShape="1">
          <a:blip r:embed="rId9" cstate="print">
            <a:extLst>
              <a:ext uri="{28A0092B-C50C-407E-A947-70E740481C1C}">
                <a14:useLocalDpi xmlns:a14="http://schemas.microsoft.com/office/drawing/2010/main" val="0"/>
              </a:ext>
            </a:extLst>
          </a:blip>
          <a:srcRect l="8463" t="5324" r="6071" b="9758"/>
          <a:stretch/>
        </p:blipFill>
        <p:spPr>
          <a:xfrm>
            <a:off x="5770612" y="2844848"/>
            <a:ext cx="2915451" cy="2698851"/>
          </a:xfrm>
          <a:prstGeom prst="rect">
            <a:avLst/>
          </a:prstGeom>
        </p:spPr>
      </p:pic>
    </p:spTree>
    <p:extLst>
      <p:ext uri="{BB962C8B-B14F-4D97-AF65-F5344CB8AC3E}">
        <p14:creationId xmlns:p14="http://schemas.microsoft.com/office/powerpoint/2010/main" val="13437531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Main</a:t>
            </a:r>
          </a:p>
        </p:txBody>
      </p:sp>
      <p:pic>
        <p:nvPicPr>
          <p:cNvPr id="9" name="Picture 8"/>
          <p:cNvPicPr>
            <a:picLocks noChangeAspect="1"/>
          </p:cNvPicPr>
          <p:nvPr/>
        </p:nvPicPr>
        <p:blipFill>
          <a:blip r:embed="rId2"/>
          <a:stretch>
            <a:fillRect/>
          </a:stretch>
        </p:blipFill>
        <p:spPr>
          <a:xfrm>
            <a:off x="0" y="0"/>
            <a:ext cx="12192000" cy="6857999"/>
          </a:xfrm>
          <a:prstGeom prst="rect">
            <a:avLst/>
          </a:prstGeom>
        </p:spPr>
      </p:pic>
      <p:pic>
        <p:nvPicPr>
          <p:cNvPr id="8" name="Picture 7">
            <a:hlinkClick r:id="rId3" action="ppaction://hlinksldjump"/>
          </p:cNvPr>
          <p:cNvPicPr>
            <a:picLocks noChangeAspect="1"/>
          </p:cNvPicPr>
          <p:nvPr/>
        </p:nvPicPr>
        <p:blipFill>
          <a:blip r:embed="rId4"/>
          <a:stretch>
            <a:fillRect/>
          </a:stretch>
        </p:blipFill>
        <p:spPr>
          <a:xfrm>
            <a:off x="10707568" y="5737131"/>
            <a:ext cx="1292464" cy="932769"/>
          </a:xfrm>
          <a:prstGeom prst="rect">
            <a:avLst/>
          </a:prstGeom>
        </p:spPr>
      </p:pic>
      <p:pic>
        <p:nvPicPr>
          <p:cNvPr id="3" name="Picture 2">
            <a:hlinkClick r:id="rId5" action="ppaction://hlinksldjump"/>
          </p:cNvPr>
          <p:cNvPicPr>
            <a:picLocks noChangeAspect="1"/>
          </p:cNvPicPr>
          <p:nvPr/>
        </p:nvPicPr>
        <p:blipFill>
          <a:blip r:embed="rId6"/>
          <a:stretch>
            <a:fillRect/>
          </a:stretch>
        </p:blipFill>
        <p:spPr>
          <a:xfrm>
            <a:off x="182823" y="5767614"/>
            <a:ext cx="1310754" cy="902286"/>
          </a:xfrm>
          <a:prstGeom prst="rect">
            <a:avLst/>
          </a:prstGeom>
        </p:spPr>
      </p:pic>
      <p:pic>
        <p:nvPicPr>
          <p:cNvPr id="11" name="Content Placeholder 10"/>
          <p:cNvPicPr>
            <a:picLocks noGrp="1" noChangeAspect="1"/>
          </p:cNvPicPr>
          <p:nvPr>
            <p:ph idx="1"/>
          </p:nvPr>
        </p:nvPicPr>
        <p:blipFill>
          <a:blip r:embed="rId7">
            <a:extLst>
              <a:ext uri="{28A0092B-C50C-407E-A947-70E740481C1C}">
                <a14:useLocalDpi xmlns:a14="http://schemas.microsoft.com/office/drawing/2010/main" val="0"/>
              </a:ext>
            </a:extLst>
          </a:blip>
          <a:stretch>
            <a:fillRect/>
          </a:stretch>
        </p:blipFill>
        <p:spPr>
          <a:xfrm>
            <a:off x="647286" y="922648"/>
            <a:ext cx="4281414" cy="768040"/>
          </a:xfrm>
        </p:spPr>
      </p:pic>
      <p:grpSp>
        <p:nvGrpSpPr>
          <p:cNvPr id="5" name="Group 4"/>
          <p:cNvGrpSpPr/>
          <p:nvPr/>
        </p:nvGrpSpPr>
        <p:grpSpPr>
          <a:xfrm>
            <a:off x="1091060" y="1787065"/>
            <a:ext cx="5004940" cy="1942084"/>
            <a:chOff x="176716" y="1882599"/>
            <a:chExt cx="5259860" cy="2152074"/>
          </a:xfrm>
        </p:grpSpPr>
        <p:sp>
          <p:nvSpPr>
            <p:cNvPr id="4" name="Rectangle 3">
              <a:hlinkClick r:id="rId8" action="ppaction://hlinksldjump"/>
            </p:cNvPr>
            <p:cNvSpPr/>
            <p:nvPr/>
          </p:nvSpPr>
          <p:spPr>
            <a:xfrm>
              <a:off x="1588310" y="1882599"/>
              <a:ext cx="2507195" cy="1652324"/>
            </a:xfrm>
            <a:prstGeom prst="rect">
              <a:avLst/>
            </a:prstGeom>
            <a:ln w="571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15" name="Picture 14">
              <a:hlinkClick r:id="rId8" action="ppaction://hlinksldjump"/>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99746" y="1980896"/>
              <a:ext cx="2295658" cy="1479289"/>
            </a:xfrm>
            <a:prstGeom prst="rect">
              <a:avLst/>
            </a:prstGeom>
          </p:spPr>
        </p:pic>
        <p:pic>
          <p:nvPicPr>
            <p:cNvPr id="17" name="Picture 16">
              <a:hlinkClick r:id="rId8"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76716" y="3628298"/>
              <a:ext cx="5259860" cy="406375"/>
            </a:xfrm>
            <a:prstGeom prst="rect">
              <a:avLst/>
            </a:prstGeom>
          </p:spPr>
        </p:pic>
      </p:grpSp>
      <p:grpSp>
        <p:nvGrpSpPr>
          <p:cNvPr id="14" name="Group 13"/>
          <p:cNvGrpSpPr/>
          <p:nvPr/>
        </p:nvGrpSpPr>
        <p:grpSpPr>
          <a:xfrm>
            <a:off x="6459183" y="1690688"/>
            <a:ext cx="3767659" cy="2001523"/>
            <a:chOff x="3961619" y="1909150"/>
            <a:chExt cx="3767659" cy="2001523"/>
          </a:xfrm>
        </p:grpSpPr>
        <p:pic>
          <p:nvPicPr>
            <p:cNvPr id="7" name="Picture 6">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961619" y="3401037"/>
              <a:ext cx="3767659" cy="509636"/>
            </a:xfrm>
            <a:prstGeom prst="rect">
              <a:avLst/>
            </a:prstGeom>
          </p:spPr>
        </p:pic>
        <p:pic>
          <p:nvPicPr>
            <p:cNvPr id="10" name="Picture 9">
              <a:hlinkClick r:id="rId11" action="ppaction://hlinksldjump"/>
            </p:cNvPr>
            <p:cNvPicPr>
              <a:picLocks noChangeAspect="1"/>
            </p:cNvPicPr>
            <p:nvPr/>
          </p:nvPicPr>
          <p:blipFill>
            <a:blip r:embed="rId13"/>
            <a:stretch>
              <a:fillRect/>
            </a:stretch>
          </p:blipFill>
          <p:spPr>
            <a:xfrm>
              <a:off x="4538078" y="1909150"/>
              <a:ext cx="2324258" cy="1450974"/>
            </a:xfrm>
            <a:prstGeom prst="rect">
              <a:avLst/>
            </a:prstGeom>
          </p:spPr>
        </p:pic>
        <p:pic>
          <p:nvPicPr>
            <p:cNvPr id="13" name="Picture 12">
              <a:hlinkClick r:id="rId11" action="ppaction://hlinksldjump"/>
            </p:cNvPr>
            <p:cNvPicPr>
              <a:picLocks noChangeAspect="1"/>
            </p:cNvPicPr>
            <p:nvPr/>
          </p:nvPicPr>
          <p:blipFill rotWithShape="1">
            <a:blip r:embed="rId14" cstate="print">
              <a:extLst>
                <a:ext uri="{28A0092B-C50C-407E-A947-70E740481C1C}">
                  <a14:useLocalDpi xmlns:a14="http://schemas.microsoft.com/office/drawing/2010/main" val="0"/>
                </a:ext>
              </a:extLst>
            </a:blip>
            <a:srcRect l="6631" t="9674" r="6711" b="6108"/>
            <a:stretch/>
          </p:blipFill>
          <p:spPr>
            <a:xfrm>
              <a:off x="4665543" y="2005527"/>
              <a:ext cx="2064793" cy="1261920"/>
            </a:xfrm>
            <a:prstGeom prst="rect">
              <a:avLst/>
            </a:prstGeom>
          </p:spPr>
        </p:pic>
      </p:grpSp>
      <p:grpSp>
        <p:nvGrpSpPr>
          <p:cNvPr id="21" name="Group 20"/>
          <p:cNvGrpSpPr/>
          <p:nvPr/>
        </p:nvGrpSpPr>
        <p:grpSpPr>
          <a:xfrm>
            <a:off x="1625552" y="3868975"/>
            <a:ext cx="3843552" cy="2314795"/>
            <a:chOff x="1493577" y="3668860"/>
            <a:chExt cx="3843552" cy="2314795"/>
          </a:xfrm>
        </p:grpSpPr>
        <p:pic>
          <p:nvPicPr>
            <p:cNvPr id="20" name="Picture 19">
              <a:hlinkClick r:id="rId15" action="ppaction://hlinksldjump"/>
            </p:cNvPr>
            <p:cNvPicPr>
              <a:picLocks noChangeAspect="1"/>
            </p:cNvPicPr>
            <p:nvPr/>
          </p:nvPicPr>
          <p:blipFill>
            <a:blip r:embed="rId16"/>
            <a:stretch>
              <a:fillRect/>
            </a:stretch>
          </p:blipFill>
          <p:spPr>
            <a:xfrm rot="5400000">
              <a:off x="2432628" y="3984554"/>
              <a:ext cx="1896020" cy="1264632"/>
            </a:xfrm>
            <a:prstGeom prst="rect">
              <a:avLst/>
            </a:prstGeom>
          </p:spPr>
        </p:pic>
        <p:pic>
          <p:nvPicPr>
            <p:cNvPr id="22" name="Picture 21">
              <a:hlinkClick r:id="rId15" action="ppaction://hlinksldjump"/>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493577" y="5538557"/>
              <a:ext cx="3843552" cy="445098"/>
            </a:xfrm>
            <a:prstGeom prst="rect">
              <a:avLst/>
            </a:prstGeom>
          </p:spPr>
        </p:pic>
        <p:pic>
          <p:nvPicPr>
            <p:cNvPr id="12" name="Picture 11">
              <a:hlinkClick r:id="rId15" action="ppaction://hlinksldjump"/>
            </p:cNvPr>
            <p:cNvPicPr>
              <a:picLocks noChangeAspect="1"/>
            </p:cNvPicPr>
            <p:nvPr/>
          </p:nvPicPr>
          <p:blipFill rotWithShape="1">
            <a:blip r:embed="rId18" cstate="print">
              <a:extLst>
                <a:ext uri="{28A0092B-C50C-407E-A947-70E740481C1C}">
                  <a14:useLocalDpi xmlns:a14="http://schemas.microsoft.com/office/drawing/2010/main" val="0"/>
                </a:ext>
              </a:extLst>
            </a:blip>
            <a:srcRect l="11292" t="15483" r="19035" b="13871"/>
            <a:stretch/>
          </p:blipFill>
          <p:spPr>
            <a:xfrm rot="5400000">
              <a:off x="2593093" y="4117350"/>
              <a:ext cx="1575088" cy="1028111"/>
            </a:xfrm>
            <a:prstGeom prst="rect">
              <a:avLst/>
            </a:prstGeom>
          </p:spPr>
        </p:pic>
      </p:grpSp>
      <p:grpSp>
        <p:nvGrpSpPr>
          <p:cNvPr id="18" name="Group 17"/>
          <p:cNvGrpSpPr/>
          <p:nvPr/>
        </p:nvGrpSpPr>
        <p:grpSpPr>
          <a:xfrm>
            <a:off x="6121966" y="3947023"/>
            <a:ext cx="4147076" cy="2152041"/>
            <a:chOff x="6368524" y="3695356"/>
            <a:chExt cx="4147076" cy="2152041"/>
          </a:xfrm>
        </p:grpSpPr>
        <p:pic>
          <p:nvPicPr>
            <p:cNvPr id="16" name="Picture 15">
              <a:hlinkClick r:id="rId19" action="ppaction://hlinksldjump"/>
            </p:cNvPr>
            <p:cNvPicPr>
              <a:picLocks noChangeAspect="1"/>
            </p:cNvPicPr>
            <p:nvPr/>
          </p:nvPicPr>
          <p:blipFill>
            <a:blip r:embed="rId20"/>
            <a:stretch>
              <a:fillRect/>
            </a:stretch>
          </p:blipFill>
          <p:spPr>
            <a:xfrm>
              <a:off x="6368524" y="5440902"/>
              <a:ext cx="4147076" cy="406495"/>
            </a:xfrm>
            <a:prstGeom prst="rect">
              <a:avLst/>
            </a:prstGeom>
          </p:spPr>
        </p:pic>
        <p:pic>
          <p:nvPicPr>
            <p:cNvPr id="19" name="Picture 18">
              <a:hlinkClick r:id="rId19" action="ppaction://hlinksldjump"/>
            </p:cNvPr>
            <p:cNvPicPr>
              <a:picLocks noChangeAspect="1"/>
            </p:cNvPicPr>
            <p:nvPr/>
          </p:nvPicPr>
          <p:blipFill>
            <a:blip r:embed="rId16"/>
            <a:stretch>
              <a:fillRect/>
            </a:stretch>
          </p:blipFill>
          <p:spPr>
            <a:xfrm rot="5400000">
              <a:off x="7439254" y="3902971"/>
              <a:ext cx="1768995" cy="1353765"/>
            </a:xfrm>
            <a:prstGeom prst="rect">
              <a:avLst/>
            </a:prstGeom>
          </p:spPr>
        </p:pic>
        <p:pic>
          <p:nvPicPr>
            <p:cNvPr id="6" name="Picture 5">
              <a:hlinkClick r:id="rId19" action="ppaction://hlinksldjump"/>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778844" y="3825801"/>
              <a:ext cx="1089814" cy="1481511"/>
            </a:xfrm>
            <a:prstGeom prst="rect">
              <a:avLst/>
            </a:prstGeom>
          </p:spPr>
        </p:pic>
      </p:grpSp>
    </p:spTree>
    <p:extLst>
      <p:ext uri="{BB962C8B-B14F-4D97-AF65-F5344CB8AC3E}">
        <p14:creationId xmlns:p14="http://schemas.microsoft.com/office/powerpoint/2010/main" val="40335225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Video</a:t>
            </a:r>
          </a:p>
        </p:txBody>
      </p:sp>
      <p:pic>
        <p:nvPicPr>
          <p:cNvPr id="9" name="Picture 8"/>
          <p:cNvPicPr>
            <a:picLocks noChangeAspect="1"/>
          </p:cNvPicPr>
          <p:nvPr/>
        </p:nvPicPr>
        <p:blipFill>
          <a:blip r:embed="rId3"/>
          <a:stretch>
            <a:fillRect/>
          </a:stretch>
        </p:blipFill>
        <p:spPr>
          <a:xfrm>
            <a:off x="0" y="0"/>
            <a:ext cx="12192000" cy="6857999"/>
          </a:xfrm>
          <a:prstGeom prst="rect">
            <a:avLst/>
          </a:prstGeom>
        </p:spPr>
      </p:pic>
      <p:pic>
        <p:nvPicPr>
          <p:cNvPr id="8" name="Picture 7">
            <a:hlinkClick r:id="rId4" action="ppaction://hlinksldjump"/>
          </p:cNvPr>
          <p:cNvPicPr>
            <a:picLocks noChangeAspect="1"/>
          </p:cNvPicPr>
          <p:nvPr/>
        </p:nvPicPr>
        <p:blipFill>
          <a:blip r:embed="rId5"/>
          <a:stretch>
            <a:fillRect/>
          </a:stretch>
        </p:blipFill>
        <p:spPr>
          <a:xfrm>
            <a:off x="10707568" y="5737131"/>
            <a:ext cx="1292464" cy="932769"/>
          </a:xfrm>
          <a:prstGeom prst="rect">
            <a:avLst/>
          </a:prstGeom>
        </p:spPr>
      </p:pic>
      <p:pic>
        <p:nvPicPr>
          <p:cNvPr id="3" name="Picture 2">
            <a:hlinkClick r:id="rId6" action="ppaction://hlinksldjump"/>
          </p:cNvPr>
          <p:cNvPicPr>
            <a:picLocks noChangeAspect="1"/>
          </p:cNvPicPr>
          <p:nvPr/>
        </p:nvPicPr>
        <p:blipFill>
          <a:blip r:embed="rId7"/>
          <a:stretch>
            <a:fillRect/>
          </a:stretch>
        </p:blipFill>
        <p:spPr>
          <a:xfrm>
            <a:off x="182823" y="5767614"/>
            <a:ext cx="1310754" cy="902286"/>
          </a:xfrm>
          <a:prstGeom prst="rect">
            <a:avLst/>
          </a:prstGeom>
        </p:spPr>
      </p:pic>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5971" y="1014413"/>
            <a:ext cx="2409825" cy="676275"/>
          </a:xfrm>
          <a:prstGeom prst="rect">
            <a:avLst/>
          </a:prstGeom>
        </p:spPr>
      </p:pic>
      <p:pic>
        <p:nvPicPr>
          <p:cNvPr id="4" name="fahw01JvMi8">
            <a:hlinkClick r:id="" action="ppaction://media"/>
          </p:cNvPr>
          <p:cNvPicPr>
            <a:picLocks noRot="1" noChangeAspect="1"/>
          </p:cNvPicPr>
          <p:nvPr>
            <a:videoFile r:link="rId1"/>
          </p:nvPr>
        </p:nvPicPr>
        <p:blipFill>
          <a:blip r:embed="rId9"/>
          <a:stretch>
            <a:fillRect/>
          </a:stretch>
        </p:blipFill>
        <p:spPr>
          <a:xfrm>
            <a:off x="3721767" y="1091332"/>
            <a:ext cx="7407463" cy="4457700"/>
          </a:xfrm>
          <a:prstGeom prst="rect">
            <a:avLst/>
          </a:prstGeom>
        </p:spPr>
      </p:pic>
      <p:sp>
        <p:nvSpPr>
          <p:cNvPr id="7" name="TextBox 6"/>
          <p:cNvSpPr txBox="1"/>
          <p:nvPr/>
        </p:nvSpPr>
        <p:spPr>
          <a:xfrm>
            <a:off x="313899" y="2115403"/>
            <a:ext cx="3125337" cy="3046988"/>
          </a:xfrm>
          <a:prstGeom prst="rect">
            <a:avLst/>
          </a:prstGeom>
          <a:noFill/>
        </p:spPr>
        <p:txBody>
          <a:bodyPr wrap="square" rtlCol="0">
            <a:spAutoFit/>
          </a:bodyPr>
          <a:lstStyle/>
          <a:p>
            <a:pPr marL="285750" indent="-285750">
              <a:buFont typeface="Arial" panose="020B0604020202020204" pitchFamily="34" charset="0"/>
              <a:buChar char="•"/>
            </a:pPr>
            <a:r>
              <a:rPr lang="en-US" sz="2400" dirty="0"/>
              <a:t>YouTube Channel: </a:t>
            </a:r>
            <a:r>
              <a:rPr lang="en-US" sz="2400" u="sng" dirty="0"/>
              <a:t>Mvartwork</a:t>
            </a:r>
          </a:p>
          <a:p>
            <a:pPr marL="285750" indent="-285750">
              <a:buFont typeface="Arial" panose="020B0604020202020204" pitchFamily="34" charset="0"/>
              <a:buChar char="•"/>
            </a:pPr>
            <a:r>
              <a:rPr lang="en-US" sz="2400" dirty="0"/>
              <a:t>Materials : Pencil (2H), Colored Pencil Giotto and Faber Castell, Copic Marker, Curvilinear and black pen</a:t>
            </a:r>
            <a:endParaRPr lang="en-US" sz="2400" u="sng" dirty="0"/>
          </a:p>
        </p:txBody>
      </p:sp>
    </p:spTree>
    <p:extLst>
      <p:ext uri="{BB962C8B-B14F-4D97-AF65-F5344CB8AC3E}">
        <p14:creationId xmlns:p14="http://schemas.microsoft.com/office/powerpoint/2010/main" val="14403273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Cited</a:t>
            </a:r>
          </a:p>
        </p:txBody>
      </p:sp>
      <p:pic>
        <p:nvPicPr>
          <p:cNvPr id="7" name="Content Placeholder 6">
            <a:hlinkClick r:id="rId2" action="ppaction://hlinksldjump"/>
          </p:cNvPr>
          <p:cNvPicPr>
            <a:picLocks noGrp="1" noChangeAspect="1"/>
          </p:cNvPicPr>
          <p:nvPr>
            <p:ph idx="1"/>
          </p:nvPr>
        </p:nvPicPr>
        <p:blipFill>
          <a:blip r:embed="rId3"/>
          <a:stretch>
            <a:fillRect/>
          </a:stretch>
        </p:blipFill>
        <p:spPr>
          <a:xfrm>
            <a:off x="303139" y="5799304"/>
            <a:ext cx="1310754" cy="902286"/>
          </a:xfrm>
          <a:prstGeom prst="rect">
            <a:avLst/>
          </a:prstGeom>
        </p:spPr>
      </p:pic>
      <p:sp>
        <p:nvSpPr>
          <p:cNvPr id="9" name="TextBox 8"/>
          <p:cNvSpPr txBox="1"/>
          <p:nvPr/>
        </p:nvSpPr>
        <p:spPr>
          <a:xfrm>
            <a:off x="838200" y="1506022"/>
            <a:ext cx="7628021" cy="923330"/>
          </a:xfrm>
          <a:prstGeom prst="rect">
            <a:avLst/>
          </a:prstGeom>
          <a:noFill/>
        </p:spPr>
        <p:txBody>
          <a:bodyPr wrap="square" rtlCol="0">
            <a:spAutoFit/>
          </a:bodyPr>
          <a:lstStyle/>
          <a:p>
            <a:pPr marL="285750" indent="-285750">
              <a:buFont typeface="Arial" panose="020B0604020202020204" pitchFamily="34" charset="0"/>
              <a:buChar char="•"/>
            </a:pPr>
            <a:r>
              <a:rPr lang="en-US" u="sng" dirty="0">
                <a:hlinkClick r:id="rId4"/>
              </a:rPr>
              <a:t>http://www.1001fonts.com/sketch-nice-font.html</a:t>
            </a:r>
            <a:endParaRPr lang="en-US" u="sng" dirty="0"/>
          </a:p>
          <a:p>
            <a:pPr marL="285750" indent="-285750">
              <a:buFont typeface="Arial" panose="020B0604020202020204" pitchFamily="34" charset="0"/>
              <a:buChar char="•"/>
            </a:pPr>
            <a:r>
              <a:rPr lang="en-US" dirty="0">
                <a:hlinkClick r:id="rId5"/>
              </a:rPr>
              <a:t>https://www.youtube.com/watch?v=fahw01JvMi8</a:t>
            </a:r>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6958977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Most Difficult of Drawing </a:t>
            </a:r>
          </a:p>
        </p:txBody>
      </p:sp>
      <p:pic>
        <p:nvPicPr>
          <p:cNvPr id="9" name="Picture 8"/>
          <p:cNvPicPr>
            <a:picLocks noChangeAspect="1"/>
          </p:cNvPicPr>
          <p:nvPr/>
        </p:nvPicPr>
        <p:blipFill>
          <a:blip r:embed="rId2"/>
          <a:stretch>
            <a:fillRect/>
          </a:stretch>
        </p:blipFill>
        <p:spPr>
          <a:xfrm>
            <a:off x="0" y="0"/>
            <a:ext cx="12192000" cy="6857999"/>
          </a:xfrm>
          <a:prstGeom prst="rect">
            <a:avLst/>
          </a:prstGeom>
        </p:spPr>
      </p:pic>
      <p:pic>
        <p:nvPicPr>
          <p:cNvPr id="8" name="Picture 7">
            <a:hlinkClick r:id="rId3" action="ppaction://hlinksldjump"/>
          </p:cNvPr>
          <p:cNvPicPr>
            <a:picLocks noChangeAspect="1"/>
          </p:cNvPicPr>
          <p:nvPr/>
        </p:nvPicPr>
        <p:blipFill>
          <a:blip r:embed="rId4"/>
          <a:stretch>
            <a:fillRect/>
          </a:stretch>
        </p:blipFill>
        <p:spPr>
          <a:xfrm>
            <a:off x="10707568" y="5737131"/>
            <a:ext cx="1292464" cy="932769"/>
          </a:xfrm>
          <a:prstGeom prst="rect">
            <a:avLst/>
          </a:prstGeom>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6830" y="866524"/>
            <a:ext cx="6534150" cy="504825"/>
          </a:xfrm>
          <a:prstGeom prst="rect">
            <a:avLst/>
          </a:prstGeom>
        </p:spPr>
      </p:pic>
      <p:pic>
        <p:nvPicPr>
          <p:cNvPr id="23" name="Picture 22">
            <a:hlinkClick r:id="rId6" action="ppaction://hlinksldjump"/>
          </p:cNvPr>
          <p:cNvPicPr>
            <a:picLocks noChangeAspect="1"/>
          </p:cNvPicPr>
          <p:nvPr/>
        </p:nvPicPr>
        <p:blipFill>
          <a:blip r:embed="rId7"/>
          <a:stretch>
            <a:fillRect/>
          </a:stretch>
        </p:blipFill>
        <p:spPr>
          <a:xfrm>
            <a:off x="7168371" y="390401"/>
            <a:ext cx="975445" cy="1457070"/>
          </a:xfrm>
          <a:prstGeom prst="rect">
            <a:avLst/>
          </a:prstGeom>
        </p:spPr>
      </p:pic>
      <p:sp>
        <p:nvSpPr>
          <p:cNvPr id="3" name="TextBox 2"/>
          <p:cNvSpPr txBox="1"/>
          <p:nvPr/>
        </p:nvSpPr>
        <p:spPr>
          <a:xfrm>
            <a:off x="506830" y="1714501"/>
            <a:ext cx="4762500" cy="3046988"/>
          </a:xfrm>
          <a:prstGeom prst="rect">
            <a:avLst/>
          </a:prstGeom>
          <a:noFill/>
        </p:spPr>
        <p:txBody>
          <a:bodyPr wrap="square" rtlCol="0">
            <a:spAutoFit/>
          </a:bodyPr>
          <a:lstStyle/>
          <a:p>
            <a:pPr marL="285750" indent="-285750">
              <a:buFont typeface="Arial" panose="020B0604020202020204" pitchFamily="34" charset="0"/>
              <a:buChar char="•"/>
            </a:pPr>
            <a:r>
              <a:rPr lang="en-US" sz="2400" dirty="0"/>
              <a:t>The most artist had difficult time drawing is the human body.  Even I had trouble sketched the body parts. Most likely the hands, feet, the eyes. Artist study the body in detail to see the shape and the size. That why we practice sketching the body parts more.</a:t>
            </a:r>
          </a:p>
        </p:txBody>
      </p:sp>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57208" y="1226757"/>
            <a:ext cx="2383199" cy="2382323"/>
          </a:xfrm>
          <a:prstGeom prst="rect">
            <a:avLst/>
          </a:prstGeom>
        </p:spPr>
      </p:pic>
      <p:pic>
        <p:nvPicPr>
          <p:cNvPr id="7" name="Picture 6"/>
          <p:cNvPicPr>
            <a:picLocks noChangeAspect="1"/>
          </p:cNvPicPr>
          <p:nvPr/>
        </p:nvPicPr>
        <p:blipFill rotWithShape="1">
          <a:blip r:embed="rId9" cstate="print">
            <a:extLst>
              <a:ext uri="{28A0092B-C50C-407E-A947-70E740481C1C}">
                <a14:useLocalDpi xmlns:a14="http://schemas.microsoft.com/office/drawing/2010/main" val="0"/>
              </a:ext>
            </a:extLst>
          </a:blip>
          <a:srcRect l="14686" t="24548" r="18646" b="14904"/>
          <a:stretch/>
        </p:blipFill>
        <p:spPr>
          <a:xfrm rot="5400000">
            <a:off x="5122800" y="2701413"/>
            <a:ext cx="2907658" cy="1980579"/>
          </a:xfrm>
          <a:prstGeom prst="rect">
            <a:avLst/>
          </a:prstGeom>
        </p:spPr>
      </p:pic>
      <p:pic>
        <p:nvPicPr>
          <p:cNvPr id="11" name="Picture 10"/>
          <p:cNvPicPr>
            <a:picLocks noChangeAspect="1"/>
          </p:cNvPicPr>
          <p:nvPr/>
        </p:nvPicPr>
        <p:blipFill rotWithShape="1">
          <a:blip r:embed="rId10" cstate="print">
            <a:extLst>
              <a:ext uri="{28A0092B-C50C-407E-A947-70E740481C1C}">
                <a14:useLocalDpi xmlns:a14="http://schemas.microsoft.com/office/drawing/2010/main" val="0"/>
              </a:ext>
            </a:extLst>
          </a:blip>
          <a:srcRect l="31965" t="45103" r="41719" b="16510"/>
          <a:stretch/>
        </p:blipFill>
        <p:spPr>
          <a:xfrm rot="5400000">
            <a:off x="7998468" y="3651323"/>
            <a:ext cx="2437652" cy="2666733"/>
          </a:xfrm>
          <a:prstGeom prst="rect">
            <a:avLst/>
          </a:prstGeom>
        </p:spPr>
      </p:pic>
    </p:spTree>
    <p:extLst>
      <p:ext uri="{BB962C8B-B14F-4D97-AF65-F5344CB8AC3E}">
        <p14:creationId xmlns:p14="http://schemas.microsoft.com/office/powerpoint/2010/main" val="9375099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Most Difficult of Drawing </a:t>
            </a:r>
          </a:p>
        </p:txBody>
      </p:sp>
      <p:pic>
        <p:nvPicPr>
          <p:cNvPr id="9" name="Picture 8"/>
          <p:cNvPicPr>
            <a:picLocks noChangeAspect="1"/>
          </p:cNvPicPr>
          <p:nvPr/>
        </p:nvPicPr>
        <p:blipFill>
          <a:blip r:embed="rId2"/>
          <a:stretch>
            <a:fillRect/>
          </a:stretch>
        </p:blipFill>
        <p:spPr>
          <a:xfrm>
            <a:off x="0" y="0"/>
            <a:ext cx="12192000" cy="6857999"/>
          </a:xfrm>
          <a:prstGeom prst="rect">
            <a:avLst/>
          </a:prstGeom>
        </p:spPr>
      </p:pic>
      <p:pic>
        <p:nvPicPr>
          <p:cNvPr id="3" name="Picture 2">
            <a:hlinkClick r:id="rId3" action="ppaction://hlinksldjump"/>
          </p:cNvPr>
          <p:cNvPicPr>
            <a:picLocks noChangeAspect="1"/>
          </p:cNvPicPr>
          <p:nvPr/>
        </p:nvPicPr>
        <p:blipFill>
          <a:blip r:embed="rId4"/>
          <a:stretch>
            <a:fillRect/>
          </a:stretch>
        </p:blipFill>
        <p:spPr>
          <a:xfrm>
            <a:off x="182823" y="5767614"/>
            <a:ext cx="1310754" cy="902286"/>
          </a:xfrm>
          <a:prstGeom prst="rect">
            <a:avLst/>
          </a:prstGeom>
        </p:spPr>
      </p:pic>
      <p:pic>
        <p:nvPicPr>
          <p:cNvPr id="4" name="Picture 3"/>
          <p:cNvPicPr>
            <a:picLocks noChangeAspect="1"/>
          </p:cNvPicPr>
          <p:nvPr/>
        </p:nvPicPr>
        <p:blipFill>
          <a:blip r:embed="rId5"/>
          <a:stretch>
            <a:fillRect/>
          </a:stretch>
        </p:blipFill>
        <p:spPr>
          <a:xfrm>
            <a:off x="698672" y="774900"/>
            <a:ext cx="6535478" cy="506012"/>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val="0"/>
              </a:ext>
            </a:extLst>
          </a:blip>
          <a:srcRect l="11299" t="6195" r="4541" b="6973"/>
          <a:stretch/>
        </p:blipFill>
        <p:spPr>
          <a:xfrm rot="5400000">
            <a:off x="372358" y="1769013"/>
            <a:ext cx="3737110" cy="2891851"/>
          </a:xfrm>
          <a:prstGeom prst="rect">
            <a:avLst/>
          </a:prstGeom>
        </p:spPr>
      </p:pic>
      <p:pic>
        <p:nvPicPr>
          <p:cNvPr id="5" name="Picture 4">
            <a:hlinkClick r:id="rId7" action="ppaction://hlinksldjump"/>
          </p:cNvPr>
          <p:cNvPicPr>
            <a:picLocks noChangeAspect="1"/>
          </p:cNvPicPr>
          <p:nvPr/>
        </p:nvPicPr>
        <p:blipFill>
          <a:blip r:embed="rId8"/>
          <a:stretch>
            <a:fillRect/>
          </a:stretch>
        </p:blipFill>
        <p:spPr>
          <a:xfrm>
            <a:off x="7373678" y="299371"/>
            <a:ext cx="975445" cy="1457070"/>
          </a:xfrm>
          <a:prstGeom prst="rect">
            <a:avLst/>
          </a:prstGeom>
        </p:spPr>
      </p:pic>
      <p:cxnSp>
        <p:nvCxnSpPr>
          <p:cNvPr id="11" name="Straight Arrow Connector 10"/>
          <p:cNvCxnSpPr/>
          <p:nvPr/>
        </p:nvCxnSpPr>
        <p:spPr>
          <a:xfrm flipV="1">
            <a:off x="3790122" y="3710609"/>
            <a:ext cx="742121" cy="7553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rotWithShape="1">
          <a:blip r:embed="rId9" cstate="print">
            <a:extLst>
              <a:ext uri="{28A0092B-C50C-407E-A947-70E740481C1C}">
                <a14:useLocalDpi xmlns:a14="http://schemas.microsoft.com/office/drawing/2010/main" val="0"/>
              </a:ext>
            </a:extLst>
          </a:blip>
          <a:srcRect l="41353" t="3881" r="15900" b="16763"/>
          <a:stretch/>
        </p:blipFill>
        <p:spPr>
          <a:xfrm rot="5400000">
            <a:off x="4947301" y="1810081"/>
            <a:ext cx="1589564" cy="2213114"/>
          </a:xfrm>
          <a:prstGeom prst="rect">
            <a:avLst/>
          </a:prstGeom>
          <a:solidFill>
            <a:schemeClr val="bg1"/>
          </a:solidFill>
        </p:spPr>
      </p:pic>
      <p:pic>
        <p:nvPicPr>
          <p:cNvPr id="15" name="Picture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400000">
            <a:off x="7086034" y="2364150"/>
            <a:ext cx="4335638" cy="3251728"/>
          </a:xfrm>
          <a:prstGeom prst="rect">
            <a:avLst/>
          </a:prstGeom>
        </p:spPr>
      </p:pic>
    </p:spTree>
    <p:extLst>
      <p:ext uri="{BB962C8B-B14F-4D97-AF65-F5344CB8AC3E}">
        <p14:creationId xmlns:p14="http://schemas.microsoft.com/office/powerpoint/2010/main" val="29572103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Drawing Style</a:t>
            </a:r>
          </a:p>
        </p:txBody>
      </p:sp>
      <p:pic>
        <p:nvPicPr>
          <p:cNvPr id="9" name="Picture 8"/>
          <p:cNvPicPr>
            <a:picLocks noChangeAspect="1"/>
          </p:cNvPicPr>
          <p:nvPr/>
        </p:nvPicPr>
        <p:blipFill>
          <a:blip r:embed="rId2"/>
          <a:stretch>
            <a:fillRect/>
          </a:stretch>
        </p:blipFill>
        <p:spPr>
          <a:xfrm>
            <a:off x="0" y="0"/>
            <a:ext cx="12192000" cy="6857999"/>
          </a:xfrm>
          <a:prstGeom prst="rect">
            <a:avLst/>
          </a:prstGeom>
        </p:spPr>
      </p:pic>
      <p:pic>
        <p:nvPicPr>
          <p:cNvPr id="8" name="Picture 7">
            <a:hlinkClick r:id="rId3" action="ppaction://hlinksldjump"/>
          </p:cNvPr>
          <p:cNvPicPr>
            <a:picLocks noChangeAspect="1"/>
          </p:cNvPicPr>
          <p:nvPr/>
        </p:nvPicPr>
        <p:blipFill>
          <a:blip r:embed="rId4"/>
          <a:stretch>
            <a:fillRect/>
          </a:stretch>
        </p:blipFill>
        <p:spPr>
          <a:xfrm>
            <a:off x="10707568" y="5737131"/>
            <a:ext cx="1292464" cy="932769"/>
          </a:xfrm>
          <a:prstGeom prst="rect">
            <a:avLst/>
          </a:prstGeom>
        </p:spPr>
      </p:pic>
      <p:pic>
        <p:nvPicPr>
          <p:cNvPr id="4" name="Picture 3"/>
          <p:cNvPicPr>
            <a:picLocks noChangeAspect="1"/>
          </p:cNvPicPr>
          <p:nvPr/>
        </p:nvPicPr>
        <p:blipFill>
          <a:blip r:embed="rId5"/>
          <a:stretch>
            <a:fillRect/>
          </a:stretch>
        </p:blipFill>
        <p:spPr>
          <a:xfrm>
            <a:off x="564425" y="892043"/>
            <a:ext cx="5913633" cy="798645"/>
          </a:xfrm>
          <a:prstGeom prst="rect">
            <a:avLst/>
          </a:prstGeom>
        </p:spPr>
      </p:pic>
      <p:pic>
        <p:nvPicPr>
          <p:cNvPr id="5" name="Picture 4">
            <a:hlinkClick r:id="rId6" action="ppaction://hlinksldjump"/>
          </p:cNvPr>
          <p:cNvPicPr>
            <a:picLocks noChangeAspect="1"/>
          </p:cNvPicPr>
          <p:nvPr/>
        </p:nvPicPr>
        <p:blipFill>
          <a:blip r:embed="rId7"/>
          <a:stretch>
            <a:fillRect/>
          </a:stretch>
        </p:blipFill>
        <p:spPr>
          <a:xfrm>
            <a:off x="6554760" y="598743"/>
            <a:ext cx="975445" cy="1457070"/>
          </a:xfrm>
          <a:prstGeom prst="rect">
            <a:avLst/>
          </a:prstGeom>
        </p:spPr>
      </p:pic>
      <p:sp>
        <p:nvSpPr>
          <p:cNvPr id="3" name="TextBox 2"/>
          <p:cNvSpPr txBox="1"/>
          <p:nvPr/>
        </p:nvSpPr>
        <p:spPr>
          <a:xfrm>
            <a:off x="564425" y="2055813"/>
            <a:ext cx="4043670" cy="2677656"/>
          </a:xfrm>
          <a:prstGeom prst="rect">
            <a:avLst/>
          </a:prstGeom>
          <a:noFill/>
        </p:spPr>
        <p:txBody>
          <a:bodyPr wrap="square" rtlCol="0">
            <a:spAutoFit/>
          </a:bodyPr>
          <a:lstStyle/>
          <a:p>
            <a:pPr marL="342900" indent="-342900">
              <a:buFont typeface="Arial" panose="020B0604020202020204" pitchFamily="34" charset="0"/>
              <a:buChar char="•"/>
            </a:pPr>
            <a:r>
              <a:rPr lang="en-US" sz="2400" dirty="0"/>
              <a:t>Style in drawing is a collection of attributes that make drawings unique. Each period in the history of art is characterized by the style of some groundbreaking artists. </a:t>
            </a:r>
          </a:p>
        </p:txBody>
      </p:sp>
      <p:pic>
        <p:nvPicPr>
          <p:cNvPr id="11" name="Picture 10"/>
          <p:cNvPicPr>
            <a:picLocks noChangeAspect="1"/>
          </p:cNvPicPr>
          <p:nvPr/>
        </p:nvPicPr>
        <p:blipFill rotWithShape="1">
          <a:blip r:embed="rId8" cstate="print">
            <a:extLst>
              <a:ext uri="{28A0092B-C50C-407E-A947-70E740481C1C}">
                <a14:useLocalDpi xmlns:a14="http://schemas.microsoft.com/office/drawing/2010/main" val="0"/>
              </a:ext>
            </a:extLst>
          </a:blip>
          <a:srcRect l="9603" t="8889" r="5640" b="8889"/>
          <a:stretch/>
        </p:blipFill>
        <p:spPr>
          <a:xfrm rot="5400000">
            <a:off x="8800606" y="1760103"/>
            <a:ext cx="3441030" cy="2503555"/>
          </a:xfrm>
          <a:prstGeom prst="rect">
            <a:avLst/>
          </a:prstGeom>
        </p:spPr>
      </p:pic>
      <p:pic>
        <p:nvPicPr>
          <p:cNvPr id="12" name="Picture 11"/>
          <p:cNvPicPr>
            <a:picLocks noChangeAspect="1"/>
          </p:cNvPicPr>
          <p:nvPr/>
        </p:nvPicPr>
        <p:blipFill>
          <a:blip r:embed="rId9"/>
          <a:stretch>
            <a:fillRect/>
          </a:stretch>
        </p:blipFill>
        <p:spPr>
          <a:xfrm>
            <a:off x="5543902" y="2373561"/>
            <a:ext cx="3456941" cy="2110875"/>
          </a:xfrm>
          <a:prstGeom prst="rect">
            <a:avLst/>
          </a:prstGeom>
        </p:spPr>
      </p:pic>
    </p:spTree>
    <p:extLst>
      <p:ext uri="{BB962C8B-B14F-4D97-AF65-F5344CB8AC3E}">
        <p14:creationId xmlns:p14="http://schemas.microsoft.com/office/powerpoint/2010/main" val="6508436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TotalTime>
  <Words>404</Words>
  <Application>Microsoft Office PowerPoint</Application>
  <PresentationFormat>Widescreen</PresentationFormat>
  <Paragraphs>30</Paragraphs>
  <Slides>13</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Times New Roman</vt:lpstr>
      <vt:lpstr>Office Theme</vt:lpstr>
      <vt:lpstr>Drawing</vt:lpstr>
      <vt:lpstr>What is Drawing?</vt:lpstr>
      <vt:lpstr>What is Drawing?</vt:lpstr>
      <vt:lpstr>Main</vt:lpstr>
      <vt:lpstr>Video</vt:lpstr>
      <vt:lpstr>Cited</vt:lpstr>
      <vt:lpstr>Most Difficult of Drawing </vt:lpstr>
      <vt:lpstr>Most Difficult of Drawing </vt:lpstr>
      <vt:lpstr>Drawing Style</vt:lpstr>
      <vt:lpstr>Drawing Style</vt:lpstr>
      <vt:lpstr>Drawing Take Time</vt:lpstr>
      <vt:lpstr>Figures drawing</vt:lpstr>
      <vt:lpstr>Figures Drawing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Munoz-Morales, James</dc:creator>
  <cp:lastModifiedBy>User1</cp:lastModifiedBy>
  <cp:revision>73</cp:revision>
  <dcterms:created xsi:type="dcterms:W3CDTF">2017-04-13T12:45:46Z</dcterms:created>
  <dcterms:modified xsi:type="dcterms:W3CDTF">2017-04-27T13:48:49Z</dcterms:modified>
</cp:coreProperties>
</file>