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2" r:id="rId5"/>
    <p:sldId id="266" r:id="rId6"/>
    <p:sldId id="267" r:id="rId7"/>
    <p:sldId id="261" r:id="rId8"/>
    <p:sldId id="265" r:id="rId9"/>
    <p:sldId id="263" r:id="rId10"/>
    <p:sldId id="264" r:id="rId11"/>
    <p:sldId id="269" r:id="rId12"/>
    <p:sldId id="268" r:id="rId13"/>
    <p:sldId id="272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unoz-Morales, James" initials="MJ" lastIdx="1" clrIdx="0">
    <p:extLst>
      <p:ext uri="{19B8F6BF-5375-455C-9EA6-DF929625EA0E}">
        <p15:presenceInfo xmlns:p15="http://schemas.microsoft.com/office/powerpoint/2012/main" userId="Munoz-Morales, Jame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F4D13-4E60-4AAC-8EAA-B839AA7D2A00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23834-B3E6-4D10-AC26-DE2159062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061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F4D13-4E60-4AAC-8EAA-B839AA7D2A00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23834-B3E6-4D10-AC26-DE2159062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00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F4D13-4E60-4AAC-8EAA-B839AA7D2A00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23834-B3E6-4D10-AC26-DE2159062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514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F4D13-4E60-4AAC-8EAA-B839AA7D2A00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23834-B3E6-4D10-AC26-DE2159062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538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F4D13-4E60-4AAC-8EAA-B839AA7D2A00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23834-B3E6-4D10-AC26-DE2159062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859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F4D13-4E60-4AAC-8EAA-B839AA7D2A00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23834-B3E6-4D10-AC26-DE2159062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589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F4D13-4E60-4AAC-8EAA-B839AA7D2A00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23834-B3E6-4D10-AC26-DE2159062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84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F4D13-4E60-4AAC-8EAA-B839AA7D2A00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23834-B3E6-4D10-AC26-DE2159062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581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F4D13-4E60-4AAC-8EAA-B839AA7D2A00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23834-B3E6-4D10-AC26-DE2159062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11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F4D13-4E60-4AAC-8EAA-B839AA7D2A00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23834-B3E6-4D10-AC26-DE2159062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927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F4D13-4E60-4AAC-8EAA-B839AA7D2A00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23834-B3E6-4D10-AC26-DE2159062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701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F4D13-4E60-4AAC-8EAA-B839AA7D2A00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23834-B3E6-4D10-AC26-DE2159062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7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28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slide" Target="slide4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slide" Target="slide4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" Target="slide3.xml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" Target="slide4.xml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5.pn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7.png"/><Relationship Id="rId18" Type="http://schemas.openxmlformats.org/officeDocument/2006/relationships/slide" Target="slide13.xml"/><Relationship Id="rId3" Type="http://schemas.openxmlformats.org/officeDocument/2006/relationships/slide" Target="slide5.xml"/><Relationship Id="rId7" Type="http://schemas.openxmlformats.org/officeDocument/2006/relationships/image" Target="../media/image13.png"/><Relationship Id="rId12" Type="http://schemas.openxmlformats.org/officeDocument/2006/relationships/image" Target="../media/image16.png"/><Relationship Id="rId17" Type="http://schemas.openxmlformats.org/officeDocument/2006/relationships/image" Target="../media/image20.png"/><Relationship Id="rId2" Type="http://schemas.openxmlformats.org/officeDocument/2006/relationships/image" Target="../media/image4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slide" Target="slide9.xml"/><Relationship Id="rId5" Type="http://schemas.openxmlformats.org/officeDocument/2006/relationships/slide" Target="slide3.xml"/><Relationship Id="rId15" Type="http://schemas.openxmlformats.org/officeDocument/2006/relationships/slide" Target="slide11.xml"/><Relationship Id="rId10" Type="http://schemas.openxmlformats.org/officeDocument/2006/relationships/image" Target="../media/image15.png"/><Relationship Id="rId19" Type="http://schemas.openxmlformats.org/officeDocument/2006/relationships/image" Target="../media/image21.png"/><Relationship Id="rId4" Type="http://schemas.openxmlformats.org/officeDocument/2006/relationships/image" Target="../media/image5.png"/><Relationship Id="rId9" Type="http://schemas.openxmlformats.org/officeDocument/2006/relationships/image" Target="../media/image14.jpeg"/><Relationship Id="rId1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slide" Target="slide4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1001fonts.com/sketch-nice-font.html" TargetMode="Externa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26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27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Drawing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By James Munoz Morales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0857061" y="5996151"/>
            <a:ext cx="1135117" cy="861849"/>
            <a:chOff x="10857061" y="5996151"/>
            <a:chExt cx="1135117" cy="861849"/>
          </a:xfrm>
        </p:grpSpPr>
        <p:sp>
          <p:nvSpPr>
            <p:cNvPr id="6" name="Right Arrow 5">
              <a:hlinkClick r:id="rId3" action="ppaction://hlinksldjump"/>
            </p:cNvPr>
            <p:cNvSpPr/>
            <p:nvPr/>
          </p:nvSpPr>
          <p:spPr>
            <a:xfrm>
              <a:off x="10857061" y="5996151"/>
              <a:ext cx="1135117" cy="861849"/>
            </a:xfrm>
            <a:prstGeom prst="righ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" name="Rectangle 6">
              <a:hlinkClick r:id="rId3" action="ppaction://hlinksldjump"/>
            </p:cNvPr>
            <p:cNvSpPr/>
            <p:nvPr/>
          </p:nvSpPr>
          <p:spPr>
            <a:xfrm>
              <a:off x="10857061" y="6134687"/>
              <a:ext cx="963532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200" b="0" cap="none" spc="0" dirty="0">
                  <a:ln w="0"/>
                  <a:solidFill>
                    <a:schemeClr val="tx1"/>
                  </a:solidFill>
                </a:rPr>
                <a:t>Next</a:t>
              </a: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528" y="2316163"/>
            <a:ext cx="6338942" cy="14049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18" y="1319999"/>
            <a:ext cx="1959493" cy="315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91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Drawing Style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23" y="5767614"/>
            <a:ext cx="1310754" cy="9022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35" y="730919"/>
            <a:ext cx="5915025" cy="800100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4866" y="233618"/>
            <a:ext cx="975445" cy="14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42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Drawing Take Time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8" name="Picture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7568" y="5737131"/>
            <a:ext cx="1292464" cy="9327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98" y="830431"/>
            <a:ext cx="6156443" cy="601327"/>
          </a:xfrm>
          <a:prstGeom prst="rect">
            <a:avLst/>
          </a:prstGeom>
        </p:spPr>
      </p:pic>
      <p:pic>
        <p:nvPicPr>
          <p:cNvPr id="7" name="Picture 6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7369" r="11753" b="15754"/>
          <a:stretch/>
        </p:blipFill>
        <p:spPr>
          <a:xfrm>
            <a:off x="7039762" y="298679"/>
            <a:ext cx="974558" cy="145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54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Drawing Take Time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23" y="5767614"/>
            <a:ext cx="1310754" cy="9022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98" y="830431"/>
            <a:ext cx="6156443" cy="601327"/>
          </a:xfrm>
          <a:prstGeom prst="rect">
            <a:avLst/>
          </a:prstGeom>
        </p:spPr>
      </p:pic>
      <p:pic>
        <p:nvPicPr>
          <p:cNvPr id="4" name="Picture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9318" y="299371"/>
            <a:ext cx="975445" cy="14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63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Figures drawing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8" name="Picture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7568" y="5737131"/>
            <a:ext cx="1292464" cy="932769"/>
          </a:xfrm>
          <a:prstGeom prst="rect">
            <a:avLst/>
          </a:prstGeom>
        </p:spPr>
      </p:pic>
      <p:pic>
        <p:nvPicPr>
          <p:cNvPr id="7" name="Picture 6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2" t="7369" r="11753" b="15754"/>
          <a:stretch/>
        </p:blipFill>
        <p:spPr>
          <a:xfrm>
            <a:off x="6871320" y="0"/>
            <a:ext cx="974558" cy="14584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8757" y="657971"/>
            <a:ext cx="6142528" cy="71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20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Figures Drawing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23" y="5767614"/>
            <a:ext cx="1310754" cy="902286"/>
          </a:xfrm>
          <a:prstGeom prst="rect">
            <a:avLst/>
          </a:prstGeom>
        </p:spPr>
      </p:pic>
      <p:pic>
        <p:nvPicPr>
          <p:cNvPr id="4" name="Picture 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5806" y="-57276"/>
            <a:ext cx="975445" cy="14570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0840" y="671259"/>
            <a:ext cx="6145301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4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is Drawing?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205248" cy="4351338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Drawing is a picture or diagram made with a pencil, pen, or crayon rather than paint, especially one drawn in monochrome. Most artist will tap into the computer using a drawing pad. 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All the artist have wild imagined and unleash them on paper to show the world. They can draw anything they want. They can turn it into a comic, use it as a design background, animation, and much more.</a:t>
            </a:r>
            <a:endParaRPr lang="en-US" sz="1800" dirty="0"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6468" y="5946866"/>
            <a:ext cx="1292464" cy="932769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54341" y="5907131"/>
            <a:ext cx="1161581" cy="896190"/>
            <a:chOff x="158482" y="5946866"/>
            <a:chExt cx="1161581" cy="896190"/>
          </a:xfrm>
        </p:grpSpPr>
        <p:pic>
          <p:nvPicPr>
            <p:cNvPr id="7" name="Picture 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158482" y="5946866"/>
              <a:ext cx="1152244" cy="896190"/>
            </a:xfrm>
            <a:prstGeom prst="rect">
              <a:avLst/>
            </a:prstGeom>
          </p:spPr>
        </p:pic>
        <p:sp>
          <p:nvSpPr>
            <p:cNvPr id="9" name="Rectangle 8">
              <a:hlinkClick r:id="rId5" action="ppaction://hlinksldjump"/>
            </p:cNvPr>
            <p:cNvSpPr/>
            <p:nvPr/>
          </p:nvSpPr>
          <p:spPr>
            <a:xfrm>
              <a:off x="356337" y="6069941"/>
              <a:ext cx="963726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200" dirty="0">
                  <a:ln w="0"/>
                </a:rPr>
                <a:t>Back</a:t>
              </a:r>
              <a:endParaRPr lang="en-US" sz="3200" b="0" cap="none" spc="0" dirty="0">
                <a:ln w="0"/>
                <a:solidFill>
                  <a:schemeClr val="tx1"/>
                </a:solidFill>
              </a:endParaRP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717550"/>
            <a:ext cx="6189325" cy="8001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84334" y="1749264"/>
            <a:ext cx="4812656" cy="4042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2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is Drawing?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8" name="Picture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6468" y="5946866"/>
            <a:ext cx="1292464" cy="932769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58482" y="5946866"/>
            <a:ext cx="1161581" cy="896190"/>
            <a:chOff x="158482" y="5946866"/>
            <a:chExt cx="1161581" cy="896190"/>
          </a:xfrm>
        </p:grpSpPr>
        <p:pic>
          <p:nvPicPr>
            <p:cNvPr id="7" name="Picture 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158482" y="5946866"/>
              <a:ext cx="1152244" cy="896190"/>
            </a:xfrm>
            <a:prstGeom prst="rect">
              <a:avLst/>
            </a:prstGeom>
          </p:spPr>
        </p:pic>
        <p:sp>
          <p:nvSpPr>
            <p:cNvPr id="9" name="Rectangle 8">
              <a:hlinkClick r:id="rId5" action="ppaction://hlinksldjump"/>
            </p:cNvPr>
            <p:cNvSpPr/>
            <p:nvPr/>
          </p:nvSpPr>
          <p:spPr>
            <a:xfrm>
              <a:off x="356337" y="6069941"/>
              <a:ext cx="963726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200" dirty="0">
                  <a:ln w="0"/>
                </a:rPr>
                <a:t>Back</a:t>
              </a:r>
              <a:endParaRPr lang="en-US" sz="3200" b="0" cap="none" spc="0" dirty="0">
                <a:ln w="0"/>
                <a:solidFill>
                  <a:schemeClr val="tx1"/>
                </a:solidFill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1912" y="628583"/>
            <a:ext cx="6187976" cy="79864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31912" y="1690686"/>
            <a:ext cx="48387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cs typeface="Times New Roman" panose="02020603050405020304" pitchFamily="18" charset="0"/>
              </a:rPr>
              <a:t>Many artists with talent or without talent, have their drawing style. You can tell the different style of their drawing. They have different size, shape, design and more.</a:t>
            </a:r>
            <a:endParaRPr lang="en-US" dirty="0"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" t="17794"/>
          <a:stretch/>
        </p:blipFill>
        <p:spPr>
          <a:xfrm rot="5400000">
            <a:off x="8064276" y="1510803"/>
            <a:ext cx="4491988" cy="29252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3" t="5324" r="6071" b="9758"/>
          <a:stretch/>
        </p:blipFill>
        <p:spPr>
          <a:xfrm>
            <a:off x="6040638" y="2820541"/>
            <a:ext cx="2915451" cy="269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75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Main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8" name="Picture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7568" y="5737131"/>
            <a:ext cx="1292464" cy="932769"/>
          </a:xfrm>
          <a:prstGeom prst="rect">
            <a:avLst/>
          </a:prstGeom>
        </p:spPr>
      </p:pic>
      <p:pic>
        <p:nvPicPr>
          <p:cNvPr id="3" name="Picture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823" y="5767614"/>
            <a:ext cx="1310754" cy="902286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86" y="922648"/>
            <a:ext cx="4281414" cy="768040"/>
          </a:xfrm>
        </p:spPr>
      </p:pic>
      <p:grpSp>
        <p:nvGrpSpPr>
          <p:cNvPr id="5" name="Group 4"/>
          <p:cNvGrpSpPr/>
          <p:nvPr/>
        </p:nvGrpSpPr>
        <p:grpSpPr>
          <a:xfrm>
            <a:off x="1091060" y="1878264"/>
            <a:ext cx="5004940" cy="1850886"/>
            <a:chOff x="176716" y="1983658"/>
            <a:chExt cx="5259860" cy="2051015"/>
          </a:xfrm>
        </p:grpSpPr>
        <p:sp>
          <p:nvSpPr>
            <p:cNvPr id="4" name="Rectangle 3">
              <a:hlinkClick r:id="rId8" action="ppaction://hlinksldjump"/>
            </p:cNvPr>
            <p:cNvSpPr/>
            <p:nvPr/>
          </p:nvSpPr>
          <p:spPr>
            <a:xfrm>
              <a:off x="1821426" y="1983658"/>
              <a:ext cx="1519084" cy="1548581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" name="Picture 14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8388" y="2100443"/>
              <a:ext cx="1329044" cy="1328556"/>
            </a:xfrm>
            <a:prstGeom prst="rect">
              <a:avLst/>
            </a:prstGeom>
          </p:spPr>
        </p:pic>
        <p:pic>
          <p:nvPicPr>
            <p:cNvPr id="17" name="Picture 16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716" y="3628298"/>
              <a:ext cx="5259860" cy="406375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6459183" y="1690688"/>
            <a:ext cx="3767659" cy="2001523"/>
            <a:chOff x="3961619" y="1909150"/>
            <a:chExt cx="3767659" cy="2001523"/>
          </a:xfrm>
        </p:grpSpPr>
        <p:pic>
          <p:nvPicPr>
            <p:cNvPr id="7" name="Picture 6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1619" y="3401037"/>
              <a:ext cx="3767659" cy="509636"/>
            </a:xfrm>
            <a:prstGeom prst="rect">
              <a:avLst/>
            </a:prstGeom>
          </p:spPr>
        </p:pic>
        <p:pic>
          <p:nvPicPr>
            <p:cNvPr id="10" name="Picture 9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756874" y="1909150"/>
              <a:ext cx="1890907" cy="1450974"/>
            </a:xfrm>
            <a:prstGeom prst="rect">
              <a:avLst/>
            </a:prstGeom>
          </p:spPr>
        </p:pic>
        <p:pic>
          <p:nvPicPr>
            <p:cNvPr id="13" name="Picture 12">
              <a:hlinkClick r:id="rId11" action="ppaction://hlinksldjump"/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1" t="9674" r="6711" b="6108"/>
            <a:stretch/>
          </p:blipFill>
          <p:spPr>
            <a:xfrm>
              <a:off x="4872251" y="2006221"/>
              <a:ext cx="1651379" cy="1261920"/>
            </a:xfrm>
            <a:prstGeom prst="rect">
              <a:avLst/>
            </a:prstGeom>
          </p:spPr>
        </p:pic>
      </p:grpSp>
      <p:pic>
        <p:nvPicPr>
          <p:cNvPr id="16" name="Picture 15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68524" y="5440902"/>
            <a:ext cx="4147076" cy="40649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444906" y="3891383"/>
            <a:ext cx="1896020" cy="145097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30779" y="3891383"/>
            <a:ext cx="1896020" cy="1450974"/>
          </a:xfrm>
          <a:prstGeom prst="rect">
            <a:avLst/>
          </a:prstGeom>
        </p:spPr>
      </p:pic>
      <p:pic>
        <p:nvPicPr>
          <p:cNvPr id="22" name="Picture 21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577" y="5402299"/>
            <a:ext cx="3843552" cy="44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52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Video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8" name="Picture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7568" y="5737131"/>
            <a:ext cx="1292464" cy="932769"/>
          </a:xfrm>
          <a:prstGeom prst="rect">
            <a:avLst/>
          </a:prstGeom>
        </p:spPr>
      </p:pic>
      <p:pic>
        <p:nvPicPr>
          <p:cNvPr id="3" name="Picture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823" y="5767614"/>
            <a:ext cx="1310754" cy="9022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71" y="1014413"/>
            <a:ext cx="24098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32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Cited</a:t>
            </a:r>
          </a:p>
        </p:txBody>
      </p:sp>
      <p:pic>
        <p:nvPicPr>
          <p:cNvPr id="7" name="Content Placeholder 6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3139" y="5799304"/>
            <a:ext cx="1310754" cy="9022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6235" y="5768821"/>
            <a:ext cx="1298561" cy="9327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38200" y="1506022"/>
            <a:ext cx="7628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>
                <a:hlinkClick r:id="rId5"/>
              </a:rPr>
              <a:t>http://www.1001fonts.com/sketch-nice-font.html</a:t>
            </a:r>
            <a:endParaRPr lang="en-US" u="sng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89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Most Difficult of Drawing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8" name="Picture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7568" y="5737131"/>
            <a:ext cx="1292464" cy="93276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30" y="866524"/>
            <a:ext cx="6534150" cy="504825"/>
          </a:xfrm>
          <a:prstGeom prst="rect">
            <a:avLst/>
          </a:prstGeom>
        </p:spPr>
      </p:pic>
      <p:pic>
        <p:nvPicPr>
          <p:cNvPr id="23" name="Picture 2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68371" y="390401"/>
            <a:ext cx="975445" cy="14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50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Most Difficult of Drawing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23" y="5767614"/>
            <a:ext cx="1310754" cy="9022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672" y="774900"/>
            <a:ext cx="6535478" cy="506012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73678" y="299371"/>
            <a:ext cx="975445" cy="14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21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Drawing Style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8" name="Picture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7568" y="5737131"/>
            <a:ext cx="1292464" cy="9327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425" y="892043"/>
            <a:ext cx="5913633" cy="798645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4760" y="598743"/>
            <a:ext cx="975445" cy="14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84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167</Words>
  <Application>Microsoft Office PowerPoint</Application>
  <PresentationFormat>Widescreen</PresentationFormat>
  <Paragraphs>22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Office Theme</vt:lpstr>
      <vt:lpstr>Drawing</vt:lpstr>
      <vt:lpstr>What is Drawing?</vt:lpstr>
      <vt:lpstr>What is Drawing?</vt:lpstr>
      <vt:lpstr>Main</vt:lpstr>
      <vt:lpstr>Video</vt:lpstr>
      <vt:lpstr>Cited</vt:lpstr>
      <vt:lpstr>Most Difficult of Drawing </vt:lpstr>
      <vt:lpstr>Most Difficult of Drawing </vt:lpstr>
      <vt:lpstr>Drawing Style</vt:lpstr>
      <vt:lpstr>Drawing Style</vt:lpstr>
      <vt:lpstr>Drawing Take Time</vt:lpstr>
      <vt:lpstr>Drawing Take Time</vt:lpstr>
      <vt:lpstr>Figures drawing</vt:lpstr>
      <vt:lpstr>Figures Drawing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Munoz-Morales, James</dc:creator>
  <cp:lastModifiedBy>Munoz-Morales, James</cp:lastModifiedBy>
  <cp:revision>42</cp:revision>
  <dcterms:created xsi:type="dcterms:W3CDTF">2017-04-13T12:45:46Z</dcterms:created>
  <dcterms:modified xsi:type="dcterms:W3CDTF">2017-04-21T03:07:56Z</dcterms:modified>
</cp:coreProperties>
</file>