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034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757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46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69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803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09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16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159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21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02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70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4880AD-A0E9-467D-BECA-4C47A8B3FAB5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6929C-39D5-4FCB-BD2D-D67807FB8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1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the first slide.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9640866" y="4860099"/>
            <a:ext cx="2054268" cy="14029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24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is slide 2. Certainly the better slide!</a:t>
            </a:r>
            <a:endParaRPr lang="en-US" dirty="0"/>
          </a:p>
        </p:txBody>
      </p:sp>
      <p:sp>
        <p:nvSpPr>
          <p:cNvPr id="4" name="Left Arrow 3">
            <a:hlinkClick r:id="rId2" action="ppaction://hlinksldjump"/>
          </p:cNvPr>
          <p:cNvSpPr/>
          <p:nvPr/>
        </p:nvSpPr>
        <p:spPr>
          <a:xfrm>
            <a:off x="363255" y="5257800"/>
            <a:ext cx="1954060" cy="126512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313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Caruso,Steven</dc:creator>
  <cp:lastModifiedBy>Caruso,Steven</cp:lastModifiedBy>
  <cp:revision>1</cp:revision>
  <dcterms:created xsi:type="dcterms:W3CDTF">2017-01-19T14:14:46Z</dcterms:created>
  <dcterms:modified xsi:type="dcterms:W3CDTF">2017-01-19T14:24:57Z</dcterms:modified>
</cp:coreProperties>
</file>