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x-wav"/>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8" r:id="rId2"/>
    <p:sldId id="265" r:id="rId3"/>
    <p:sldId id="264" r:id="rId4"/>
    <p:sldId id="259" r:id="rId5"/>
    <p:sldId id="260" r:id="rId6"/>
    <p:sldId id="261" r:id="rId7"/>
    <p:sldId id="262" r:id="rId8"/>
    <p:sldId id="263"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76" d="100"/>
          <a:sy n="76" d="100"/>
        </p:scale>
        <p:origin x="126" y="7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10/24/2016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transition spd="slow" advClick="0">
    <p:cove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10/24/2016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transition spd="slow" advClick="0">
    <p:cove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10/24/2016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transition spd="slow" advClick="0">
    <p:cove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10/24/2016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transition spd="slow" advClick="0">
    <p:cove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10/24/2016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transition spd="slow" advClick="0">
    <p:cove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10/24/2016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transition spd="slow" advClick="0">
    <p:cove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10/24/2016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transition spd="slow" advClick="0">
    <p:cove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10/24/2016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transition spd="slow" advClick="0">
    <p:cove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10/24/2016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transition spd="slow" advClick="0">
    <p:cove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10/24/2016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transition spd="slow" advClick="0">
    <p:cove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10/24/2016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transition spd="slow" advClick="0">
    <p:cove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10/24/2016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transition spd="slow" advClick="0">
    <p:cove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10/24/2016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transition spd="slow" advClick="0">
    <p:cove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10/24/2016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transition spd="slow" advClick="0">
    <p:cove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2A54C80-263E-416B-A8E0-580EDEADCBDC}" type="datetimeFigureOut">
              <a:rPr lang="en-US" dirty="0"/>
              <a:t>10/24/2016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transition spd="slow" advClick="0">
    <p:cove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10/24/2016</a:t>
            </a:fld>
            <a:endParaRPr lang="en-US" dirty="0"/>
          </a:p>
        </p:txBody>
      </p:sp>
    </p:spTree>
  </p:cSld>
  <p:clrMapOvr>
    <a:masterClrMapping/>
  </p:clrMapOvr>
  <p:transition spd="slow" advClick="0">
    <p:cove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10/24/2016</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ransition spd="slow" advClick="0">
    <p:cover/>
  </p:transition>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slide" Target="slide2.xml"/><Relationship Id="rId1" Type="http://schemas.openxmlformats.org/officeDocument/2006/relationships/slideLayout" Target="../slideLayouts/slideLayout2.xml"/><Relationship Id="rId5" Type="http://schemas.openxmlformats.org/officeDocument/2006/relationships/slide" Target="slide5.xml"/><Relationship Id="rId4" Type="http://schemas.openxmlformats.org/officeDocument/2006/relationships/slide" Target="slide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audio" Target="../media/audio3.wav"/></Relationships>
</file>

<file path=ppt/slides/_rels/slide5.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6.xml"/><Relationship Id="rId1" Type="http://schemas.openxmlformats.org/officeDocument/2006/relationships/slideLayout" Target="../slideLayouts/slideLayout2.xml"/><Relationship Id="rId5" Type="http://schemas.openxmlformats.org/officeDocument/2006/relationships/slide" Target="slide1.xml"/><Relationship Id="rId4" Type="http://schemas.openxmlformats.org/officeDocument/2006/relationships/slide" Target="slide8.xml"/></Relationships>
</file>

<file path=ppt/slides/_rels/slide6.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slide" Target="slide5.xml"/><Relationship Id="rId1" Type="http://schemas.openxmlformats.org/officeDocument/2006/relationships/slideLayout" Target="../slideLayouts/slideLayout2.xml"/><Relationship Id="rId4" Type="http://schemas.openxmlformats.org/officeDocument/2006/relationships/image" Target="../media/image4.gif"/></Relationships>
</file>

<file path=ppt/slides/_rels/slide7.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slideLayout" Target="../slideLayouts/slideLayout2.xml"/><Relationship Id="rId1" Type="http://schemas.openxmlformats.org/officeDocument/2006/relationships/video" Target="https://www.youtube.com/embed/_AtP7au_Q9w" TargetMode="External"/><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3" Type="http://schemas.openxmlformats.org/officeDocument/2006/relationships/hyperlink" Target="https://upload.wikimedia.org/wikipedia/commons/8/81/Platonic_Solids_Stereo_1_-_Tetrahedron.gif" TargetMode="External"/><Relationship Id="rId2" Type="http://schemas.openxmlformats.org/officeDocument/2006/relationships/hyperlink" Target="http://i.imgur.com/PIOafIe.jpg" TargetMode="External"/><Relationship Id="rId1" Type="http://schemas.openxmlformats.org/officeDocument/2006/relationships/slideLayout" Target="../slideLayouts/slideLayout2.xml"/><Relationship Id="rId6" Type="http://schemas.openxmlformats.org/officeDocument/2006/relationships/slide" Target="slide5.xml"/><Relationship Id="rId5" Type="http://schemas.openxmlformats.org/officeDocument/2006/relationships/hyperlink" Target="https://upload.wikimedia.org/wikipedia/commons/transcoded/d/d9/Fantastic_Contraption_raw_gameplay_highlights.webm/Fantastic_Contraption_raw_gameplay_highlights.webm.480p.webm" TargetMode="External"/><Relationship Id="rId4" Type="http://schemas.openxmlformats.org/officeDocument/2006/relationships/hyperlink" Target="https://commons.wikimedia.org/wiki/File:8-cell.gi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 this slide, you can access…</a:t>
            </a:r>
            <a:endParaRPr lang="en-US" dirty="0"/>
          </a:p>
        </p:txBody>
      </p:sp>
      <p:sp>
        <p:nvSpPr>
          <p:cNvPr id="10" name="Rectangle 9"/>
          <p:cNvSpPr/>
          <p:nvPr/>
        </p:nvSpPr>
        <p:spPr>
          <a:xfrm>
            <a:off x="1073521" y="2427289"/>
            <a:ext cx="1840760" cy="923330"/>
          </a:xfrm>
          <a:prstGeom prst="rect">
            <a:avLst/>
          </a:prstGeom>
          <a:noFill/>
        </p:spPr>
        <p:txBody>
          <a:bodyPr wrap="none" lIns="91440" tIns="45720" rIns="91440" bIns="45720">
            <a:spAutoFit/>
          </a:bodyPr>
          <a:lstStyle/>
          <a:p>
            <a:pPr algn="ctr"/>
            <a:r>
              <a:rPr lang="en-US" sz="5400" b="1" cap="none" spc="0"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hlinkClick r:id="rId2" action="ppaction://hlinksldjump"/>
              </a:rPr>
              <a:t>Text!</a:t>
            </a:r>
            <a:endParaRPr lang="en-US" sz="5400" b="1" cap="none" spc="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sp>
        <p:nvSpPr>
          <p:cNvPr id="13" name="Rectangle 12"/>
          <p:cNvSpPr/>
          <p:nvPr/>
        </p:nvSpPr>
        <p:spPr>
          <a:xfrm>
            <a:off x="3951070" y="3350619"/>
            <a:ext cx="2638864" cy="923330"/>
          </a:xfrm>
          <a:prstGeom prst="rect">
            <a:avLst/>
          </a:prstGeom>
          <a:noFill/>
        </p:spPr>
        <p:txBody>
          <a:bodyPr wrap="none" lIns="91440" tIns="45720" rIns="91440" bIns="45720">
            <a:spAutoFit/>
          </a:bodyPr>
          <a:lstStyle/>
          <a:p>
            <a:pPr algn="ctr"/>
            <a:r>
              <a:rPr lang="en-US" sz="5400" b="1" cap="none" spc="0" dirty="0" smtClean="0">
                <a:ln w="12700">
                  <a:solidFill>
                    <a:schemeClr val="accent5"/>
                  </a:solidFill>
                  <a:prstDash val="solid"/>
                </a:ln>
                <a:pattFill prst="ltDnDiag">
                  <a:fgClr>
                    <a:schemeClr val="accent5">
                      <a:lumMod val="60000"/>
                      <a:lumOff val="40000"/>
                    </a:schemeClr>
                  </a:fgClr>
                  <a:bgClr>
                    <a:schemeClr val="bg1"/>
                  </a:bgClr>
                </a:pattFill>
                <a:effectLst/>
                <a:hlinkClick r:id="rId3" action="ppaction://hlinksldjump"/>
              </a:rPr>
              <a:t>Images!</a:t>
            </a:r>
            <a:endParaRPr lang="en-US" sz="5400" b="1" cap="none" spc="0" dirty="0">
              <a:ln w="12700">
                <a:solidFill>
                  <a:schemeClr val="accent5"/>
                </a:solidFill>
                <a:prstDash val="solid"/>
              </a:ln>
              <a:pattFill prst="ltDnDiag">
                <a:fgClr>
                  <a:schemeClr val="accent5">
                    <a:lumMod val="60000"/>
                    <a:lumOff val="40000"/>
                  </a:schemeClr>
                </a:fgClr>
                <a:bgClr>
                  <a:schemeClr val="bg1"/>
                </a:bgClr>
              </a:pattFill>
              <a:effectLst/>
            </a:endParaRPr>
          </a:p>
        </p:txBody>
      </p:sp>
      <p:sp>
        <p:nvSpPr>
          <p:cNvPr id="14" name="Rectangle 13"/>
          <p:cNvSpPr/>
          <p:nvPr/>
        </p:nvSpPr>
        <p:spPr>
          <a:xfrm>
            <a:off x="7460158" y="2427289"/>
            <a:ext cx="2326279" cy="923330"/>
          </a:xfrm>
          <a:prstGeom prst="rect">
            <a:avLst/>
          </a:prstGeom>
          <a:noFill/>
        </p:spPr>
        <p:txBody>
          <a:bodyPr wrap="none" lIns="91440" tIns="45720" rIns="91440" bIns="45720">
            <a:spAutoFit/>
          </a:bodyPr>
          <a:lstStyle/>
          <a:p>
            <a:pPr algn="ctr"/>
            <a:r>
              <a:rPr lang="en-US" sz="5400" b="1" spc="50" dirty="0" smtClean="0">
                <a:ln w="0"/>
                <a:solidFill>
                  <a:schemeClr val="bg2"/>
                </a:solidFill>
                <a:effectLst>
                  <a:innerShdw blurRad="63500" dist="50800" dir="13500000">
                    <a:srgbClr val="000000">
                      <a:alpha val="50000"/>
                    </a:srgbClr>
                  </a:innerShdw>
                </a:effectLst>
                <a:hlinkClick r:id="rId4" action="ppaction://hlinksldjump"/>
              </a:rPr>
              <a:t>Audio!</a:t>
            </a:r>
            <a:endParaRPr lang="en-US" sz="5400" b="1" cap="none" spc="50" dirty="0">
              <a:ln w="0"/>
              <a:solidFill>
                <a:schemeClr val="bg2"/>
              </a:solidFill>
              <a:effectLst>
                <a:innerShdw blurRad="63500" dist="50800" dir="13500000">
                  <a:srgbClr val="000000">
                    <a:alpha val="50000"/>
                  </a:srgbClr>
                </a:innerShdw>
              </a:effectLst>
            </a:endParaRPr>
          </a:p>
        </p:txBody>
      </p:sp>
      <p:sp>
        <p:nvSpPr>
          <p:cNvPr id="15" name="Right Arrow 14">
            <a:hlinkClick r:id="rId5" action="ppaction://hlinksldjump"/>
          </p:cNvPr>
          <p:cNvSpPr/>
          <p:nvPr/>
        </p:nvSpPr>
        <p:spPr>
          <a:xfrm>
            <a:off x="4394200" y="5194061"/>
            <a:ext cx="2019300" cy="100021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4528237" y="5509502"/>
            <a:ext cx="1484530" cy="369332"/>
          </a:xfrm>
          <a:prstGeom prst="rect">
            <a:avLst/>
          </a:prstGeom>
          <a:noFill/>
        </p:spPr>
        <p:txBody>
          <a:bodyPr wrap="square" rtlCol="0">
            <a:spAutoFit/>
          </a:bodyPr>
          <a:lstStyle/>
          <a:p>
            <a:r>
              <a:rPr lang="en-US" dirty="0" smtClean="0"/>
              <a:t>Or Slide 5…</a:t>
            </a:r>
            <a:endParaRPr lang="en-US" dirty="0"/>
          </a:p>
        </p:txBody>
      </p:sp>
    </p:spTree>
    <p:extLst>
      <p:ext uri="{BB962C8B-B14F-4D97-AF65-F5344CB8AC3E}">
        <p14:creationId xmlns:p14="http://schemas.microsoft.com/office/powerpoint/2010/main" val="2597698380"/>
      </p:ext>
    </p:extLst>
  </p:cSld>
  <p:clrMapOvr>
    <a:masterClrMapping/>
  </p:clrMapOvr>
  <p:transition spd="slow" advClick="0">
    <p:cove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TEXT</a:t>
            </a:r>
            <a:endParaRPr lang="en-US" dirty="0"/>
          </a:p>
        </p:txBody>
      </p:sp>
      <p:sp>
        <p:nvSpPr>
          <p:cNvPr id="3" name="Content Placeholder 2"/>
          <p:cNvSpPr>
            <a:spLocks noGrp="1"/>
          </p:cNvSpPr>
          <p:nvPr>
            <p:ph idx="1"/>
          </p:nvPr>
        </p:nvSpPr>
        <p:spPr/>
        <p:txBody>
          <a:bodyPr/>
          <a:lstStyle/>
          <a:p>
            <a:r>
              <a:rPr lang="en-US" dirty="0"/>
              <a:t>Lorem ipsum dolor sit amet, consectetur adipiscing elit. Etiam sagittis, ligula eget molestie aliquam, justo diam euismod arcu, ac cursus quam nulla quis justo. Morbi sed est non ex scelerisque congue nec in lacus. Donec nisl felis, dignissim a vulputate vitae, mollis pharetra ante. In facilisis quis neque ac malesuada. Morbi id lorem </a:t>
            </a:r>
            <a:r>
              <a:rPr lang="en-US" dirty="0" smtClean="0"/>
              <a:t>eget</a:t>
            </a:r>
            <a:r>
              <a:rPr lang="en-US" dirty="0"/>
              <a:t> </a:t>
            </a:r>
            <a:r>
              <a:rPr lang="en-US" dirty="0" smtClean="0"/>
              <a:t>thanks diam for blandit reading </a:t>
            </a:r>
            <a:r>
              <a:rPr lang="en-US" dirty="0"/>
              <a:t>ornare. Duis dictum augue eget volutpat malesuada. Etiam vitae justo eget ante ultricies sagittis. Cras nec imperdiet arcu. Nam eleifend urna quis nibh hendrerit molestie. In hac habitasse platea dictumst. Proin tincidunt lorem non sagittis elementum. Maecenas a neque egestas, eleifend lacus ut, egestas sapien. Praesent finibus eleifend lectus et feugiat.</a:t>
            </a:r>
            <a:endParaRPr lang="en-US" dirty="0"/>
          </a:p>
        </p:txBody>
      </p:sp>
      <p:sp>
        <p:nvSpPr>
          <p:cNvPr id="6" name="Action Button: Home 5">
            <a:hlinkClick r:id="" action="ppaction://hlinkshowjump?jump=firstslide" highlightClick="1"/>
          </p:cNvPr>
          <p:cNvSpPr/>
          <p:nvPr/>
        </p:nvSpPr>
        <p:spPr>
          <a:xfrm>
            <a:off x="10237701" y="5114262"/>
            <a:ext cx="927100" cy="9271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768658436"/>
      </p:ext>
    </p:extLst>
  </p:cSld>
  <p:clrMapOvr>
    <a:masterClrMapping/>
  </p:clrMapOvr>
  <p:transition spd="slow" advClick="0">
    <p:cove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IMAGES</a:t>
            </a:r>
            <a:endParaRPr lang="en-US" dirty="0"/>
          </a:p>
        </p:txBody>
      </p:sp>
      <p:sp>
        <p:nvSpPr>
          <p:cNvPr id="6" name="Action Button: Home 5">
            <a:hlinkClick r:id="" action="ppaction://hlinkshowjump?jump=firstslide" highlightClick="1"/>
          </p:cNvPr>
          <p:cNvSpPr/>
          <p:nvPr/>
        </p:nvSpPr>
        <p:spPr>
          <a:xfrm>
            <a:off x="10237701" y="5114262"/>
            <a:ext cx="927100" cy="9271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p:cNvPicPr>
            <a:picLocks noChangeAspect="1"/>
          </p:cNvPicPr>
          <p:nvPr/>
        </p:nvPicPr>
        <p:blipFill>
          <a:blip r:embed="rId2"/>
          <a:stretch>
            <a:fillRect/>
          </a:stretch>
        </p:blipFill>
        <p:spPr>
          <a:xfrm>
            <a:off x="575253" y="1561437"/>
            <a:ext cx="4953000" cy="3838575"/>
          </a:xfrm>
          <a:prstGeom prst="rect">
            <a:avLst/>
          </a:prstGeom>
        </p:spPr>
      </p:pic>
      <p:sp>
        <p:nvSpPr>
          <p:cNvPr id="7" name="TextBox 6"/>
          <p:cNvSpPr txBox="1"/>
          <p:nvPr/>
        </p:nvSpPr>
        <p:spPr>
          <a:xfrm>
            <a:off x="575253" y="5577812"/>
            <a:ext cx="3500966" cy="369332"/>
          </a:xfrm>
          <a:prstGeom prst="rect">
            <a:avLst/>
          </a:prstGeom>
          <a:noFill/>
        </p:spPr>
        <p:txBody>
          <a:bodyPr wrap="square" rtlCol="0">
            <a:spAutoFit/>
          </a:bodyPr>
          <a:lstStyle/>
          <a:p>
            <a:r>
              <a:rPr lang="en-US" dirty="0"/>
              <a:t>http://i.imgur.com/PIOafIe.jpg</a:t>
            </a:r>
          </a:p>
        </p:txBody>
      </p:sp>
      <p:pic>
        <p:nvPicPr>
          <p:cNvPr id="10" name="Picture 9"/>
          <p:cNvPicPr>
            <a:picLocks noChangeAspect="1"/>
          </p:cNvPicPr>
          <p:nvPr/>
        </p:nvPicPr>
        <p:blipFill>
          <a:blip r:embed="rId3"/>
          <a:stretch>
            <a:fillRect/>
          </a:stretch>
        </p:blipFill>
        <p:spPr>
          <a:xfrm>
            <a:off x="6086302" y="1886874"/>
            <a:ext cx="3187700" cy="3187700"/>
          </a:xfrm>
          <a:prstGeom prst="rect">
            <a:avLst/>
          </a:prstGeom>
        </p:spPr>
      </p:pic>
      <p:sp>
        <p:nvSpPr>
          <p:cNvPr id="13" name="TextBox 12"/>
          <p:cNvSpPr txBox="1"/>
          <p:nvPr/>
        </p:nvSpPr>
        <p:spPr>
          <a:xfrm>
            <a:off x="5992553" y="5300813"/>
            <a:ext cx="3375198" cy="923330"/>
          </a:xfrm>
          <a:prstGeom prst="rect">
            <a:avLst/>
          </a:prstGeom>
          <a:noFill/>
        </p:spPr>
        <p:txBody>
          <a:bodyPr wrap="square" rtlCol="0">
            <a:spAutoFit/>
          </a:bodyPr>
          <a:lstStyle/>
          <a:p>
            <a:r>
              <a:rPr lang="en-US" dirty="0"/>
              <a:t>http://i0.kym-cdn.com/photos/images/facebook/000/216/630/356xqi.jpg</a:t>
            </a:r>
          </a:p>
        </p:txBody>
      </p:sp>
    </p:spTree>
    <p:extLst>
      <p:ext uri="{BB962C8B-B14F-4D97-AF65-F5344CB8AC3E}">
        <p14:creationId xmlns:p14="http://schemas.microsoft.com/office/powerpoint/2010/main" val="293828182"/>
      </p:ext>
    </p:extLst>
  </p:cSld>
  <p:clrMapOvr>
    <a:masterClrMapping/>
  </p:clrMapOvr>
  <p:transition spd="slow" advClick="0">
    <p:cove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AUDIO</a:t>
            </a:r>
            <a:endParaRPr lang="en-US" dirty="0"/>
          </a:p>
        </p:txBody>
      </p:sp>
      <p:sp>
        <p:nvSpPr>
          <p:cNvPr id="6" name="Action Button: Home 5">
            <a:hlinkClick r:id="" action="ppaction://hlinkshowjump?jump=firstslide" highlightClick="1"/>
          </p:cNvPr>
          <p:cNvSpPr/>
          <p:nvPr/>
        </p:nvSpPr>
        <p:spPr>
          <a:xfrm>
            <a:off x="10237701" y="5114262"/>
            <a:ext cx="927100" cy="9271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Action Button: Sound 11">
            <a:hlinkClick r:id="" action="ppaction://noaction" highlightClick="1">
              <a:snd r:embed="rId2" name="applause.wav"/>
            </a:hlinkClick>
          </p:cNvPr>
          <p:cNvSpPr/>
          <p:nvPr/>
        </p:nvSpPr>
        <p:spPr>
          <a:xfrm>
            <a:off x="1198542" y="2920492"/>
            <a:ext cx="1042416" cy="1042416"/>
          </a:xfrm>
          <a:prstGeom prst="actionButtonSoun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Action Button: Sound 12">
            <a:hlinkClick r:id="" action="ppaction://noaction" highlightClick="1">
              <a:snd r:embed="rId3" name="cashreg.wav"/>
            </a:hlinkClick>
          </p:cNvPr>
          <p:cNvSpPr/>
          <p:nvPr/>
        </p:nvSpPr>
        <p:spPr>
          <a:xfrm>
            <a:off x="4975668" y="2920492"/>
            <a:ext cx="1042416" cy="1042416"/>
          </a:xfrm>
          <a:prstGeom prst="actionButtonSoun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Action Button: Sound 13">
            <a:hlinkClick r:id="" action="ppaction://noaction" highlightClick="1">
              <a:snd r:embed="rId4" name="push.wav"/>
            </a:hlinkClick>
          </p:cNvPr>
          <p:cNvSpPr/>
          <p:nvPr/>
        </p:nvSpPr>
        <p:spPr>
          <a:xfrm>
            <a:off x="8752794" y="2920492"/>
            <a:ext cx="1042416" cy="1042416"/>
          </a:xfrm>
          <a:prstGeom prst="actionButtonSoun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extBox 14"/>
          <p:cNvSpPr txBox="1"/>
          <p:nvPr/>
        </p:nvSpPr>
        <p:spPr>
          <a:xfrm flipH="1">
            <a:off x="1092877" y="4229100"/>
            <a:ext cx="1148081" cy="369332"/>
          </a:xfrm>
          <a:prstGeom prst="rect">
            <a:avLst/>
          </a:prstGeom>
          <a:noFill/>
        </p:spPr>
        <p:txBody>
          <a:bodyPr wrap="square" rtlCol="0">
            <a:spAutoFit/>
          </a:bodyPr>
          <a:lstStyle/>
          <a:p>
            <a:r>
              <a:rPr lang="en-US" dirty="0" smtClean="0"/>
              <a:t>Applause</a:t>
            </a:r>
            <a:endParaRPr lang="en-US" dirty="0"/>
          </a:p>
        </p:txBody>
      </p:sp>
      <p:sp>
        <p:nvSpPr>
          <p:cNvPr id="16" name="TextBox 15"/>
          <p:cNvSpPr txBox="1"/>
          <p:nvPr/>
        </p:nvSpPr>
        <p:spPr>
          <a:xfrm>
            <a:off x="4715826" y="4229100"/>
            <a:ext cx="1562100" cy="369332"/>
          </a:xfrm>
          <a:prstGeom prst="rect">
            <a:avLst/>
          </a:prstGeom>
          <a:noFill/>
        </p:spPr>
        <p:txBody>
          <a:bodyPr wrap="square" rtlCol="0">
            <a:spAutoFit/>
          </a:bodyPr>
          <a:lstStyle/>
          <a:p>
            <a:r>
              <a:rPr lang="en-US" dirty="0" smtClean="0"/>
              <a:t>Cash Register</a:t>
            </a:r>
            <a:endParaRPr lang="en-US" dirty="0"/>
          </a:p>
        </p:txBody>
      </p:sp>
      <p:sp>
        <p:nvSpPr>
          <p:cNvPr id="17" name="TextBox 16"/>
          <p:cNvSpPr txBox="1"/>
          <p:nvPr/>
        </p:nvSpPr>
        <p:spPr>
          <a:xfrm>
            <a:off x="8752794" y="4261366"/>
            <a:ext cx="1536700" cy="369332"/>
          </a:xfrm>
          <a:prstGeom prst="rect">
            <a:avLst/>
          </a:prstGeom>
          <a:noFill/>
        </p:spPr>
        <p:txBody>
          <a:bodyPr wrap="square" rtlCol="0">
            <a:spAutoFit/>
          </a:bodyPr>
          <a:lstStyle/>
          <a:p>
            <a:r>
              <a:rPr lang="en-US" dirty="0" smtClean="0"/>
              <a:t>Push</a:t>
            </a:r>
            <a:endParaRPr lang="en-US" dirty="0"/>
          </a:p>
        </p:txBody>
      </p:sp>
    </p:spTree>
    <p:extLst>
      <p:ext uri="{BB962C8B-B14F-4D97-AF65-F5344CB8AC3E}">
        <p14:creationId xmlns:p14="http://schemas.microsoft.com/office/powerpoint/2010/main" val="1694655833"/>
      </p:ext>
    </p:extLst>
  </p:cSld>
  <p:clrMapOvr>
    <a:masterClrMapping/>
  </p:clrMapOvr>
  <p:transition spd="slow" advClick="0">
    <p:cove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And on this one, you can access…</a:t>
            </a:r>
            <a:endParaRPr lang="en-US" dirty="0"/>
          </a:p>
        </p:txBody>
      </p:sp>
      <p:sp>
        <p:nvSpPr>
          <p:cNvPr id="5" name="Rectangle 4"/>
          <p:cNvSpPr/>
          <p:nvPr/>
        </p:nvSpPr>
        <p:spPr>
          <a:xfrm>
            <a:off x="378640" y="3856335"/>
            <a:ext cx="3738524" cy="923330"/>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US" sz="5400" b="1" dirty="0" smtClean="0">
                <a:ln/>
                <a:solidFill>
                  <a:schemeClr val="accent3"/>
                </a:solidFill>
                <a:hlinkClick r:id="rId2" action="ppaction://hlinksldjump"/>
              </a:rPr>
              <a:t>Animation!</a:t>
            </a:r>
            <a:endParaRPr lang="en-US" sz="5400" b="1" dirty="0">
              <a:ln/>
              <a:solidFill>
                <a:schemeClr val="accent3"/>
              </a:solidFill>
            </a:endParaRPr>
          </a:p>
        </p:txBody>
      </p:sp>
      <p:sp>
        <p:nvSpPr>
          <p:cNvPr id="10" name="Rectangle 9"/>
          <p:cNvSpPr/>
          <p:nvPr/>
        </p:nvSpPr>
        <p:spPr>
          <a:xfrm>
            <a:off x="3935601" y="2548235"/>
            <a:ext cx="2390399" cy="923330"/>
          </a:xfrm>
          <a:prstGeom prst="rect">
            <a:avLst/>
          </a:prstGeom>
          <a:noFill/>
        </p:spPr>
        <p:txBody>
          <a:bodyPr wrap="none" lIns="91440" tIns="45720" rIns="91440" bIns="45720">
            <a:spAutoFit/>
          </a:bodyPr>
          <a:lstStyle/>
          <a:p>
            <a:pPr algn="ctr"/>
            <a:r>
              <a:rPr lang="en-US" sz="5400" b="1"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hlinkClick r:id="rId3" action="ppaction://hlinksldjump"/>
              </a:rPr>
              <a:t>VIDEO!</a:t>
            </a:r>
            <a:endParaRPr lang="en-US" sz="5400" b="1"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
        <p:nvSpPr>
          <p:cNvPr id="11" name="Rectangle 10"/>
          <p:cNvSpPr/>
          <p:nvPr/>
        </p:nvSpPr>
        <p:spPr>
          <a:xfrm>
            <a:off x="6326000" y="3919835"/>
            <a:ext cx="4317529" cy="923330"/>
          </a:xfrm>
          <a:prstGeom prst="rect">
            <a:avLst/>
          </a:prstGeom>
          <a:noFill/>
        </p:spPr>
        <p:txBody>
          <a:bodyPr wrap="none" lIns="91440" tIns="45720" rIns="91440" bIns="45720">
            <a:spAutoFit/>
          </a:bodyPr>
          <a:lstStyle/>
          <a:p>
            <a:pPr algn="ctr"/>
            <a:r>
              <a:rPr lang="en-US" sz="5400" b="1" cap="none" spc="0" dirty="0" smtClean="0">
                <a:ln w="6600">
                  <a:solidFill>
                    <a:schemeClr val="accent2"/>
                  </a:solidFill>
                  <a:prstDash val="solid"/>
                </a:ln>
                <a:solidFill>
                  <a:srgbClr val="FFFFFF"/>
                </a:solidFill>
                <a:effectLst>
                  <a:outerShdw dist="38100" dir="2700000" algn="tl" rotWithShape="0">
                    <a:schemeClr val="accent2"/>
                  </a:outerShdw>
                </a:effectLst>
                <a:hlinkClick r:id="rId4" action="ppaction://hlinksldjump"/>
              </a:rPr>
              <a:t>Works Cited!</a:t>
            </a:r>
            <a:endParaRPr lang="en-US" sz="54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12" name="Left Arrow 11">
            <a:hlinkClick r:id="rId5" action="ppaction://hlinksldjump"/>
          </p:cNvPr>
          <p:cNvSpPr/>
          <p:nvPr/>
        </p:nvSpPr>
        <p:spPr>
          <a:xfrm>
            <a:off x="3935601" y="5280967"/>
            <a:ext cx="2376035" cy="1176915"/>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4117164" y="5684759"/>
            <a:ext cx="2232328" cy="369332"/>
          </a:xfrm>
          <a:prstGeom prst="rect">
            <a:avLst/>
          </a:prstGeom>
          <a:noFill/>
        </p:spPr>
        <p:txBody>
          <a:bodyPr wrap="square" rtlCol="0">
            <a:spAutoFit/>
          </a:bodyPr>
          <a:lstStyle/>
          <a:p>
            <a:r>
              <a:rPr lang="en-US" dirty="0" smtClean="0"/>
              <a:t>Or back to Slide 1…</a:t>
            </a:r>
            <a:endParaRPr lang="en-US" dirty="0"/>
          </a:p>
        </p:txBody>
      </p:sp>
    </p:spTree>
    <p:extLst>
      <p:ext uri="{BB962C8B-B14F-4D97-AF65-F5344CB8AC3E}">
        <p14:creationId xmlns:p14="http://schemas.microsoft.com/office/powerpoint/2010/main" val="3102234122"/>
      </p:ext>
    </p:extLst>
  </p:cSld>
  <p:clrMapOvr>
    <a:masterClrMapping/>
  </p:clrMapOvr>
  <p:transition spd="slow" advClick="0">
    <p:cove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ANIMATION</a:t>
            </a:r>
            <a:endParaRPr lang="en-US" dirty="0"/>
          </a:p>
        </p:txBody>
      </p:sp>
      <p:sp>
        <p:nvSpPr>
          <p:cNvPr id="6" name="Action Button: Home 5">
            <a:hlinkClick r:id="rId2" action="ppaction://hlinksldjump" highlightClick="1"/>
          </p:cNvPr>
          <p:cNvSpPr/>
          <p:nvPr/>
        </p:nvSpPr>
        <p:spPr>
          <a:xfrm>
            <a:off x="10237701" y="5114262"/>
            <a:ext cx="927100" cy="9271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12862" y="2493962"/>
            <a:ext cx="2428875" cy="2428875"/>
          </a:xfrm>
          <a:prstGeom prst="rect">
            <a:avLst/>
          </a:prstGeom>
        </p:spPr>
      </p:pic>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88087" y="2384425"/>
            <a:ext cx="2409825" cy="2876550"/>
          </a:xfrm>
          <a:prstGeom prst="rect">
            <a:avLst/>
          </a:prstGeom>
        </p:spPr>
      </p:pic>
    </p:spTree>
    <p:extLst>
      <p:ext uri="{BB962C8B-B14F-4D97-AF65-F5344CB8AC3E}">
        <p14:creationId xmlns:p14="http://schemas.microsoft.com/office/powerpoint/2010/main" val="1308010583"/>
      </p:ext>
    </p:extLst>
  </p:cSld>
  <p:clrMapOvr>
    <a:masterClrMapping/>
  </p:clrMapOvr>
  <p:transition spd="slow" advClick="0">
    <p:cove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VIDEO</a:t>
            </a:r>
            <a:endParaRPr lang="en-US" dirty="0"/>
          </a:p>
        </p:txBody>
      </p:sp>
      <p:sp>
        <p:nvSpPr>
          <p:cNvPr id="6" name="Action Button: Home 5">
            <a:hlinkClick r:id="rId3" action="ppaction://hlinksldjump" highlightClick="1"/>
          </p:cNvPr>
          <p:cNvSpPr/>
          <p:nvPr/>
        </p:nvSpPr>
        <p:spPr>
          <a:xfrm>
            <a:off x="10237701" y="5114262"/>
            <a:ext cx="927100" cy="9271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_AtP7au_Q9w"/>
          <p:cNvPicPr>
            <a:picLocks noRot="1" noChangeAspect="1"/>
          </p:cNvPicPr>
          <p:nvPr>
            <a:videoFile r:link="rId1"/>
          </p:nvPr>
        </p:nvPicPr>
        <p:blipFill>
          <a:blip r:embed="rId4"/>
          <a:stretch>
            <a:fillRect/>
          </a:stretch>
        </p:blipFill>
        <p:spPr>
          <a:xfrm>
            <a:off x="2335389" y="1930400"/>
            <a:ext cx="6033911" cy="3394075"/>
          </a:xfrm>
          <a:prstGeom prst="rect">
            <a:avLst/>
          </a:prstGeom>
        </p:spPr>
      </p:pic>
      <p:sp>
        <p:nvSpPr>
          <p:cNvPr id="10" name="TextBox 9"/>
          <p:cNvSpPr txBox="1"/>
          <p:nvPr/>
        </p:nvSpPr>
        <p:spPr>
          <a:xfrm>
            <a:off x="3302000" y="5689600"/>
            <a:ext cx="3695700" cy="369332"/>
          </a:xfrm>
          <a:prstGeom prst="rect">
            <a:avLst/>
          </a:prstGeom>
          <a:noFill/>
        </p:spPr>
        <p:txBody>
          <a:bodyPr wrap="square" rtlCol="0">
            <a:spAutoFit/>
          </a:bodyPr>
          <a:lstStyle/>
          <a:p>
            <a:r>
              <a:rPr lang="en-US" i="1" dirty="0" smtClean="0"/>
              <a:t>The Pinnacle of Cinematography</a:t>
            </a:r>
            <a:endParaRPr lang="en-US" i="1" dirty="0"/>
          </a:p>
        </p:txBody>
      </p:sp>
    </p:spTree>
    <p:extLst>
      <p:ext uri="{BB962C8B-B14F-4D97-AF65-F5344CB8AC3E}">
        <p14:creationId xmlns:p14="http://schemas.microsoft.com/office/powerpoint/2010/main" val="648933600"/>
      </p:ext>
    </p:extLst>
  </p:cSld>
  <p:clrMapOvr>
    <a:masterClrMapping/>
  </p:clrMapOvr>
  <p:transition spd="slow" advClick="0">
    <p:cove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WORKS CITED</a:t>
            </a:r>
            <a:endParaRPr lang="en-US" dirty="0"/>
          </a:p>
        </p:txBody>
      </p:sp>
      <p:sp>
        <p:nvSpPr>
          <p:cNvPr id="3" name="Content Placeholder 2"/>
          <p:cNvSpPr>
            <a:spLocks noGrp="1"/>
          </p:cNvSpPr>
          <p:nvPr>
            <p:ph idx="1"/>
          </p:nvPr>
        </p:nvSpPr>
        <p:spPr/>
        <p:txBody>
          <a:bodyPr/>
          <a:lstStyle/>
          <a:p>
            <a:r>
              <a:rPr lang="en-US" dirty="0">
                <a:hlinkClick r:id="rId2"/>
              </a:rPr>
              <a:t>http://</a:t>
            </a:r>
            <a:r>
              <a:rPr lang="en-US" dirty="0" smtClean="0">
                <a:hlinkClick r:id="rId2"/>
              </a:rPr>
              <a:t>i.imgur.com/PIOafIe.jpg</a:t>
            </a:r>
            <a:r>
              <a:rPr lang="en-US" dirty="0" smtClean="0"/>
              <a:t> </a:t>
            </a:r>
          </a:p>
          <a:p>
            <a:r>
              <a:rPr lang="en-US" dirty="0" smtClean="0"/>
              <a:t>http</a:t>
            </a:r>
            <a:r>
              <a:rPr lang="en-US" dirty="0"/>
              <a:t>://i0.kym-cdn.com/photos/images/facebook/000/216/630/356xqi.jpg</a:t>
            </a:r>
            <a:endParaRPr lang="en-US" dirty="0" smtClean="0"/>
          </a:p>
          <a:p>
            <a:r>
              <a:rPr lang="en-US" dirty="0" smtClean="0"/>
              <a:t>Sounds © Windows</a:t>
            </a:r>
          </a:p>
          <a:p>
            <a:r>
              <a:rPr lang="en-US" dirty="0">
                <a:hlinkClick r:id="rId3"/>
              </a:rPr>
              <a:t>https://upload.wikimedia.org/wikipedia/commons/8/81/Platonic_Solids_Stereo_1_-_</a:t>
            </a:r>
            <a:r>
              <a:rPr lang="en-US" dirty="0" smtClean="0">
                <a:hlinkClick r:id="rId3"/>
              </a:rPr>
              <a:t>Tetrahedron.gif</a:t>
            </a:r>
            <a:endParaRPr lang="en-US" dirty="0" smtClean="0"/>
          </a:p>
          <a:p>
            <a:r>
              <a:rPr lang="en-US" dirty="0">
                <a:hlinkClick r:id="rId4"/>
              </a:rPr>
              <a:t>https://</a:t>
            </a:r>
            <a:r>
              <a:rPr lang="en-US" dirty="0" smtClean="0">
                <a:hlinkClick r:id="rId4"/>
              </a:rPr>
              <a:t>commons.wikimedia.org/wiki/File:8-cell.gif</a:t>
            </a:r>
            <a:endParaRPr lang="en-US" dirty="0" smtClean="0"/>
          </a:p>
          <a:p>
            <a:r>
              <a:rPr lang="en-US" dirty="0">
                <a:hlinkClick r:id="rId5"/>
              </a:rPr>
              <a:t>https://</a:t>
            </a:r>
            <a:r>
              <a:rPr lang="en-US" dirty="0" smtClean="0">
                <a:hlinkClick r:id="rId5"/>
              </a:rPr>
              <a:t>upload.wikimedia.org/wikipedia/commons/transcoded/d/d9/Fantastic_Contraption_raw_gameplay_highlights.webm/Fantastic_Contraption_raw_gameplay_highlights.webm.480p.webm</a:t>
            </a:r>
            <a:endParaRPr lang="en-US" dirty="0" smtClean="0"/>
          </a:p>
          <a:p>
            <a:r>
              <a:rPr lang="en-US" dirty="0"/>
              <a:t>https://www.youtube.com/watch?v=_AtP7au_Q9w</a:t>
            </a:r>
          </a:p>
        </p:txBody>
      </p:sp>
      <p:sp>
        <p:nvSpPr>
          <p:cNvPr id="6" name="Action Button: Home 5">
            <a:hlinkClick r:id="rId6" action="ppaction://hlinksldjump" highlightClick="1"/>
          </p:cNvPr>
          <p:cNvSpPr/>
          <p:nvPr/>
        </p:nvSpPr>
        <p:spPr>
          <a:xfrm>
            <a:off x="10237701" y="5114262"/>
            <a:ext cx="927100" cy="9271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382367333"/>
      </p:ext>
    </p:extLst>
  </p:cSld>
  <p:clrMapOvr>
    <a:masterClrMapping/>
  </p:clrMapOvr>
  <p:transition spd="slow" advClick="0">
    <p:cover/>
  </p:transition>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docProps/app.xml><?xml version="1.0" encoding="utf-8"?>
<Properties xmlns="http://schemas.openxmlformats.org/officeDocument/2006/extended-properties" xmlns:vt="http://schemas.openxmlformats.org/officeDocument/2006/docPropsVTypes">
  <Template>Facet</Template>
  <TotalTime>80</TotalTime>
  <Words>218</Words>
  <Application>Microsoft Office PowerPoint</Application>
  <PresentationFormat>Widescreen</PresentationFormat>
  <Paragraphs>30</Paragraphs>
  <Slides>8</Slides>
  <Notes>0</Notes>
  <HiddenSlides>0</HiddenSlides>
  <MMClips>1</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Trebuchet MS</vt:lpstr>
      <vt:lpstr>Wingdings 3</vt:lpstr>
      <vt:lpstr>Facet</vt:lpstr>
      <vt:lpstr>On this slide, you can access…</vt:lpstr>
      <vt:lpstr>TEXT</vt:lpstr>
      <vt:lpstr>IMAGES</vt:lpstr>
      <vt:lpstr>AUDIO</vt:lpstr>
      <vt:lpstr>And on this one, you can access…</vt:lpstr>
      <vt:lpstr>ANIMATION</vt:lpstr>
      <vt:lpstr>VIDEO</vt:lpstr>
      <vt:lpstr>WORKS CITED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Lab 7 Project</dc:title>
  <dc:creator>Protopapa,Jack</dc:creator>
  <cp:lastModifiedBy>Protopapa,Jack</cp:lastModifiedBy>
  <cp:revision>9</cp:revision>
  <dcterms:created xsi:type="dcterms:W3CDTF">2016-10-24T23:42:50Z</dcterms:created>
  <dcterms:modified xsi:type="dcterms:W3CDTF">2016-10-25T01:03:01Z</dcterms:modified>
</cp:coreProperties>
</file>