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7" r:id="rId5"/>
    <p:sldId id="268" r:id="rId6"/>
    <p:sldId id="261" r:id="rId7"/>
    <p:sldId id="269" r:id="rId8"/>
    <p:sldId id="270" r:id="rId9"/>
    <p:sldId id="263" r:id="rId10"/>
    <p:sldId id="275" r:id="rId11"/>
    <p:sldId id="274" r:id="rId12"/>
    <p:sldId id="262" r:id="rId13"/>
    <p:sldId id="271" r:id="rId14"/>
    <p:sldId id="272" r:id="rId15"/>
    <p:sldId id="265" r:id="rId16"/>
    <p:sldId id="266" r:id="rId17"/>
    <p:sldId id="273" r:id="rId18"/>
    <p:sldId id="278" r:id="rId19"/>
    <p:sldId id="279" r:id="rId20"/>
    <p:sldId id="280" r:id="rId21"/>
    <p:sldId id="281" r:id="rId22"/>
    <p:sldId id="283" r:id="rId23"/>
    <p:sldId id="282" r:id="rId24"/>
    <p:sldId id="284" r:id="rId25"/>
    <p:sldId id="285" r:id="rId26"/>
    <p:sldId id="286" r:id="rId27"/>
    <p:sldId id="287" r:id="rId28"/>
    <p:sldId id="288" r:id="rId29"/>
    <p:sldId id="289" r:id="rId30"/>
    <p:sldId id="290" r:id="rId31"/>
    <p:sldId id="291" r:id="rId32"/>
    <p:sldId id="292" r:id="rId33"/>
    <p:sldId id="293" r:id="rId34"/>
    <p:sldId id="294" r:id="rId35"/>
    <p:sldId id="295" r:id="rId36"/>
    <p:sldId id="296" r:id="rId37"/>
    <p:sldId id="297" r:id="rId38"/>
    <p:sldId id="298" r:id="rId39"/>
    <p:sldId id="299" r:id="rId40"/>
    <p:sldId id="300" r:id="rId41"/>
    <p:sldId id="301" r:id="rId42"/>
    <p:sldId id="302" r:id="rId43"/>
    <p:sldId id="303" r:id="rId44"/>
    <p:sldId id="304" r:id="rId45"/>
    <p:sldId id="305" r:id="rId46"/>
    <p:sldId id="306" r:id="rId47"/>
    <p:sldId id="310" r:id="rId48"/>
    <p:sldId id="308" r:id="rId49"/>
    <p:sldId id="309" r:id="rId50"/>
    <p:sldId id="307" r:id="rId51"/>
    <p:sldId id="311" r:id="rId52"/>
    <p:sldId id="315" r:id="rId53"/>
    <p:sldId id="312" r:id="rId54"/>
    <p:sldId id="313" r:id="rId55"/>
    <p:sldId id="314" r:id="rId56"/>
    <p:sldId id="316" r:id="rId57"/>
    <p:sldId id="317" r:id="rId58"/>
    <p:sldId id="318" r:id="rId59"/>
    <p:sldId id="319" r:id="rId60"/>
    <p:sldId id="320" r:id="rId61"/>
    <p:sldId id="321" r:id="rId62"/>
    <p:sldId id="323" r:id="rId63"/>
    <p:sldId id="324" r:id="rId64"/>
    <p:sldId id="325" r:id="rId65"/>
    <p:sldId id="326" r:id="rId66"/>
    <p:sldId id="322" r:id="rId67"/>
    <p:sldId id="327" r:id="rId68"/>
    <p:sldId id="328" r:id="rId69"/>
    <p:sldId id="329" r:id="rId70"/>
    <p:sldId id="331" r:id="rId71"/>
    <p:sldId id="333" r:id="rId72"/>
    <p:sldId id="334" r:id="rId73"/>
    <p:sldId id="335" r:id="rId74"/>
    <p:sldId id="336" r:id="rId75"/>
    <p:sldId id="337" r:id="rId76"/>
    <p:sldId id="338" r:id="rId77"/>
    <p:sldId id="339" r:id="rId78"/>
    <p:sldId id="340" r:id="rId79"/>
    <p:sldId id="341" r:id="rId8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rt" id="{FD7F84CB-229E-4B9A-B685-2A95E6067FD8}">
          <p14:sldIdLst>
            <p14:sldId id="257"/>
            <p14:sldId id="258"/>
            <p14:sldId id="260"/>
            <p14:sldId id="267"/>
            <p14:sldId id="268"/>
          </p14:sldIdLst>
        </p14:section>
        <p14:section name="Outside the tower" id="{4BDC5282-73C0-4E9F-8A8C-1E5495C9A350}">
          <p14:sldIdLst>
            <p14:sldId id="261"/>
            <p14:sldId id="269"/>
            <p14:sldId id="270"/>
            <p14:sldId id="263"/>
            <p14:sldId id="275"/>
            <p14:sldId id="274"/>
          </p14:sldIdLst>
        </p14:section>
        <p14:section name="Door" id="{094AA4F4-40CD-44CF-A4AB-36925D32E521}">
          <p14:sldIdLst>
            <p14:sldId id="262"/>
            <p14:sldId id="271"/>
            <p14:sldId id="272"/>
            <p14:sldId id="265"/>
            <p14:sldId id="266"/>
            <p14:sldId id="273"/>
            <p14:sldId id="278"/>
            <p14:sldId id="279"/>
            <p14:sldId id="280"/>
            <p14:sldId id="281"/>
            <p14:sldId id="283"/>
            <p14:sldId id="282"/>
          </p14:sldIdLst>
        </p14:section>
        <p14:section name="First floor" id="{8E951E81-35AC-4FDF-B5D4-A6338162C3CE}">
          <p14:sldIdLst>
            <p14:sldId id="284"/>
            <p14:sldId id="285"/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  <p14:sldId id="294"/>
            <p14:sldId id="295"/>
            <p14:sldId id="296"/>
            <p14:sldId id="297"/>
            <p14:sldId id="298"/>
            <p14:sldId id="299"/>
            <p14:sldId id="300"/>
            <p14:sldId id="301"/>
          </p14:sldIdLst>
        </p14:section>
        <p14:section name="Second Floor" id="{1763348F-F0EE-4FE3-91BD-744596BDE981}">
          <p14:sldIdLst>
            <p14:sldId id="302"/>
            <p14:sldId id="303"/>
            <p14:sldId id="304"/>
            <p14:sldId id="305"/>
            <p14:sldId id="306"/>
            <p14:sldId id="310"/>
            <p14:sldId id="308"/>
            <p14:sldId id="309"/>
            <p14:sldId id="307"/>
            <p14:sldId id="311"/>
            <p14:sldId id="315"/>
          </p14:sldIdLst>
        </p14:section>
        <p14:section name="Last Floor/End" id="{4B7181E8-EBB7-4B44-823B-6352A8F0196D}">
          <p14:sldIdLst>
            <p14:sldId id="312"/>
            <p14:sldId id="313"/>
            <p14:sldId id="314"/>
            <p14:sldId id="316"/>
            <p14:sldId id="317"/>
            <p14:sldId id="318"/>
            <p14:sldId id="319"/>
            <p14:sldId id="320"/>
            <p14:sldId id="321"/>
            <p14:sldId id="323"/>
            <p14:sldId id="324"/>
            <p14:sldId id="325"/>
            <p14:sldId id="326"/>
            <p14:sldId id="322"/>
          </p14:sldIdLst>
        </p14:section>
        <p14:section name="Design Bible" id="{A9760511-22F5-40B1-AA60-F7FF3E4BC4D4}">
          <p14:sldIdLst>
            <p14:sldId id="327"/>
            <p14:sldId id="328"/>
            <p14:sldId id="329"/>
            <p14:sldId id="331"/>
            <p14:sldId id="333"/>
          </p14:sldIdLst>
        </p14:section>
        <p14:section name="Screen Flow" id="{60CE37CD-526A-47B2-BE18-E35673D8C4FA}">
          <p14:sldIdLst>
            <p14:sldId id="334"/>
            <p14:sldId id="335"/>
            <p14:sldId id="336"/>
            <p14:sldId id="337"/>
            <p14:sldId id="338"/>
            <p14:sldId id="339"/>
            <p14:sldId id="340"/>
            <p14:sldId id="34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333" autoAdjust="0"/>
    <p:restoredTop sz="94660"/>
  </p:normalViewPr>
  <p:slideViewPr>
    <p:cSldViewPr snapToGrid="0">
      <p:cViewPr varScale="1">
        <p:scale>
          <a:sx n="72" d="100"/>
          <a:sy n="72" d="100"/>
        </p:scale>
        <p:origin x="84" y="8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ableStyles" Target="tableStyle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2303-10AC-4E4B-941B-011F87442811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B9841-078F-4D3B-B712-54FD019DF1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500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2303-10AC-4E4B-941B-011F87442811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B9841-078F-4D3B-B712-54FD019DF1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906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2303-10AC-4E4B-941B-011F87442811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B9841-078F-4D3B-B712-54FD019DF1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346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2303-10AC-4E4B-941B-011F87442811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B9841-078F-4D3B-B712-54FD019DF1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573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2303-10AC-4E4B-941B-011F87442811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B9841-078F-4D3B-B712-54FD019DF1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837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2303-10AC-4E4B-941B-011F87442811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B9841-078F-4D3B-B712-54FD019DF1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879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2303-10AC-4E4B-941B-011F87442811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B9841-078F-4D3B-B712-54FD019DF1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00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2303-10AC-4E4B-941B-011F87442811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B9841-078F-4D3B-B712-54FD019DF1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663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2303-10AC-4E4B-941B-011F87442811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B9841-078F-4D3B-B712-54FD019DF1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2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2303-10AC-4E4B-941B-011F87442811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B9841-078F-4D3B-B712-54FD019DF1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312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2303-10AC-4E4B-941B-011F87442811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B9841-078F-4D3B-B712-54FD019DF1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740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92303-10AC-4E4B-941B-011F87442811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0B9841-078F-4D3B-B712-54FD019DF1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94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2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2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2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2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" Target="slide3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44.xml"/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slide" Target="slide3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44.xml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4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43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4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48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53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4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54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55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5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5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3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5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59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60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" Target="slide6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6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65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65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66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66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66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slide" Target="slide68.xml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slide" Target="slide69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slide" Target="slide68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PowerPoint Adventure!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haparral Pro Light" panose="02060403030505090203"/>
              </a:rPr>
              <a:t>By Dan Cohen</a:t>
            </a:r>
            <a:endParaRPr lang="en-US" dirty="0">
              <a:solidFill>
                <a:schemeClr val="bg1"/>
              </a:solidFill>
              <a:latin typeface="Chaparral Pro Light" panose="02060403030505090203"/>
            </a:endParaRPr>
          </a:p>
        </p:txBody>
      </p:sp>
    </p:spTree>
    <p:extLst>
      <p:ext uri="{BB962C8B-B14F-4D97-AF65-F5344CB8AC3E}">
        <p14:creationId xmlns:p14="http://schemas.microsoft.com/office/powerpoint/2010/main" val="2953604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6200" y="2766218"/>
            <a:ext cx="6959600" cy="1325563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You’re an adventurer, not a wuss.  Get back in there!</a:t>
            </a:r>
            <a:endParaRPr lang="en-US" sz="60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3" name="Right Arrow 2">
            <a:hlinkClick r:id="rId2" action="ppaction://hlinksldjump"/>
          </p:cNvPr>
          <p:cNvSpPr/>
          <p:nvPr/>
        </p:nvSpPr>
        <p:spPr>
          <a:xfrm flipH="1">
            <a:off x="5753100" y="5232574"/>
            <a:ext cx="685800" cy="484632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988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6200" y="2766218"/>
            <a:ext cx="6959600" cy="1325563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You’re an adventurer, not a wuss.  Get back in there!</a:t>
            </a:r>
            <a:endParaRPr lang="en-US" sz="60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3" name="Right Arrow 2">
            <a:hlinkClick r:id="rId2" action="ppaction://hlinksldjump"/>
          </p:cNvPr>
          <p:cNvSpPr/>
          <p:nvPr/>
        </p:nvSpPr>
        <p:spPr>
          <a:xfrm flipH="1">
            <a:off x="5753100" y="5232574"/>
            <a:ext cx="685800" cy="484632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841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19200"/>
            <a:ext cx="12192000" cy="56388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Stored Data 8"/>
          <p:cNvSpPr/>
          <p:nvPr/>
        </p:nvSpPr>
        <p:spPr>
          <a:xfrm rot="16200000">
            <a:off x="2172583" y="-3478086"/>
            <a:ext cx="7834133" cy="12026900"/>
          </a:xfrm>
          <a:prstGeom prst="flowChartOnlineStorag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" y="188118"/>
            <a:ext cx="6959600" cy="1325563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There’s a large oak door before you, what do you do?</a:t>
            </a:r>
            <a:endParaRPr lang="en-US" sz="36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906217" y="1701799"/>
            <a:ext cx="1344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Bash it in!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906217" y="2304533"/>
            <a:ext cx="17853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Try opening it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10" name="TextBox 9">
            <a:hlinkClick r:id="rId4" action="ppaction://hlinksldjump"/>
          </p:cNvPr>
          <p:cNvSpPr txBox="1"/>
          <p:nvPr/>
        </p:nvSpPr>
        <p:spPr>
          <a:xfrm>
            <a:off x="906217" y="2907267"/>
            <a:ext cx="881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Knock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11" name="Flowchart: Delay 10"/>
          <p:cNvSpPr/>
          <p:nvPr/>
        </p:nvSpPr>
        <p:spPr>
          <a:xfrm rot="16200000">
            <a:off x="3371433" y="2076486"/>
            <a:ext cx="5436431" cy="3315459"/>
          </a:xfrm>
          <a:prstGeom prst="flowChartDelay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7112000" y="4038600"/>
            <a:ext cx="406400" cy="4191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Click r:id="rId5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948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19200"/>
            <a:ext cx="12192000" cy="56388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Stored Data 8"/>
          <p:cNvSpPr/>
          <p:nvPr/>
        </p:nvSpPr>
        <p:spPr>
          <a:xfrm rot="16200000">
            <a:off x="2172583" y="-3478086"/>
            <a:ext cx="7834133" cy="12026900"/>
          </a:xfrm>
          <a:prstGeom prst="flowChartOnlineStorag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" y="188118"/>
            <a:ext cx="6959600" cy="1325563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There’s a large oak door before you, what do you do?</a:t>
            </a:r>
            <a:endParaRPr lang="en-US" sz="36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906217" y="1701799"/>
            <a:ext cx="1344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Bash it in!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906217" y="2304533"/>
            <a:ext cx="17853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Try opening it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10" name="TextBox 9">
            <a:hlinkClick r:id="rId4" action="ppaction://hlinksldjump"/>
          </p:cNvPr>
          <p:cNvSpPr txBox="1"/>
          <p:nvPr/>
        </p:nvSpPr>
        <p:spPr>
          <a:xfrm>
            <a:off x="906217" y="2907267"/>
            <a:ext cx="881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Knock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11" name="Flowchart: Delay 10"/>
          <p:cNvSpPr/>
          <p:nvPr/>
        </p:nvSpPr>
        <p:spPr>
          <a:xfrm rot="16200000">
            <a:off x="3371433" y="2076486"/>
            <a:ext cx="5436431" cy="3315459"/>
          </a:xfrm>
          <a:prstGeom prst="flowChartDelay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7112000" y="4038600"/>
            <a:ext cx="406400" cy="4191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63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19200"/>
            <a:ext cx="12192000" cy="56388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Stored Data 8"/>
          <p:cNvSpPr/>
          <p:nvPr/>
        </p:nvSpPr>
        <p:spPr>
          <a:xfrm rot="16200000">
            <a:off x="2172583" y="-3478086"/>
            <a:ext cx="7834133" cy="12026900"/>
          </a:xfrm>
          <a:prstGeom prst="flowChartOnlineStorag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" y="188118"/>
            <a:ext cx="6959600" cy="1325563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There’s a large oak door before you, what do you do?</a:t>
            </a:r>
            <a:endParaRPr lang="en-US" sz="36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906217" y="1701799"/>
            <a:ext cx="1344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Bash it in!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906217" y="2304533"/>
            <a:ext cx="17853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Try opening it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10" name="TextBox 9">
            <a:hlinkClick r:id="rId4" action="ppaction://hlinksldjump"/>
          </p:cNvPr>
          <p:cNvSpPr txBox="1"/>
          <p:nvPr/>
        </p:nvSpPr>
        <p:spPr>
          <a:xfrm>
            <a:off x="906217" y="2907267"/>
            <a:ext cx="881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Knock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11" name="Flowchart: Delay 10"/>
          <p:cNvSpPr/>
          <p:nvPr/>
        </p:nvSpPr>
        <p:spPr>
          <a:xfrm rot="16200000">
            <a:off x="3371433" y="2076486"/>
            <a:ext cx="5436431" cy="3315459"/>
          </a:xfrm>
          <a:prstGeom prst="flowChartDelay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7112000" y="4038600"/>
            <a:ext cx="406400" cy="4191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322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19200"/>
            <a:ext cx="12192000" cy="56388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Stored Data 8"/>
          <p:cNvSpPr/>
          <p:nvPr/>
        </p:nvSpPr>
        <p:spPr>
          <a:xfrm rot="16200000">
            <a:off x="2172583" y="-3478086"/>
            <a:ext cx="7834133" cy="12026900"/>
          </a:xfrm>
          <a:prstGeom prst="flowChartOnlineStorag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" y="188118"/>
            <a:ext cx="6959600" cy="1325563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There’s a large oak door before you, what do you do?</a:t>
            </a:r>
            <a:endParaRPr lang="en-US" sz="36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6217" y="1701799"/>
            <a:ext cx="12750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latin typeface="Chaparral Pro Light" panose="02060403030505090203" pitchFamily="18" charset="0"/>
              </a:rPr>
              <a:t>That’ll do</a:t>
            </a:r>
            <a:endParaRPr lang="en-US" sz="2400" dirty="0">
              <a:solidFill>
                <a:srgbClr val="FFFF00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11" name="Flowchart: Delay 10"/>
          <p:cNvSpPr/>
          <p:nvPr/>
        </p:nvSpPr>
        <p:spPr>
          <a:xfrm rot="16200000">
            <a:off x="3371433" y="2076486"/>
            <a:ext cx="5436431" cy="3315459"/>
          </a:xfrm>
          <a:prstGeom prst="flowChartDelay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Explosion 2 1"/>
          <p:cNvSpPr/>
          <p:nvPr/>
        </p:nvSpPr>
        <p:spPr>
          <a:xfrm rot="17544143">
            <a:off x="4318029" y="2051397"/>
            <a:ext cx="3820173" cy="3789025"/>
          </a:xfrm>
          <a:prstGeom prst="irregularSeal2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2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hlinkClick r:id="rId3" action="ppaction://hlinksldjump"/>
          </p:cNvPr>
          <p:cNvSpPr txBox="1"/>
          <p:nvPr/>
        </p:nvSpPr>
        <p:spPr>
          <a:xfrm>
            <a:off x="906217" y="2304533"/>
            <a:ext cx="8238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Enter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2866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19200"/>
            <a:ext cx="12192000" cy="56388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Stored Data 8"/>
          <p:cNvSpPr/>
          <p:nvPr/>
        </p:nvSpPr>
        <p:spPr>
          <a:xfrm rot="16200000">
            <a:off x="2172583" y="-3478086"/>
            <a:ext cx="7834133" cy="12026900"/>
          </a:xfrm>
          <a:prstGeom prst="flowChartOnlineStorag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" y="188118"/>
            <a:ext cx="6959600" cy="1325563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There’s a large oak door before you, what do you do?</a:t>
            </a:r>
            <a:endParaRPr lang="en-US" sz="36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6217" y="1701799"/>
            <a:ext cx="2010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latin typeface="Chaparral Pro Light" panose="02060403030505090203" pitchFamily="18" charset="0"/>
              </a:rPr>
              <a:t>Well that hurt…</a:t>
            </a:r>
            <a:endParaRPr lang="en-US" sz="2400" dirty="0">
              <a:solidFill>
                <a:srgbClr val="FFFF00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906217" y="2304533"/>
            <a:ext cx="17853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Try opening it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11" name="Flowchart: Delay 10"/>
          <p:cNvSpPr/>
          <p:nvPr/>
        </p:nvSpPr>
        <p:spPr>
          <a:xfrm rot="16200000">
            <a:off x="3371433" y="2076486"/>
            <a:ext cx="5436431" cy="3315459"/>
          </a:xfrm>
          <a:prstGeom prst="flowChartDelay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7112000" y="4038600"/>
            <a:ext cx="406400" cy="4191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Explosion 1 26"/>
          <p:cNvSpPr/>
          <p:nvPr/>
        </p:nvSpPr>
        <p:spPr>
          <a:xfrm>
            <a:off x="4982665" y="3277015"/>
            <a:ext cx="914400" cy="914400"/>
          </a:xfrm>
          <a:prstGeom prst="irregularSeal1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hlinkClick r:id="rId3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138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19200"/>
            <a:ext cx="12192000" cy="56388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Stored Data 8"/>
          <p:cNvSpPr/>
          <p:nvPr/>
        </p:nvSpPr>
        <p:spPr>
          <a:xfrm rot="16200000">
            <a:off x="2172583" y="-3478086"/>
            <a:ext cx="7834133" cy="12026900"/>
          </a:xfrm>
          <a:prstGeom prst="flowChartOnlineStorag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" y="188118"/>
            <a:ext cx="6959600" cy="1325563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There’s a large oak door before you, what do you do?</a:t>
            </a:r>
            <a:endParaRPr lang="en-US" sz="36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6217" y="1701799"/>
            <a:ext cx="2010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latin typeface="Chaparral Pro Light" panose="02060403030505090203" pitchFamily="18" charset="0"/>
              </a:rPr>
              <a:t>Well that hurt…</a:t>
            </a:r>
            <a:endParaRPr lang="en-US" sz="2400" dirty="0">
              <a:solidFill>
                <a:srgbClr val="FFFF00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906217" y="2304533"/>
            <a:ext cx="17853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Try opening it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11" name="Flowchart: Delay 10"/>
          <p:cNvSpPr/>
          <p:nvPr/>
        </p:nvSpPr>
        <p:spPr>
          <a:xfrm rot="16200000">
            <a:off x="3371433" y="2076486"/>
            <a:ext cx="5436431" cy="3315459"/>
          </a:xfrm>
          <a:prstGeom prst="flowChartDelay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7112000" y="4038600"/>
            <a:ext cx="406400" cy="4191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Explosion 1 26"/>
          <p:cNvSpPr/>
          <p:nvPr/>
        </p:nvSpPr>
        <p:spPr>
          <a:xfrm>
            <a:off x="4982665" y="3277015"/>
            <a:ext cx="914400" cy="914400"/>
          </a:xfrm>
          <a:prstGeom prst="irregularSeal1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3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421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19200"/>
            <a:ext cx="12192000" cy="56388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Stored Data 8"/>
          <p:cNvSpPr/>
          <p:nvPr/>
        </p:nvSpPr>
        <p:spPr>
          <a:xfrm rot="16200000">
            <a:off x="2172583" y="-3478086"/>
            <a:ext cx="7834133" cy="12026900"/>
          </a:xfrm>
          <a:prstGeom prst="flowChartOnlineStorag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Delay 10"/>
          <p:cNvSpPr/>
          <p:nvPr/>
        </p:nvSpPr>
        <p:spPr>
          <a:xfrm rot="16200000">
            <a:off x="3371433" y="2076486"/>
            <a:ext cx="5436431" cy="3315459"/>
          </a:xfrm>
          <a:prstGeom prst="flowChartDela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76548" y="4038600"/>
            <a:ext cx="266699" cy="4191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lowchart: Delay 11"/>
          <p:cNvSpPr/>
          <p:nvPr/>
        </p:nvSpPr>
        <p:spPr>
          <a:xfrm rot="16200000" flipV="1">
            <a:off x="1009044" y="3029554"/>
            <a:ext cx="5436431" cy="1409319"/>
          </a:xfrm>
          <a:prstGeom prst="flowChartDelay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" y="188118"/>
            <a:ext cx="6959600" cy="1325563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There’s a large oak door before you, what do you do?</a:t>
            </a:r>
            <a:endParaRPr lang="en-US" sz="36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906217" y="1701799"/>
            <a:ext cx="21793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latin typeface="Chaparral Pro Light" panose="02060403030505090203" pitchFamily="18" charset="0"/>
              </a:rPr>
              <a:t>That’s convenient</a:t>
            </a:r>
            <a:endParaRPr lang="en-US" sz="2400" dirty="0">
              <a:solidFill>
                <a:srgbClr val="FFFF00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27" name="Rectangle 26">
            <a:hlinkClick r:id="rId3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hlinkClick r:id="rId4" action="ppaction://hlinksldjump"/>
          </p:cNvPr>
          <p:cNvSpPr txBox="1"/>
          <p:nvPr/>
        </p:nvSpPr>
        <p:spPr>
          <a:xfrm>
            <a:off x="906217" y="2304533"/>
            <a:ext cx="8238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Enter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065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19200"/>
            <a:ext cx="12192000" cy="56388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Stored Data 8"/>
          <p:cNvSpPr/>
          <p:nvPr/>
        </p:nvSpPr>
        <p:spPr>
          <a:xfrm rot="16200000">
            <a:off x="2172583" y="-3478086"/>
            <a:ext cx="7834133" cy="12026900"/>
          </a:xfrm>
          <a:prstGeom prst="flowChartOnlineStorag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Delay 10"/>
          <p:cNvSpPr/>
          <p:nvPr/>
        </p:nvSpPr>
        <p:spPr>
          <a:xfrm rot="16200000">
            <a:off x="3371433" y="2076486"/>
            <a:ext cx="5436431" cy="3315459"/>
          </a:xfrm>
          <a:prstGeom prst="flowChartDela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76548" y="4038600"/>
            <a:ext cx="266699" cy="4191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lowchart: Delay 11"/>
          <p:cNvSpPr/>
          <p:nvPr/>
        </p:nvSpPr>
        <p:spPr>
          <a:xfrm rot="16200000" flipV="1">
            <a:off x="1009044" y="3029554"/>
            <a:ext cx="5436431" cy="1409319"/>
          </a:xfrm>
          <a:prstGeom prst="flowChartDelay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" y="188118"/>
            <a:ext cx="6959600" cy="1325563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There’s a large oak door before you, what do you do?</a:t>
            </a:r>
            <a:endParaRPr lang="en-US" sz="36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27" name="Rectangle 26">
            <a:hlinkClick r:id="rId2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hlinkClick r:id="rId3" action="ppaction://hlinksldjump"/>
          </p:cNvPr>
          <p:cNvSpPr txBox="1"/>
          <p:nvPr/>
        </p:nvSpPr>
        <p:spPr>
          <a:xfrm>
            <a:off x="906217" y="1701799"/>
            <a:ext cx="21793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latin typeface="Chaparral Pro Light" panose="02060403030505090203" pitchFamily="18" charset="0"/>
              </a:rPr>
              <a:t>That’s convenient</a:t>
            </a:r>
            <a:endParaRPr lang="en-US" sz="2400" dirty="0">
              <a:solidFill>
                <a:srgbClr val="FFFF00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17" name="TextBox 16">
            <a:hlinkClick r:id="rId4" action="ppaction://hlinksldjump"/>
          </p:cNvPr>
          <p:cNvSpPr txBox="1"/>
          <p:nvPr/>
        </p:nvSpPr>
        <p:spPr>
          <a:xfrm>
            <a:off x="906217" y="2304533"/>
            <a:ext cx="8238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Enter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3711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9" name="Group 68"/>
          <p:cNvGrpSpPr/>
          <p:nvPr/>
        </p:nvGrpSpPr>
        <p:grpSpPr>
          <a:xfrm>
            <a:off x="1504481" y="1198511"/>
            <a:ext cx="2501096" cy="3681578"/>
            <a:chOff x="2324904" y="1229986"/>
            <a:chExt cx="2501096" cy="3681578"/>
          </a:xfrm>
        </p:grpSpPr>
        <p:grpSp>
          <p:nvGrpSpPr>
            <p:cNvPr id="30" name="Group 29"/>
            <p:cNvGrpSpPr/>
            <p:nvPr/>
          </p:nvGrpSpPr>
          <p:grpSpPr>
            <a:xfrm>
              <a:off x="2324904" y="2270500"/>
              <a:ext cx="2501096" cy="2641064"/>
              <a:chOff x="2197904" y="1787900"/>
              <a:chExt cx="2501096" cy="2641064"/>
            </a:xfrm>
          </p:grpSpPr>
          <p:grpSp>
            <p:nvGrpSpPr>
              <p:cNvPr id="29" name="Group 28"/>
              <p:cNvGrpSpPr/>
              <p:nvPr/>
            </p:nvGrpSpPr>
            <p:grpSpPr>
              <a:xfrm>
                <a:off x="2844800" y="2298412"/>
                <a:ext cx="914400" cy="2130552"/>
                <a:chOff x="2844800" y="2298412"/>
                <a:chExt cx="914400" cy="2130552"/>
              </a:xfrm>
            </p:grpSpPr>
            <p:sp>
              <p:nvSpPr>
                <p:cNvPr id="5" name="Smiley Face 4"/>
                <p:cNvSpPr/>
                <p:nvPr/>
              </p:nvSpPr>
              <p:spPr>
                <a:xfrm>
                  <a:off x="2844800" y="2298412"/>
                  <a:ext cx="914400" cy="914400"/>
                </a:xfrm>
                <a:prstGeom prst="smileyFac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" name="Rectangle 5"/>
                <p:cNvSpPr/>
                <p:nvPr/>
              </p:nvSpPr>
              <p:spPr>
                <a:xfrm>
                  <a:off x="2946400" y="3212812"/>
                  <a:ext cx="711200" cy="1216152"/>
                </a:xfrm>
                <a:prstGeom prst="rect">
                  <a:avLst/>
                </a:prstGeom>
                <a:solidFill>
                  <a:srgbClr val="C0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9" name="Group 18"/>
              <p:cNvGrpSpPr/>
              <p:nvPr/>
            </p:nvGrpSpPr>
            <p:grpSpPr>
              <a:xfrm>
                <a:off x="3555493" y="3212812"/>
                <a:ext cx="1143507" cy="848240"/>
                <a:chOff x="3139892" y="1041035"/>
                <a:chExt cx="1880107" cy="1305440"/>
              </a:xfrm>
            </p:grpSpPr>
            <p:sp>
              <p:nvSpPr>
                <p:cNvPr id="18" name="Minus 17"/>
                <p:cNvSpPr/>
                <p:nvPr/>
              </p:nvSpPr>
              <p:spPr>
                <a:xfrm rot="19257835">
                  <a:off x="3139892" y="1432075"/>
                  <a:ext cx="914400" cy="914400"/>
                </a:xfrm>
                <a:prstGeom prst="mathMinus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Diagonal Stripe 15"/>
                <p:cNvSpPr/>
                <p:nvPr/>
              </p:nvSpPr>
              <p:spPr>
                <a:xfrm rot="20815637">
                  <a:off x="3698818" y="1041035"/>
                  <a:ext cx="1321181" cy="777933"/>
                </a:xfrm>
                <a:prstGeom prst="diagStripe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" name="Minus 16"/>
                <p:cNvSpPr/>
                <p:nvPr/>
              </p:nvSpPr>
              <p:spPr>
                <a:xfrm rot="3491249">
                  <a:off x="3302000" y="1307812"/>
                  <a:ext cx="914400" cy="914400"/>
                </a:xfrm>
                <a:prstGeom prst="mathMinus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3" name="Group 22"/>
              <p:cNvGrpSpPr/>
              <p:nvPr/>
            </p:nvGrpSpPr>
            <p:grpSpPr>
              <a:xfrm>
                <a:off x="2197904" y="3262064"/>
                <a:ext cx="896620" cy="1161288"/>
                <a:chOff x="1478427" y="2937964"/>
                <a:chExt cx="896620" cy="1161288"/>
              </a:xfrm>
            </p:grpSpPr>
            <p:sp>
              <p:nvSpPr>
                <p:cNvPr id="20" name="Pentagon 19"/>
                <p:cNvSpPr/>
                <p:nvPr/>
              </p:nvSpPr>
              <p:spPr>
                <a:xfrm rot="5400000">
                  <a:off x="1346093" y="3070298"/>
                  <a:ext cx="1161288" cy="896620"/>
                </a:xfrm>
                <a:prstGeom prst="homePlat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Pentagon 20"/>
                <p:cNvSpPr/>
                <p:nvPr/>
              </p:nvSpPr>
              <p:spPr>
                <a:xfrm rot="5400000">
                  <a:off x="1346870" y="3378908"/>
                  <a:ext cx="1161288" cy="279400"/>
                </a:xfrm>
                <a:prstGeom prst="homePlate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7" name="Group 26"/>
              <p:cNvGrpSpPr/>
              <p:nvPr/>
            </p:nvGrpSpPr>
            <p:grpSpPr>
              <a:xfrm>
                <a:off x="2665483" y="1787900"/>
                <a:ext cx="1273033" cy="685975"/>
                <a:chOff x="2665483" y="1787900"/>
                <a:chExt cx="1273033" cy="685975"/>
              </a:xfrm>
            </p:grpSpPr>
            <p:sp>
              <p:nvSpPr>
                <p:cNvPr id="25" name="Moon 24"/>
                <p:cNvSpPr/>
                <p:nvPr/>
              </p:nvSpPr>
              <p:spPr>
                <a:xfrm rot="16200000">
                  <a:off x="2959100" y="1494283"/>
                  <a:ext cx="685800" cy="1273033"/>
                </a:xfrm>
                <a:prstGeom prst="moon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Flowchart: Delay 25"/>
                <p:cNvSpPr/>
                <p:nvPr/>
              </p:nvSpPr>
              <p:spPr>
                <a:xfrm rot="16200000">
                  <a:off x="3100200" y="1844314"/>
                  <a:ext cx="406112" cy="853009"/>
                </a:xfrm>
                <a:prstGeom prst="flowChartDelay">
                  <a:avLst/>
                </a:prstGeom>
                <a:solidFill>
                  <a:schemeClr val="accent3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66" name="TextBox 65">
              <a:hlinkClick r:id="rId2" action="ppaction://hlinksldjump"/>
            </p:cNvPr>
            <p:cNvSpPr txBox="1"/>
            <p:nvPr/>
          </p:nvSpPr>
          <p:spPr>
            <a:xfrm>
              <a:off x="2588609" y="1229986"/>
              <a:ext cx="184255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>
                  <a:solidFill>
                    <a:schemeClr val="bg1"/>
                  </a:solidFill>
                  <a:latin typeface="Chaparral Pro Light" panose="02060403030505090203"/>
                  <a:cs typeface="Arial" panose="020B0604020202020204" pitchFamily="34" charset="0"/>
                </a:rPr>
                <a:t>Warrior</a:t>
              </a:r>
              <a:endParaRPr lang="en-US" sz="3600" dirty="0">
                <a:solidFill>
                  <a:schemeClr val="bg1"/>
                </a:solidFill>
                <a:latin typeface="Chaparral Pro Light" panose="02060403030505090203"/>
                <a:cs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5397272" y="1197470"/>
            <a:ext cx="1699106" cy="3677007"/>
            <a:chOff x="5466337" y="1236081"/>
            <a:chExt cx="1699106" cy="3677007"/>
          </a:xfrm>
        </p:grpSpPr>
        <p:grpSp>
          <p:nvGrpSpPr>
            <p:cNvPr id="45" name="Group 44"/>
            <p:cNvGrpSpPr/>
            <p:nvPr/>
          </p:nvGrpSpPr>
          <p:grpSpPr>
            <a:xfrm>
              <a:off x="5640304" y="2782536"/>
              <a:ext cx="1525139" cy="2130552"/>
              <a:chOff x="5497961" y="2298412"/>
              <a:chExt cx="1525139" cy="2130552"/>
            </a:xfrm>
          </p:grpSpPr>
          <p:grpSp>
            <p:nvGrpSpPr>
              <p:cNvPr id="44" name="Group 43"/>
              <p:cNvGrpSpPr/>
              <p:nvPr/>
            </p:nvGrpSpPr>
            <p:grpSpPr>
              <a:xfrm>
                <a:off x="5497961" y="2836788"/>
                <a:ext cx="577955" cy="1484373"/>
                <a:chOff x="3910867" y="1056811"/>
                <a:chExt cx="577955" cy="1484373"/>
              </a:xfrm>
            </p:grpSpPr>
            <p:cxnSp>
              <p:nvCxnSpPr>
                <p:cNvPr id="40" name="Straight Arrow Connector 39"/>
                <p:cNvCxnSpPr/>
                <p:nvPr/>
              </p:nvCxnSpPr>
              <p:spPr>
                <a:xfrm flipH="1" flipV="1">
                  <a:off x="4128045" y="1056811"/>
                  <a:ext cx="304800" cy="950161"/>
                </a:xfrm>
                <a:prstGeom prst="straightConnector1">
                  <a:avLst/>
                </a:prstGeom>
                <a:ln w="57150">
                  <a:solidFill>
                    <a:schemeClr val="accent3">
                      <a:lumMod val="7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Arrow Connector 41"/>
                <p:cNvCxnSpPr/>
                <p:nvPr/>
              </p:nvCxnSpPr>
              <p:spPr>
                <a:xfrm flipH="1" flipV="1">
                  <a:off x="4019456" y="1084075"/>
                  <a:ext cx="304800" cy="950161"/>
                </a:xfrm>
                <a:prstGeom prst="straightConnector1">
                  <a:avLst/>
                </a:prstGeom>
                <a:ln w="57150">
                  <a:solidFill>
                    <a:schemeClr val="accent3">
                      <a:lumMod val="7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Arrow Connector 42"/>
                <p:cNvCxnSpPr/>
                <p:nvPr/>
              </p:nvCxnSpPr>
              <p:spPr>
                <a:xfrm flipH="1" flipV="1">
                  <a:off x="3910867" y="1111339"/>
                  <a:ext cx="304800" cy="950161"/>
                </a:xfrm>
                <a:prstGeom prst="straightConnector1">
                  <a:avLst/>
                </a:prstGeom>
                <a:ln w="57150">
                  <a:solidFill>
                    <a:schemeClr val="accent3">
                      <a:lumMod val="7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8" name="Flowchart: Delay 37"/>
                <p:cNvSpPr/>
                <p:nvPr/>
              </p:nvSpPr>
              <p:spPr>
                <a:xfrm rot="4214725">
                  <a:off x="3679068" y="1731430"/>
                  <a:ext cx="1251645" cy="367863"/>
                </a:xfrm>
                <a:prstGeom prst="flowChartDelay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2" name="Group 31"/>
              <p:cNvGrpSpPr/>
              <p:nvPr/>
            </p:nvGrpSpPr>
            <p:grpSpPr>
              <a:xfrm>
                <a:off x="5638800" y="2298412"/>
                <a:ext cx="914400" cy="2130552"/>
                <a:chOff x="5638800" y="2298412"/>
                <a:chExt cx="914400" cy="2130552"/>
              </a:xfrm>
            </p:grpSpPr>
            <p:sp>
              <p:nvSpPr>
                <p:cNvPr id="11" name="Smiley Face 10"/>
                <p:cNvSpPr/>
                <p:nvPr/>
              </p:nvSpPr>
              <p:spPr>
                <a:xfrm>
                  <a:off x="5638800" y="2298412"/>
                  <a:ext cx="914400" cy="914400"/>
                </a:xfrm>
                <a:prstGeom prst="smileyFac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Rectangle 11"/>
                <p:cNvSpPr/>
                <p:nvPr/>
              </p:nvSpPr>
              <p:spPr>
                <a:xfrm>
                  <a:off x="5740400" y="3212812"/>
                  <a:ext cx="711200" cy="1216152"/>
                </a:xfrm>
                <a:prstGeom prst="rect">
                  <a:avLst/>
                </a:prstGeom>
                <a:solidFill>
                  <a:schemeClr val="accent6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7" name="Group 36"/>
              <p:cNvGrpSpPr/>
              <p:nvPr/>
            </p:nvGrpSpPr>
            <p:grpSpPr>
              <a:xfrm rot="19896523">
                <a:off x="5638800" y="2645352"/>
                <a:ext cx="1384300" cy="1625600"/>
                <a:chOff x="6874246" y="485621"/>
                <a:chExt cx="1384300" cy="1625600"/>
              </a:xfrm>
            </p:grpSpPr>
            <p:cxnSp>
              <p:nvCxnSpPr>
                <p:cNvPr id="35" name="Straight Connector 34"/>
                <p:cNvCxnSpPr>
                  <a:stCxn id="33" idx="2"/>
                  <a:endCxn id="33" idx="0"/>
                </p:cNvCxnSpPr>
                <p:nvPr/>
              </p:nvCxnSpPr>
              <p:spPr>
                <a:xfrm flipV="1">
                  <a:off x="7145127" y="941535"/>
                  <a:ext cx="1108201" cy="1051995"/>
                </a:xfrm>
                <a:prstGeom prst="line">
                  <a:avLst/>
                </a:prstGeom>
                <a:ln w="19050">
                  <a:solidFill>
                    <a:schemeClr val="accent4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Arc 32"/>
                <p:cNvSpPr/>
                <p:nvPr/>
              </p:nvSpPr>
              <p:spPr>
                <a:xfrm rot="7273069">
                  <a:off x="6753596" y="606271"/>
                  <a:ext cx="1625600" cy="1384300"/>
                </a:xfrm>
                <a:prstGeom prst="arc">
                  <a:avLst>
                    <a:gd name="adj1" fmla="val 12679722"/>
                    <a:gd name="adj2" fmla="val 0"/>
                  </a:avLst>
                </a:prstGeom>
                <a:ln w="762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67" name="TextBox 66">
              <a:hlinkClick r:id="rId3" action="ppaction://hlinksldjump"/>
            </p:cNvPr>
            <p:cNvSpPr txBox="1"/>
            <p:nvPr/>
          </p:nvSpPr>
          <p:spPr>
            <a:xfrm>
              <a:off x="5466337" y="1236081"/>
              <a:ext cx="164256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>
                  <a:solidFill>
                    <a:schemeClr val="bg1"/>
                  </a:solidFill>
                  <a:latin typeface="Chaparral Pro Light" panose="02060403030505090203"/>
                  <a:cs typeface="Arial" panose="020B0604020202020204" pitchFamily="34" charset="0"/>
                </a:rPr>
                <a:t>Archer</a:t>
              </a:r>
              <a:endParaRPr lang="en-US" sz="3600" dirty="0">
                <a:solidFill>
                  <a:schemeClr val="bg1"/>
                </a:solidFill>
                <a:latin typeface="Chaparral Pro Light" panose="02060403030505090203"/>
                <a:cs typeface="Arial" panose="020B0604020202020204" pitchFamily="34" charset="0"/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9093462" y="1197470"/>
            <a:ext cx="2012986" cy="3669870"/>
            <a:chOff x="8312365" y="1236082"/>
            <a:chExt cx="2012986" cy="3669870"/>
          </a:xfrm>
        </p:grpSpPr>
        <p:grpSp>
          <p:nvGrpSpPr>
            <p:cNvPr id="65" name="Group 64"/>
            <p:cNvGrpSpPr/>
            <p:nvPr/>
          </p:nvGrpSpPr>
          <p:grpSpPr>
            <a:xfrm>
              <a:off x="8450668" y="1945968"/>
              <a:ext cx="1874683" cy="2959984"/>
              <a:chOff x="8120235" y="1468980"/>
              <a:chExt cx="1874683" cy="2959984"/>
            </a:xfrm>
          </p:grpSpPr>
          <p:grpSp>
            <p:nvGrpSpPr>
              <p:cNvPr id="31" name="Group 30"/>
              <p:cNvGrpSpPr/>
              <p:nvPr/>
            </p:nvGrpSpPr>
            <p:grpSpPr>
              <a:xfrm>
                <a:off x="8331200" y="2298412"/>
                <a:ext cx="914400" cy="2130552"/>
                <a:chOff x="8331200" y="2298412"/>
                <a:chExt cx="914400" cy="2130552"/>
              </a:xfrm>
            </p:grpSpPr>
            <p:sp>
              <p:nvSpPr>
                <p:cNvPr id="14" name="Smiley Face 13"/>
                <p:cNvSpPr/>
                <p:nvPr/>
              </p:nvSpPr>
              <p:spPr>
                <a:xfrm>
                  <a:off x="8331200" y="2298412"/>
                  <a:ext cx="914400" cy="914400"/>
                </a:xfrm>
                <a:prstGeom prst="smileyFac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Rectangle 14"/>
                <p:cNvSpPr/>
                <p:nvPr/>
              </p:nvSpPr>
              <p:spPr>
                <a:xfrm>
                  <a:off x="8432800" y="3212812"/>
                  <a:ext cx="711200" cy="1216152"/>
                </a:xfrm>
                <a:prstGeom prst="rect">
                  <a:avLst/>
                </a:prstGeom>
                <a:solidFill>
                  <a:schemeClr val="accent5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8" name="Group 57"/>
              <p:cNvGrpSpPr/>
              <p:nvPr/>
            </p:nvGrpSpPr>
            <p:grpSpPr>
              <a:xfrm>
                <a:off x="8120235" y="1468980"/>
                <a:ext cx="1336330" cy="1093332"/>
                <a:chOff x="7890174" y="1111002"/>
                <a:chExt cx="1773149" cy="1460420"/>
              </a:xfrm>
            </p:grpSpPr>
            <p:sp>
              <p:nvSpPr>
                <p:cNvPr id="52" name="Oval 51"/>
                <p:cNvSpPr/>
                <p:nvPr/>
              </p:nvSpPr>
              <p:spPr>
                <a:xfrm>
                  <a:off x="7890174" y="1999420"/>
                  <a:ext cx="1773149" cy="572002"/>
                </a:xfrm>
                <a:prstGeom prst="ellipse">
                  <a:avLst/>
                </a:prstGeom>
                <a:solidFill>
                  <a:srgbClr val="7030A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" name="Isosceles Triangle 50"/>
                <p:cNvSpPr/>
                <p:nvPr/>
              </p:nvSpPr>
              <p:spPr>
                <a:xfrm>
                  <a:off x="8095391" y="1111002"/>
                  <a:ext cx="1346651" cy="1076699"/>
                </a:xfrm>
                <a:prstGeom prst="triangle">
                  <a:avLst/>
                </a:prstGeom>
                <a:solidFill>
                  <a:srgbClr val="7030A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" name="Freeform 56"/>
                <p:cNvSpPr/>
                <p:nvPr/>
              </p:nvSpPr>
              <p:spPr>
                <a:xfrm>
                  <a:off x="8122099" y="2140066"/>
                  <a:ext cx="1319944" cy="95270"/>
                </a:xfrm>
                <a:custGeom>
                  <a:avLst/>
                  <a:gdLst>
                    <a:gd name="connsiteX0" fmla="*/ 0 w 1117600"/>
                    <a:gd name="connsiteY0" fmla="*/ 63500 h 191583"/>
                    <a:gd name="connsiteX1" fmla="*/ 596900 w 1117600"/>
                    <a:gd name="connsiteY1" fmla="*/ 190500 h 191583"/>
                    <a:gd name="connsiteX2" fmla="*/ 1117600 w 1117600"/>
                    <a:gd name="connsiteY2" fmla="*/ 0 h 191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117600" h="191583">
                      <a:moveTo>
                        <a:pt x="0" y="63500"/>
                      </a:moveTo>
                      <a:cubicBezTo>
                        <a:pt x="205316" y="132291"/>
                        <a:pt x="410633" y="201083"/>
                        <a:pt x="596900" y="190500"/>
                      </a:cubicBezTo>
                      <a:cubicBezTo>
                        <a:pt x="783167" y="179917"/>
                        <a:pt x="950383" y="89958"/>
                        <a:pt x="1117600" y="0"/>
                      </a:cubicBezTo>
                    </a:path>
                  </a:pathLst>
                </a:custGeom>
                <a:noFill/>
                <a:ln w="76200"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60" name="Straight Connector 59"/>
              <p:cNvCxnSpPr/>
              <p:nvPr/>
            </p:nvCxnSpPr>
            <p:spPr>
              <a:xfrm flipH="1">
                <a:off x="9245600" y="3335553"/>
                <a:ext cx="519345" cy="417817"/>
              </a:xfrm>
              <a:prstGeom prst="line">
                <a:avLst/>
              </a:prstGeom>
              <a:ln w="762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5-Point Star 63"/>
              <p:cNvSpPr/>
              <p:nvPr/>
            </p:nvSpPr>
            <p:spPr>
              <a:xfrm rot="20096671">
                <a:off x="9615273" y="3096659"/>
                <a:ext cx="379645" cy="355048"/>
              </a:xfrm>
              <a:prstGeom prst="star5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8" name="TextBox 67">
              <a:hlinkClick r:id="rId4" action="ppaction://hlinksldjump"/>
            </p:cNvPr>
            <p:cNvSpPr txBox="1"/>
            <p:nvPr/>
          </p:nvSpPr>
          <p:spPr>
            <a:xfrm>
              <a:off x="8312365" y="1236082"/>
              <a:ext cx="169546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>
                  <a:solidFill>
                    <a:schemeClr val="bg1"/>
                  </a:solidFill>
                  <a:latin typeface="Chaparral Pro Light" panose="02060403030505090203"/>
                  <a:cs typeface="Arial" panose="020B0604020202020204" pitchFamily="34" charset="0"/>
                </a:rPr>
                <a:t>Wizard</a:t>
              </a:r>
              <a:endParaRPr lang="en-US" sz="3600" dirty="0">
                <a:solidFill>
                  <a:schemeClr val="bg1"/>
                </a:solidFill>
                <a:latin typeface="Chaparral Pro Light" panose="02060403030505090203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1622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19200"/>
            <a:ext cx="12192000" cy="56388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Stored Data 8"/>
          <p:cNvSpPr/>
          <p:nvPr/>
        </p:nvSpPr>
        <p:spPr>
          <a:xfrm rot="16200000">
            <a:off x="2172583" y="-3478086"/>
            <a:ext cx="7834133" cy="12026900"/>
          </a:xfrm>
          <a:prstGeom prst="flowChartOnlineStorag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Delay 10"/>
          <p:cNvSpPr/>
          <p:nvPr/>
        </p:nvSpPr>
        <p:spPr>
          <a:xfrm rot="16200000">
            <a:off x="3371433" y="2076486"/>
            <a:ext cx="5436431" cy="3315459"/>
          </a:xfrm>
          <a:prstGeom prst="flowChartDela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76548" y="4038600"/>
            <a:ext cx="266699" cy="4191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lowchart: Delay 11"/>
          <p:cNvSpPr/>
          <p:nvPr/>
        </p:nvSpPr>
        <p:spPr>
          <a:xfrm rot="16200000" flipV="1">
            <a:off x="1009044" y="3029554"/>
            <a:ext cx="5436431" cy="1409319"/>
          </a:xfrm>
          <a:prstGeom prst="flowChartDelay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" y="188118"/>
            <a:ext cx="6959600" cy="1325563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There’s a large oak door before you, what do you do?</a:t>
            </a:r>
            <a:endParaRPr lang="en-US" sz="36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27" name="Rectangle 26">
            <a:hlinkClick r:id="rId2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hlinkClick r:id="rId3" action="ppaction://hlinksldjump"/>
          </p:cNvPr>
          <p:cNvSpPr txBox="1"/>
          <p:nvPr/>
        </p:nvSpPr>
        <p:spPr>
          <a:xfrm>
            <a:off x="906217" y="1701799"/>
            <a:ext cx="21793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latin typeface="Chaparral Pro Light" panose="02060403030505090203" pitchFamily="18" charset="0"/>
              </a:rPr>
              <a:t>That’s convenient</a:t>
            </a:r>
            <a:endParaRPr lang="en-US" sz="2400" dirty="0">
              <a:solidFill>
                <a:srgbClr val="FFFF00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17" name="TextBox 16">
            <a:hlinkClick r:id="rId4" action="ppaction://hlinksldjump"/>
          </p:cNvPr>
          <p:cNvSpPr txBox="1"/>
          <p:nvPr/>
        </p:nvSpPr>
        <p:spPr>
          <a:xfrm>
            <a:off x="906217" y="2304533"/>
            <a:ext cx="8238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Enter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419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19200"/>
            <a:ext cx="12192000" cy="56388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Stored Data 8"/>
          <p:cNvSpPr/>
          <p:nvPr/>
        </p:nvSpPr>
        <p:spPr>
          <a:xfrm rot="16200000">
            <a:off x="2172583" y="-3478086"/>
            <a:ext cx="7834133" cy="12026900"/>
          </a:xfrm>
          <a:prstGeom prst="flowChartOnlineStorag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" y="188118"/>
            <a:ext cx="6959600" cy="1325563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There’s a large oak door before you, what do you do?</a:t>
            </a:r>
            <a:endParaRPr lang="en-US" sz="36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906217" y="1701799"/>
            <a:ext cx="1344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Bash it in!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906217" y="2304533"/>
            <a:ext cx="17853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Try opening it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06217" y="2907267"/>
            <a:ext cx="20508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latin typeface="Chaparral Pro Light" panose="02060403030505090203" pitchFamily="18" charset="0"/>
              </a:rPr>
              <a:t>Nobody answers</a:t>
            </a:r>
            <a:endParaRPr lang="en-US" sz="2400" dirty="0">
              <a:solidFill>
                <a:srgbClr val="FFFF00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11" name="Flowchart: Delay 10"/>
          <p:cNvSpPr/>
          <p:nvPr/>
        </p:nvSpPr>
        <p:spPr>
          <a:xfrm rot="16200000">
            <a:off x="3371433" y="2076486"/>
            <a:ext cx="5436431" cy="3315459"/>
          </a:xfrm>
          <a:prstGeom prst="flowChartDelay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7112000" y="4038600"/>
            <a:ext cx="406400" cy="4191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Click r:id="rId4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284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19200"/>
            <a:ext cx="12192000" cy="56388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Stored Data 8"/>
          <p:cNvSpPr/>
          <p:nvPr/>
        </p:nvSpPr>
        <p:spPr>
          <a:xfrm rot="16200000">
            <a:off x="2172583" y="-3478086"/>
            <a:ext cx="7834133" cy="12026900"/>
          </a:xfrm>
          <a:prstGeom prst="flowChartOnlineStorag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" y="188118"/>
            <a:ext cx="6959600" cy="1325563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There’s a large oak door before you, what do you do?</a:t>
            </a:r>
            <a:endParaRPr lang="en-US" sz="36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906217" y="1701799"/>
            <a:ext cx="1344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Bash it in!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906217" y="2304533"/>
            <a:ext cx="17853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Try opening it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06217" y="2907267"/>
            <a:ext cx="20508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latin typeface="Chaparral Pro Light" panose="02060403030505090203" pitchFamily="18" charset="0"/>
              </a:rPr>
              <a:t>Nobody answers</a:t>
            </a:r>
            <a:endParaRPr lang="en-US" sz="2400" dirty="0">
              <a:solidFill>
                <a:srgbClr val="FFFF00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11" name="Flowchart: Delay 10"/>
          <p:cNvSpPr/>
          <p:nvPr/>
        </p:nvSpPr>
        <p:spPr>
          <a:xfrm rot="16200000">
            <a:off x="3371433" y="2076486"/>
            <a:ext cx="5436431" cy="3315459"/>
          </a:xfrm>
          <a:prstGeom prst="flowChartDelay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7112000" y="4038600"/>
            <a:ext cx="406400" cy="4191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Click r:id="rId4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313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19200"/>
            <a:ext cx="12192000" cy="56388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Stored Data 8"/>
          <p:cNvSpPr/>
          <p:nvPr/>
        </p:nvSpPr>
        <p:spPr>
          <a:xfrm rot="16200000">
            <a:off x="2172583" y="-3478086"/>
            <a:ext cx="7834133" cy="12026900"/>
          </a:xfrm>
          <a:prstGeom prst="flowChartOnlineStorag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" y="188118"/>
            <a:ext cx="6959600" cy="1325563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There’s a large oak door before you, what do you do?</a:t>
            </a:r>
            <a:endParaRPr lang="en-US" sz="36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906217" y="1701799"/>
            <a:ext cx="1344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Bash it in!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906217" y="2304533"/>
            <a:ext cx="17853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Try opening it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06217" y="2907267"/>
            <a:ext cx="20508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latin typeface="Chaparral Pro Light" panose="02060403030505090203" pitchFamily="18" charset="0"/>
              </a:rPr>
              <a:t>Nobody answers</a:t>
            </a:r>
            <a:endParaRPr lang="en-US" sz="2400" dirty="0">
              <a:solidFill>
                <a:srgbClr val="FFFF00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11" name="Flowchart: Delay 10"/>
          <p:cNvSpPr/>
          <p:nvPr/>
        </p:nvSpPr>
        <p:spPr>
          <a:xfrm rot="16200000">
            <a:off x="3371433" y="2076486"/>
            <a:ext cx="5436431" cy="3315459"/>
          </a:xfrm>
          <a:prstGeom prst="flowChartDelay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7112000" y="4038600"/>
            <a:ext cx="406400" cy="4191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Click r:id="rId4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477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050925" y="2984500"/>
            <a:ext cx="10090150" cy="71628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Delay 6"/>
          <p:cNvSpPr/>
          <p:nvPr/>
        </p:nvSpPr>
        <p:spPr>
          <a:xfrm rot="16200000">
            <a:off x="5092700" y="1307338"/>
            <a:ext cx="2006600" cy="1347724"/>
          </a:xfrm>
          <a:prstGeom prst="flowChartDela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502400" y="2374900"/>
            <a:ext cx="267462" cy="6096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234938" y="2679700"/>
            <a:ext cx="267462" cy="304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ube 10"/>
          <p:cNvSpPr/>
          <p:nvPr/>
        </p:nvSpPr>
        <p:spPr>
          <a:xfrm rot="16200000">
            <a:off x="2044700" y="4279900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>
            <a:stCxn id="11" idx="2"/>
            <a:endCxn id="11" idx="4"/>
          </p:cNvCxnSpPr>
          <p:nvPr/>
        </p:nvCxnSpPr>
        <p:spPr>
          <a:xfrm flipV="1">
            <a:off x="2804795" y="4583938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11" idx="3"/>
            <a:endCxn id="11" idx="1"/>
          </p:cNvCxnSpPr>
          <p:nvPr/>
        </p:nvCxnSpPr>
        <p:spPr>
          <a:xfrm flipH="1">
            <a:off x="2348738" y="5039995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11" idx="4"/>
            <a:endCxn id="11" idx="5"/>
          </p:cNvCxnSpPr>
          <p:nvPr/>
        </p:nvCxnSpPr>
        <p:spPr>
          <a:xfrm flipH="1" flipV="1">
            <a:off x="2500757" y="4279900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1" idx="1"/>
            <a:endCxn id="11" idx="0"/>
          </p:cNvCxnSpPr>
          <p:nvPr/>
        </p:nvCxnSpPr>
        <p:spPr>
          <a:xfrm flipH="1" flipV="1">
            <a:off x="2044700" y="4735957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 flipV="1">
            <a:off x="2196719" y="4431919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2196720" y="4418077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ube 32"/>
          <p:cNvSpPr/>
          <p:nvPr/>
        </p:nvSpPr>
        <p:spPr>
          <a:xfrm rot="16200000">
            <a:off x="1588642" y="4808855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>
            <a:stCxn id="33" idx="2"/>
            <a:endCxn id="33" idx="4"/>
          </p:cNvCxnSpPr>
          <p:nvPr/>
        </p:nvCxnSpPr>
        <p:spPr>
          <a:xfrm flipV="1">
            <a:off x="2348737" y="5112893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33" idx="3"/>
            <a:endCxn id="33" idx="1"/>
          </p:cNvCxnSpPr>
          <p:nvPr/>
        </p:nvCxnSpPr>
        <p:spPr>
          <a:xfrm flipH="1">
            <a:off x="1892680" y="5568950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33" idx="4"/>
            <a:endCxn id="33" idx="5"/>
          </p:cNvCxnSpPr>
          <p:nvPr/>
        </p:nvCxnSpPr>
        <p:spPr>
          <a:xfrm flipH="1" flipV="1">
            <a:off x="2044699" y="4808855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33" idx="1"/>
            <a:endCxn id="33" idx="0"/>
          </p:cNvCxnSpPr>
          <p:nvPr/>
        </p:nvCxnSpPr>
        <p:spPr>
          <a:xfrm flipH="1" flipV="1">
            <a:off x="1588642" y="5264912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1740661" y="4960874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1740662" y="4947032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ube 39"/>
          <p:cNvSpPr/>
          <p:nvPr/>
        </p:nvSpPr>
        <p:spPr>
          <a:xfrm rot="16200000">
            <a:off x="2943607" y="4888547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/>
          <p:cNvCxnSpPr>
            <a:stCxn id="40" idx="2"/>
            <a:endCxn id="40" idx="4"/>
          </p:cNvCxnSpPr>
          <p:nvPr/>
        </p:nvCxnSpPr>
        <p:spPr>
          <a:xfrm flipV="1">
            <a:off x="3703702" y="5192585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40" idx="3"/>
            <a:endCxn id="40" idx="1"/>
          </p:cNvCxnSpPr>
          <p:nvPr/>
        </p:nvCxnSpPr>
        <p:spPr>
          <a:xfrm flipH="1">
            <a:off x="3247645" y="5648642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40" idx="4"/>
            <a:endCxn id="40" idx="5"/>
          </p:cNvCxnSpPr>
          <p:nvPr/>
        </p:nvCxnSpPr>
        <p:spPr>
          <a:xfrm flipH="1" flipV="1">
            <a:off x="3399664" y="4888547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40" idx="1"/>
            <a:endCxn id="40" idx="0"/>
          </p:cNvCxnSpPr>
          <p:nvPr/>
        </p:nvCxnSpPr>
        <p:spPr>
          <a:xfrm flipH="1" flipV="1">
            <a:off x="2943607" y="5344604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 flipV="1">
            <a:off x="3095626" y="5040566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3095627" y="5026724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Explosion 2 49"/>
          <p:cNvSpPr/>
          <p:nvPr/>
        </p:nvSpPr>
        <p:spPr>
          <a:xfrm rot="19035394">
            <a:off x="6279897" y="3236762"/>
            <a:ext cx="3548699" cy="4215684"/>
          </a:xfrm>
          <a:prstGeom prst="irregularSeal2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7474453" y="4198493"/>
            <a:ext cx="914400" cy="914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 rot="20921137">
            <a:off x="7748805" y="5073332"/>
            <a:ext cx="914400" cy="152019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itle 1"/>
          <p:cNvSpPr>
            <a:spLocks noGrp="1"/>
          </p:cNvSpPr>
          <p:nvPr>
            <p:ph type="title"/>
          </p:nvPr>
        </p:nvSpPr>
        <p:spPr>
          <a:xfrm>
            <a:off x="152400" y="188118"/>
            <a:ext cx="6959600" cy="1325563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You scan the room, what do you do?</a:t>
            </a:r>
            <a:endParaRPr lang="en-US" sz="36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2" name="TextBox 51">
            <a:hlinkClick r:id="rId2" action="ppaction://hlinksldjump"/>
          </p:cNvPr>
          <p:cNvSpPr txBox="1"/>
          <p:nvPr/>
        </p:nvSpPr>
        <p:spPr>
          <a:xfrm>
            <a:off x="906217" y="1701799"/>
            <a:ext cx="2440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Check the body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3" name="TextBox 52">
            <a:hlinkClick r:id="rId3" action="ppaction://hlinksldjump"/>
          </p:cNvPr>
          <p:cNvSpPr txBox="1"/>
          <p:nvPr/>
        </p:nvSpPr>
        <p:spPr>
          <a:xfrm>
            <a:off x="906217" y="2304533"/>
            <a:ext cx="2087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Search the crates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4" name="TextBox 53">
            <a:hlinkClick r:id="rId4" action="ppaction://hlinksldjump"/>
          </p:cNvPr>
          <p:cNvSpPr txBox="1"/>
          <p:nvPr/>
        </p:nvSpPr>
        <p:spPr>
          <a:xfrm>
            <a:off x="906217" y="2907267"/>
            <a:ext cx="2406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Go up the stairs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5" name="Multiply 54"/>
          <p:cNvSpPr/>
          <p:nvPr/>
        </p:nvSpPr>
        <p:spPr>
          <a:xfrm>
            <a:off x="7938506" y="4388233"/>
            <a:ext cx="306065" cy="305181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Multiply 55"/>
          <p:cNvSpPr/>
          <p:nvPr/>
        </p:nvSpPr>
        <p:spPr>
          <a:xfrm>
            <a:off x="7531728" y="4445858"/>
            <a:ext cx="306065" cy="305181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hlinkClick r:id="rId5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887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050925" y="2984500"/>
            <a:ext cx="10090150" cy="71628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Delay 6"/>
          <p:cNvSpPr/>
          <p:nvPr/>
        </p:nvSpPr>
        <p:spPr>
          <a:xfrm rot="16200000">
            <a:off x="5092700" y="1307338"/>
            <a:ext cx="2006600" cy="1347724"/>
          </a:xfrm>
          <a:prstGeom prst="flowChartDela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502400" y="2374900"/>
            <a:ext cx="267462" cy="6096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234938" y="2679700"/>
            <a:ext cx="267462" cy="304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ube 10"/>
          <p:cNvSpPr/>
          <p:nvPr/>
        </p:nvSpPr>
        <p:spPr>
          <a:xfrm rot="16200000">
            <a:off x="2044700" y="4279900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>
            <a:stCxn id="11" idx="2"/>
            <a:endCxn id="11" idx="4"/>
          </p:cNvCxnSpPr>
          <p:nvPr/>
        </p:nvCxnSpPr>
        <p:spPr>
          <a:xfrm flipV="1">
            <a:off x="2804795" y="4583938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11" idx="3"/>
            <a:endCxn id="11" idx="1"/>
          </p:cNvCxnSpPr>
          <p:nvPr/>
        </p:nvCxnSpPr>
        <p:spPr>
          <a:xfrm flipH="1">
            <a:off x="2348738" y="5039995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11" idx="4"/>
            <a:endCxn id="11" idx="5"/>
          </p:cNvCxnSpPr>
          <p:nvPr/>
        </p:nvCxnSpPr>
        <p:spPr>
          <a:xfrm flipH="1" flipV="1">
            <a:off x="2500757" y="4279900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1" idx="1"/>
            <a:endCxn id="11" idx="0"/>
          </p:cNvCxnSpPr>
          <p:nvPr/>
        </p:nvCxnSpPr>
        <p:spPr>
          <a:xfrm flipH="1" flipV="1">
            <a:off x="2044700" y="4735957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 flipV="1">
            <a:off x="2196719" y="4431919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2196720" y="4418077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ube 32"/>
          <p:cNvSpPr/>
          <p:nvPr/>
        </p:nvSpPr>
        <p:spPr>
          <a:xfrm rot="16200000">
            <a:off x="1588642" y="4808855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>
            <a:stCxn id="33" idx="2"/>
            <a:endCxn id="33" idx="4"/>
          </p:cNvCxnSpPr>
          <p:nvPr/>
        </p:nvCxnSpPr>
        <p:spPr>
          <a:xfrm flipV="1">
            <a:off x="2348737" y="5112893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33" idx="3"/>
            <a:endCxn id="33" idx="1"/>
          </p:cNvCxnSpPr>
          <p:nvPr/>
        </p:nvCxnSpPr>
        <p:spPr>
          <a:xfrm flipH="1">
            <a:off x="1892680" y="5568950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33" idx="4"/>
            <a:endCxn id="33" idx="5"/>
          </p:cNvCxnSpPr>
          <p:nvPr/>
        </p:nvCxnSpPr>
        <p:spPr>
          <a:xfrm flipH="1" flipV="1">
            <a:off x="2044699" y="4808855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33" idx="1"/>
            <a:endCxn id="33" idx="0"/>
          </p:cNvCxnSpPr>
          <p:nvPr/>
        </p:nvCxnSpPr>
        <p:spPr>
          <a:xfrm flipH="1" flipV="1">
            <a:off x="1588642" y="5264912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1740661" y="4960874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1740662" y="4947032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ube 39"/>
          <p:cNvSpPr/>
          <p:nvPr/>
        </p:nvSpPr>
        <p:spPr>
          <a:xfrm rot="16200000">
            <a:off x="2943607" y="4888547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/>
          <p:cNvCxnSpPr>
            <a:stCxn id="40" idx="2"/>
            <a:endCxn id="40" idx="4"/>
          </p:cNvCxnSpPr>
          <p:nvPr/>
        </p:nvCxnSpPr>
        <p:spPr>
          <a:xfrm flipV="1">
            <a:off x="3703702" y="5192585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40" idx="3"/>
            <a:endCxn id="40" idx="1"/>
          </p:cNvCxnSpPr>
          <p:nvPr/>
        </p:nvCxnSpPr>
        <p:spPr>
          <a:xfrm flipH="1">
            <a:off x="3247645" y="5648642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40" idx="4"/>
            <a:endCxn id="40" idx="5"/>
          </p:cNvCxnSpPr>
          <p:nvPr/>
        </p:nvCxnSpPr>
        <p:spPr>
          <a:xfrm flipH="1" flipV="1">
            <a:off x="3399664" y="4888547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40" idx="1"/>
            <a:endCxn id="40" idx="0"/>
          </p:cNvCxnSpPr>
          <p:nvPr/>
        </p:nvCxnSpPr>
        <p:spPr>
          <a:xfrm flipH="1" flipV="1">
            <a:off x="2943607" y="5344604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 flipV="1">
            <a:off x="3095626" y="5040566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3095627" y="5026724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Explosion 2 49"/>
          <p:cNvSpPr/>
          <p:nvPr/>
        </p:nvSpPr>
        <p:spPr>
          <a:xfrm rot="19035394">
            <a:off x="6279897" y="3236762"/>
            <a:ext cx="3548699" cy="4215684"/>
          </a:xfrm>
          <a:prstGeom prst="irregularSeal2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7474453" y="4198493"/>
            <a:ext cx="914400" cy="914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 rot="20921137">
            <a:off x="7748805" y="5073332"/>
            <a:ext cx="914400" cy="152019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itle 1"/>
          <p:cNvSpPr>
            <a:spLocks noGrp="1"/>
          </p:cNvSpPr>
          <p:nvPr>
            <p:ph type="title"/>
          </p:nvPr>
        </p:nvSpPr>
        <p:spPr>
          <a:xfrm>
            <a:off x="152400" y="188118"/>
            <a:ext cx="6959600" cy="1325563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You scan the room, what do you do?</a:t>
            </a:r>
            <a:endParaRPr lang="en-US" sz="36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2" name="TextBox 51">
            <a:hlinkClick r:id="rId2" action="ppaction://hlinksldjump"/>
          </p:cNvPr>
          <p:cNvSpPr txBox="1"/>
          <p:nvPr/>
        </p:nvSpPr>
        <p:spPr>
          <a:xfrm>
            <a:off x="906217" y="1701799"/>
            <a:ext cx="2440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Check the body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3" name="TextBox 52">
            <a:hlinkClick r:id="rId3" action="ppaction://hlinksldjump"/>
          </p:cNvPr>
          <p:cNvSpPr txBox="1"/>
          <p:nvPr/>
        </p:nvSpPr>
        <p:spPr>
          <a:xfrm>
            <a:off x="906217" y="2304533"/>
            <a:ext cx="2087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Search the crates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4" name="TextBox 53">
            <a:hlinkClick r:id="rId4" action="ppaction://hlinksldjump"/>
          </p:cNvPr>
          <p:cNvSpPr txBox="1"/>
          <p:nvPr/>
        </p:nvSpPr>
        <p:spPr>
          <a:xfrm>
            <a:off x="906217" y="2907267"/>
            <a:ext cx="2406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Go up the stairs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5" name="Multiply 54"/>
          <p:cNvSpPr/>
          <p:nvPr/>
        </p:nvSpPr>
        <p:spPr>
          <a:xfrm>
            <a:off x="7938506" y="4388233"/>
            <a:ext cx="306065" cy="305181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Multiply 55"/>
          <p:cNvSpPr/>
          <p:nvPr/>
        </p:nvSpPr>
        <p:spPr>
          <a:xfrm>
            <a:off x="7531728" y="4445858"/>
            <a:ext cx="306065" cy="305181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hlinkClick r:id="rId5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029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050925" y="2984500"/>
            <a:ext cx="10090150" cy="71628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Delay 6"/>
          <p:cNvSpPr/>
          <p:nvPr/>
        </p:nvSpPr>
        <p:spPr>
          <a:xfrm rot="16200000">
            <a:off x="5092700" y="1307338"/>
            <a:ext cx="2006600" cy="1347724"/>
          </a:xfrm>
          <a:prstGeom prst="flowChartDela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502400" y="2374900"/>
            <a:ext cx="267462" cy="6096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234938" y="2679700"/>
            <a:ext cx="267462" cy="304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ube 10"/>
          <p:cNvSpPr/>
          <p:nvPr/>
        </p:nvSpPr>
        <p:spPr>
          <a:xfrm rot="16200000">
            <a:off x="2044700" y="4279900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>
            <a:stCxn id="11" idx="2"/>
            <a:endCxn id="11" idx="4"/>
          </p:cNvCxnSpPr>
          <p:nvPr/>
        </p:nvCxnSpPr>
        <p:spPr>
          <a:xfrm flipV="1">
            <a:off x="2804795" y="4583938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11" idx="3"/>
            <a:endCxn id="11" idx="1"/>
          </p:cNvCxnSpPr>
          <p:nvPr/>
        </p:nvCxnSpPr>
        <p:spPr>
          <a:xfrm flipH="1">
            <a:off x="2348738" y="5039995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11" idx="4"/>
            <a:endCxn id="11" idx="5"/>
          </p:cNvCxnSpPr>
          <p:nvPr/>
        </p:nvCxnSpPr>
        <p:spPr>
          <a:xfrm flipH="1" flipV="1">
            <a:off x="2500757" y="4279900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1" idx="1"/>
            <a:endCxn id="11" idx="0"/>
          </p:cNvCxnSpPr>
          <p:nvPr/>
        </p:nvCxnSpPr>
        <p:spPr>
          <a:xfrm flipH="1" flipV="1">
            <a:off x="2044700" y="4735957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 flipV="1">
            <a:off x="2196719" y="4431919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2196720" y="4418077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ube 32"/>
          <p:cNvSpPr/>
          <p:nvPr/>
        </p:nvSpPr>
        <p:spPr>
          <a:xfrm rot="16200000">
            <a:off x="1588642" y="4808855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>
            <a:stCxn id="33" idx="2"/>
            <a:endCxn id="33" idx="4"/>
          </p:cNvCxnSpPr>
          <p:nvPr/>
        </p:nvCxnSpPr>
        <p:spPr>
          <a:xfrm flipV="1">
            <a:off x="2348737" y="5112893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33" idx="3"/>
            <a:endCxn id="33" idx="1"/>
          </p:cNvCxnSpPr>
          <p:nvPr/>
        </p:nvCxnSpPr>
        <p:spPr>
          <a:xfrm flipH="1">
            <a:off x="1892680" y="5568950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33" idx="4"/>
            <a:endCxn id="33" idx="5"/>
          </p:cNvCxnSpPr>
          <p:nvPr/>
        </p:nvCxnSpPr>
        <p:spPr>
          <a:xfrm flipH="1" flipV="1">
            <a:off x="2044699" y="4808855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33" idx="1"/>
            <a:endCxn id="33" idx="0"/>
          </p:cNvCxnSpPr>
          <p:nvPr/>
        </p:nvCxnSpPr>
        <p:spPr>
          <a:xfrm flipH="1" flipV="1">
            <a:off x="1588642" y="5264912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1740661" y="4960874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1740662" y="4947032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ube 39"/>
          <p:cNvSpPr/>
          <p:nvPr/>
        </p:nvSpPr>
        <p:spPr>
          <a:xfrm rot="16200000">
            <a:off x="2943607" y="4888547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/>
          <p:cNvCxnSpPr>
            <a:stCxn id="40" idx="2"/>
            <a:endCxn id="40" idx="4"/>
          </p:cNvCxnSpPr>
          <p:nvPr/>
        </p:nvCxnSpPr>
        <p:spPr>
          <a:xfrm flipV="1">
            <a:off x="3703702" y="5192585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40" idx="3"/>
            <a:endCxn id="40" idx="1"/>
          </p:cNvCxnSpPr>
          <p:nvPr/>
        </p:nvCxnSpPr>
        <p:spPr>
          <a:xfrm flipH="1">
            <a:off x="3247645" y="5648642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40" idx="4"/>
            <a:endCxn id="40" idx="5"/>
          </p:cNvCxnSpPr>
          <p:nvPr/>
        </p:nvCxnSpPr>
        <p:spPr>
          <a:xfrm flipH="1" flipV="1">
            <a:off x="3399664" y="4888547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40" idx="1"/>
            <a:endCxn id="40" idx="0"/>
          </p:cNvCxnSpPr>
          <p:nvPr/>
        </p:nvCxnSpPr>
        <p:spPr>
          <a:xfrm flipH="1" flipV="1">
            <a:off x="2943607" y="5344604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 flipV="1">
            <a:off x="3095626" y="5040566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3095627" y="5026724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Explosion 2 49"/>
          <p:cNvSpPr/>
          <p:nvPr/>
        </p:nvSpPr>
        <p:spPr>
          <a:xfrm rot="19035394">
            <a:off x="6279897" y="3236762"/>
            <a:ext cx="3548699" cy="4215684"/>
          </a:xfrm>
          <a:prstGeom prst="irregularSeal2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7474453" y="4198493"/>
            <a:ext cx="914400" cy="914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 rot="20921137">
            <a:off x="7748805" y="5073332"/>
            <a:ext cx="914400" cy="152019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itle 1"/>
          <p:cNvSpPr>
            <a:spLocks noGrp="1"/>
          </p:cNvSpPr>
          <p:nvPr>
            <p:ph type="title"/>
          </p:nvPr>
        </p:nvSpPr>
        <p:spPr>
          <a:xfrm>
            <a:off x="152400" y="188118"/>
            <a:ext cx="6959600" cy="1325563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You scan the room, what do you do?</a:t>
            </a:r>
            <a:endParaRPr lang="en-US" sz="36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2" name="TextBox 51">
            <a:hlinkClick r:id="rId2" action="ppaction://hlinksldjump"/>
          </p:cNvPr>
          <p:cNvSpPr txBox="1"/>
          <p:nvPr/>
        </p:nvSpPr>
        <p:spPr>
          <a:xfrm>
            <a:off x="906217" y="1701799"/>
            <a:ext cx="2440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Check the body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3" name="TextBox 52">
            <a:hlinkClick r:id="rId3" action="ppaction://hlinksldjump"/>
          </p:cNvPr>
          <p:cNvSpPr txBox="1"/>
          <p:nvPr/>
        </p:nvSpPr>
        <p:spPr>
          <a:xfrm>
            <a:off x="906217" y="2304533"/>
            <a:ext cx="2087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Search the crates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4" name="TextBox 53">
            <a:hlinkClick r:id="rId4" action="ppaction://hlinksldjump"/>
          </p:cNvPr>
          <p:cNvSpPr txBox="1"/>
          <p:nvPr/>
        </p:nvSpPr>
        <p:spPr>
          <a:xfrm>
            <a:off x="906217" y="2907267"/>
            <a:ext cx="2406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Go up the stairs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5" name="Multiply 54"/>
          <p:cNvSpPr/>
          <p:nvPr/>
        </p:nvSpPr>
        <p:spPr>
          <a:xfrm>
            <a:off x="7938506" y="4388233"/>
            <a:ext cx="306065" cy="305181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Multiply 55"/>
          <p:cNvSpPr/>
          <p:nvPr/>
        </p:nvSpPr>
        <p:spPr>
          <a:xfrm>
            <a:off x="7531728" y="4445858"/>
            <a:ext cx="306065" cy="305181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hlinkClick r:id="rId5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249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050925" y="2984500"/>
            <a:ext cx="10090150" cy="71628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Delay 6"/>
          <p:cNvSpPr/>
          <p:nvPr/>
        </p:nvSpPr>
        <p:spPr>
          <a:xfrm rot="16200000">
            <a:off x="5092700" y="1307338"/>
            <a:ext cx="2006600" cy="1347724"/>
          </a:xfrm>
          <a:prstGeom prst="flowChartDela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502400" y="2374900"/>
            <a:ext cx="267462" cy="6096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234938" y="2679700"/>
            <a:ext cx="267462" cy="304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ube 10"/>
          <p:cNvSpPr/>
          <p:nvPr/>
        </p:nvSpPr>
        <p:spPr>
          <a:xfrm rot="16200000">
            <a:off x="2044700" y="4279900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>
            <a:stCxn id="11" idx="2"/>
            <a:endCxn id="11" idx="4"/>
          </p:cNvCxnSpPr>
          <p:nvPr/>
        </p:nvCxnSpPr>
        <p:spPr>
          <a:xfrm flipV="1">
            <a:off x="2804795" y="4583938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11" idx="3"/>
            <a:endCxn id="11" idx="1"/>
          </p:cNvCxnSpPr>
          <p:nvPr/>
        </p:nvCxnSpPr>
        <p:spPr>
          <a:xfrm flipH="1">
            <a:off x="2348738" y="5039995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11" idx="4"/>
            <a:endCxn id="11" idx="5"/>
          </p:cNvCxnSpPr>
          <p:nvPr/>
        </p:nvCxnSpPr>
        <p:spPr>
          <a:xfrm flipH="1" flipV="1">
            <a:off x="2500757" y="4279900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1" idx="1"/>
            <a:endCxn id="11" idx="0"/>
          </p:cNvCxnSpPr>
          <p:nvPr/>
        </p:nvCxnSpPr>
        <p:spPr>
          <a:xfrm flipH="1" flipV="1">
            <a:off x="2044700" y="4735957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 flipV="1">
            <a:off x="2196719" y="4431919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2196720" y="4418077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ube 32"/>
          <p:cNvSpPr/>
          <p:nvPr/>
        </p:nvSpPr>
        <p:spPr>
          <a:xfrm rot="16200000">
            <a:off x="1588642" y="4808855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>
            <a:stCxn id="33" idx="2"/>
            <a:endCxn id="33" idx="4"/>
          </p:cNvCxnSpPr>
          <p:nvPr/>
        </p:nvCxnSpPr>
        <p:spPr>
          <a:xfrm flipV="1">
            <a:off x="2348737" y="5112893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33" idx="3"/>
            <a:endCxn id="33" idx="1"/>
          </p:cNvCxnSpPr>
          <p:nvPr/>
        </p:nvCxnSpPr>
        <p:spPr>
          <a:xfrm flipH="1">
            <a:off x="1892680" y="5568950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33" idx="4"/>
            <a:endCxn id="33" idx="5"/>
          </p:cNvCxnSpPr>
          <p:nvPr/>
        </p:nvCxnSpPr>
        <p:spPr>
          <a:xfrm flipH="1" flipV="1">
            <a:off x="2044699" y="4808855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33" idx="1"/>
            <a:endCxn id="33" idx="0"/>
          </p:cNvCxnSpPr>
          <p:nvPr/>
        </p:nvCxnSpPr>
        <p:spPr>
          <a:xfrm flipH="1" flipV="1">
            <a:off x="1588642" y="5264912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1740661" y="4960874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1740662" y="4947032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ube 39"/>
          <p:cNvSpPr/>
          <p:nvPr/>
        </p:nvSpPr>
        <p:spPr>
          <a:xfrm rot="16200000">
            <a:off x="2943607" y="4888547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/>
          <p:cNvCxnSpPr>
            <a:stCxn id="40" idx="2"/>
            <a:endCxn id="40" idx="4"/>
          </p:cNvCxnSpPr>
          <p:nvPr/>
        </p:nvCxnSpPr>
        <p:spPr>
          <a:xfrm flipV="1">
            <a:off x="3703702" y="5192585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40" idx="3"/>
            <a:endCxn id="40" idx="1"/>
          </p:cNvCxnSpPr>
          <p:nvPr/>
        </p:nvCxnSpPr>
        <p:spPr>
          <a:xfrm flipH="1">
            <a:off x="3247645" y="5648642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40" idx="4"/>
            <a:endCxn id="40" idx="5"/>
          </p:cNvCxnSpPr>
          <p:nvPr/>
        </p:nvCxnSpPr>
        <p:spPr>
          <a:xfrm flipH="1" flipV="1">
            <a:off x="3399664" y="4888547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40" idx="1"/>
            <a:endCxn id="40" idx="0"/>
          </p:cNvCxnSpPr>
          <p:nvPr/>
        </p:nvCxnSpPr>
        <p:spPr>
          <a:xfrm flipH="1" flipV="1">
            <a:off x="2943607" y="5344604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 flipV="1">
            <a:off x="3095626" y="5040566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3095627" y="5026724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Explosion 2 49"/>
          <p:cNvSpPr/>
          <p:nvPr/>
        </p:nvSpPr>
        <p:spPr>
          <a:xfrm rot="19035394">
            <a:off x="6279897" y="3236762"/>
            <a:ext cx="3548699" cy="4215684"/>
          </a:xfrm>
          <a:prstGeom prst="irregularSeal2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7474453" y="4198493"/>
            <a:ext cx="914400" cy="914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 rot="20921137">
            <a:off x="7748805" y="5073332"/>
            <a:ext cx="914400" cy="152019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itle 1"/>
          <p:cNvSpPr>
            <a:spLocks noGrp="1"/>
          </p:cNvSpPr>
          <p:nvPr>
            <p:ph type="title"/>
          </p:nvPr>
        </p:nvSpPr>
        <p:spPr>
          <a:xfrm>
            <a:off x="152400" y="188118"/>
            <a:ext cx="6959600" cy="1325563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The man isn’t breathing, but you find a note on him.</a:t>
            </a:r>
            <a:endParaRPr lang="en-US" sz="36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2" name="TextBox 51">
            <a:hlinkClick r:id="rId2" action="ppaction://hlinksldjump"/>
          </p:cNvPr>
          <p:cNvSpPr txBox="1"/>
          <p:nvPr/>
        </p:nvSpPr>
        <p:spPr>
          <a:xfrm>
            <a:off x="906217" y="1701799"/>
            <a:ext cx="2124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Read the note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3" name="TextBox 52">
            <a:hlinkClick r:id="rId3" action="ppaction://hlinksldjump"/>
          </p:cNvPr>
          <p:cNvSpPr txBox="1"/>
          <p:nvPr/>
        </p:nvSpPr>
        <p:spPr>
          <a:xfrm>
            <a:off x="906217" y="2304533"/>
            <a:ext cx="2087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Search the crates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4" name="TextBox 53">
            <a:hlinkClick r:id="rId4" action="ppaction://hlinksldjump"/>
          </p:cNvPr>
          <p:cNvSpPr txBox="1"/>
          <p:nvPr/>
        </p:nvSpPr>
        <p:spPr>
          <a:xfrm>
            <a:off x="906217" y="2907267"/>
            <a:ext cx="2406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Go up the stairs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5" name="Multiply 54"/>
          <p:cNvSpPr/>
          <p:nvPr/>
        </p:nvSpPr>
        <p:spPr>
          <a:xfrm>
            <a:off x="7938506" y="4388233"/>
            <a:ext cx="306065" cy="305181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Multiply 55"/>
          <p:cNvSpPr/>
          <p:nvPr/>
        </p:nvSpPr>
        <p:spPr>
          <a:xfrm>
            <a:off x="7531728" y="4445858"/>
            <a:ext cx="306065" cy="305181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hlinkClick r:id="rId5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Wave 2"/>
          <p:cNvSpPr/>
          <p:nvPr/>
        </p:nvSpPr>
        <p:spPr>
          <a:xfrm rot="16944968">
            <a:off x="7716480" y="6033091"/>
            <a:ext cx="430348" cy="463112"/>
          </a:xfrm>
          <a:prstGeom prst="wav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986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050925" y="2984500"/>
            <a:ext cx="10090150" cy="71628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Delay 6"/>
          <p:cNvSpPr/>
          <p:nvPr/>
        </p:nvSpPr>
        <p:spPr>
          <a:xfrm rot="16200000">
            <a:off x="5092700" y="1307338"/>
            <a:ext cx="2006600" cy="1347724"/>
          </a:xfrm>
          <a:prstGeom prst="flowChartDela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502400" y="2374900"/>
            <a:ext cx="267462" cy="6096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234938" y="2679700"/>
            <a:ext cx="267462" cy="304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ube 10"/>
          <p:cNvSpPr/>
          <p:nvPr/>
        </p:nvSpPr>
        <p:spPr>
          <a:xfrm rot="16200000">
            <a:off x="2044700" y="4279900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>
            <a:stCxn id="11" idx="2"/>
            <a:endCxn id="11" idx="4"/>
          </p:cNvCxnSpPr>
          <p:nvPr/>
        </p:nvCxnSpPr>
        <p:spPr>
          <a:xfrm flipV="1">
            <a:off x="2804795" y="4583938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11" idx="3"/>
            <a:endCxn id="11" idx="1"/>
          </p:cNvCxnSpPr>
          <p:nvPr/>
        </p:nvCxnSpPr>
        <p:spPr>
          <a:xfrm flipH="1">
            <a:off x="2348738" y="5039995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11" idx="4"/>
            <a:endCxn id="11" idx="5"/>
          </p:cNvCxnSpPr>
          <p:nvPr/>
        </p:nvCxnSpPr>
        <p:spPr>
          <a:xfrm flipH="1" flipV="1">
            <a:off x="2500757" y="4279900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1" idx="1"/>
            <a:endCxn id="11" idx="0"/>
          </p:cNvCxnSpPr>
          <p:nvPr/>
        </p:nvCxnSpPr>
        <p:spPr>
          <a:xfrm flipH="1" flipV="1">
            <a:off x="2044700" y="4735957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 flipV="1">
            <a:off x="2196719" y="4431919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2196720" y="4418077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ube 32"/>
          <p:cNvSpPr/>
          <p:nvPr/>
        </p:nvSpPr>
        <p:spPr>
          <a:xfrm rot="16200000">
            <a:off x="1588642" y="4808855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>
            <a:stCxn id="33" idx="2"/>
            <a:endCxn id="33" idx="4"/>
          </p:cNvCxnSpPr>
          <p:nvPr/>
        </p:nvCxnSpPr>
        <p:spPr>
          <a:xfrm flipV="1">
            <a:off x="2348737" y="5112893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33" idx="3"/>
            <a:endCxn id="33" idx="1"/>
          </p:cNvCxnSpPr>
          <p:nvPr/>
        </p:nvCxnSpPr>
        <p:spPr>
          <a:xfrm flipH="1">
            <a:off x="1892680" y="5568950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33" idx="4"/>
            <a:endCxn id="33" idx="5"/>
          </p:cNvCxnSpPr>
          <p:nvPr/>
        </p:nvCxnSpPr>
        <p:spPr>
          <a:xfrm flipH="1" flipV="1">
            <a:off x="2044699" y="4808855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33" idx="1"/>
            <a:endCxn id="33" idx="0"/>
          </p:cNvCxnSpPr>
          <p:nvPr/>
        </p:nvCxnSpPr>
        <p:spPr>
          <a:xfrm flipH="1" flipV="1">
            <a:off x="1588642" y="5264912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1740661" y="4960874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1740662" y="4947032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ube 39"/>
          <p:cNvSpPr/>
          <p:nvPr/>
        </p:nvSpPr>
        <p:spPr>
          <a:xfrm rot="16200000">
            <a:off x="2943607" y="4888547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/>
          <p:cNvCxnSpPr>
            <a:stCxn id="40" idx="2"/>
            <a:endCxn id="40" idx="4"/>
          </p:cNvCxnSpPr>
          <p:nvPr/>
        </p:nvCxnSpPr>
        <p:spPr>
          <a:xfrm flipV="1">
            <a:off x="3703702" y="5192585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40" idx="3"/>
            <a:endCxn id="40" idx="1"/>
          </p:cNvCxnSpPr>
          <p:nvPr/>
        </p:nvCxnSpPr>
        <p:spPr>
          <a:xfrm flipH="1">
            <a:off x="3247645" y="5648642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40" idx="4"/>
            <a:endCxn id="40" idx="5"/>
          </p:cNvCxnSpPr>
          <p:nvPr/>
        </p:nvCxnSpPr>
        <p:spPr>
          <a:xfrm flipH="1" flipV="1">
            <a:off x="3399664" y="4888547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40" idx="1"/>
            <a:endCxn id="40" idx="0"/>
          </p:cNvCxnSpPr>
          <p:nvPr/>
        </p:nvCxnSpPr>
        <p:spPr>
          <a:xfrm flipH="1" flipV="1">
            <a:off x="2943607" y="5344604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 flipV="1">
            <a:off x="3095626" y="5040566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3095627" y="5026724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Explosion 2 49"/>
          <p:cNvSpPr/>
          <p:nvPr/>
        </p:nvSpPr>
        <p:spPr>
          <a:xfrm rot="19035394">
            <a:off x="6279897" y="3236762"/>
            <a:ext cx="3548699" cy="4215684"/>
          </a:xfrm>
          <a:prstGeom prst="irregularSeal2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7474453" y="4198493"/>
            <a:ext cx="914400" cy="914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 rot="20921137">
            <a:off x="7748805" y="5073332"/>
            <a:ext cx="914400" cy="152019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itle 1"/>
          <p:cNvSpPr>
            <a:spLocks noGrp="1"/>
          </p:cNvSpPr>
          <p:nvPr>
            <p:ph type="title"/>
          </p:nvPr>
        </p:nvSpPr>
        <p:spPr>
          <a:xfrm>
            <a:off x="152400" y="188118"/>
            <a:ext cx="6959600" cy="1325563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The man isn’t breathing, but you find a note on him.</a:t>
            </a:r>
            <a:endParaRPr lang="en-US" sz="36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2" name="TextBox 51">
            <a:hlinkClick r:id="rId2" action="ppaction://hlinksldjump"/>
          </p:cNvPr>
          <p:cNvSpPr txBox="1"/>
          <p:nvPr/>
        </p:nvSpPr>
        <p:spPr>
          <a:xfrm>
            <a:off x="906217" y="1701799"/>
            <a:ext cx="2124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Read the note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3" name="TextBox 52">
            <a:hlinkClick r:id="rId3" action="ppaction://hlinksldjump"/>
          </p:cNvPr>
          <p:cNvSpPr txBox="1"/>
          <p:nvPr/>
        </p:nvSpPr>
        <p:spPr>
          <a:xfrm>
            <a:off x="906217" y="2304533"/>
            <a:ext cx="2087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Search the crates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4" name="TextBox 53">
            <a:hlinkClick r:id="rId4" action="ppaction://hlinksldjump"/>
          </p:cNvPr>
          <p:cNvSpPr txBox="1"/>
          <p:nvPr/>
        </p:nvSpPr>
        <p:spPr>
          <a:xfrm>
            <a:off x="906217" y="2907267"/>
            <a:ext cx="2406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Go up the stairs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5" name="Multiply 54"/>
          <p:cNvSpPr/>
          <p:nvPr/>
        </p:nvSpPr>
        <p:spPr>
          <a:xfrm>
            <a:off x="7938506" y="4388233"/>
            <a:ext cx="306065" cy="305181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Multiply 55"/>
          <p:cNvSpPr/>
          <p:nvPr/>
        </p:nvSpPr>
        <p:spPr>
          <a:xfrm>
            <a:off x="7531728" y="4445858"/>
            <a:ext cx="306065" cy="305181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hlinkClick r:id="rId5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Wave 48"/>
          <p:cNvSpPr/>
          <p:nvPr/>
        </p:nvSpPr>
        <p:spPr>
          <a:xfrm rot="16944968">
            <a:off x="7716480" y="6033091"/>
            <a:ext cx="430348" cy="463112"/>
          </a:xfrm>
          <a:prstGeom prst="wav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264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050925" y="2984500"/>
            <a:ext cx="10090150" cy="71628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Delay 6"/>
          <p:cNvSpPr/>
          <p:nvPr/>
        </p:nvSpPr>
        <p:spPr>
          <a:xfrm rot="16200000">
            <a:off x="5092700" y="1307338"/>
            <a:ext cx="2006600" cy="1347724"/>
          </a:xfrm>
          <a:prstGeom prst="flowChartDela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502400" y="2374900"/>
            <a:ext cx="267462" cy="6096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234938" y="2679700"/>
            <a:ext cx="267462" cy="304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ube 10"/>
          <p:cNvSpPr/>
          <p:nvPr/>
        </p:nvSpPr>
        <p:spPr>
          <a:xfrm rot="16200000">
            <a:off x="2044700" y="4279900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>
            <a:stCxn id="11" idx="2"/>
            <a:endCxn id="11" idx="4"/>
          </p:cNvCxnSpPr>
          <p:nvPr/>
        </p:nvCxnSpPr>
        <p:spPr>
          <a:xfrm flipV="1">
            <a:off x="2804795" y="4583938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11" idx="3"/>
            <a:endCxn id="11" idx="1"/>
          </p:cNvCxnSpPr>
          <p:nvPr/>
        </p:nvCxnSpPr>
        <p:spPr>
          <a:xfrm flipH="1">
            <a:off x="2348738" y="5039995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11" idx="4"/>
            <a:endCxn id="11" idx="5"/>
          </p:cNvCxnSpPr>
          <p:nvPr/>
        </p:nvCxnSpPr>
        <p:spPr>
          <a:xfrm flipH="1" flipV="1">
            <a:off x="2500757" y="4279900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1" idx="1"/>
            <a:endCxn id="11" idx="0"/>
          </p:cNvCxnSpPr>
          <p:nvPr/>
        </p:nvCxnSpPr>
        <p:spPr>
          <a:xfrm flipH="1" flipV="1">
            <a:off x="2044700" y="4735957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 flipV="1">
            <a:off x="2196719" y="4431919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2196720" y="4418077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ube 32"/>
          <p:cNvSpPr/>
          <p:nvPr/>
        </p:nvSpPr>
        <p:spPr>
          <a:xfrm rot="16200000">
            <a:off x="1588642" y="4808855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>
            <a:stCxn id="33" idx="2"/>
            <a:endCxn id="33" idx="4"/>
          </p:cNvCxnSpPr>
          <p:nvPr/>
        </p:nvCxnSpPr>
        <p:spPr>
          <a:xfrm flipV="1">
            <a:off x="2348737" y="5112893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33" idx="3"/>
            <a:endCxn id="33" idx="1"/>
          </p:cNvCxnSpPr>
          <p:nvPr/>
        </p:nvCxnSpPr>
        <p:spPr>
          <a:xfrm flipH="1">
            <a:off x="1892680" y="5568950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33" idx="4"/>
            <a:endCxn id="33" idx="5"/>
          </p:cNvCxnSpPr>
          <p:nvPr/>
        </p:nvCxnSpPr>
        <p:spPr>
          <a:xfrm flipH="1" flipV="1">
            <a:off x="2044699" y="4808855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33" idx="1"/>
            <a:endCxn id="33" idx="0"/>
          </p:cNvCxnSpPr>
          <p:nvPr/>
        </p:nvCxnSpPr>
        <p:spPr>
          <a:xfrm flipH="1" flipV="1">
            <a:off x="1588642" y="5264912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1740661" y="4960874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1740662" y="4947032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ube 39"/>
          <p:cNvSpPr/>
          <p:nvPr/>
        </p:nvSpPr>
        <p:spPr>
          <a:xfrm rot="16200000">
            <a:off x="2943607" y="4888547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/>
          <p:cNvCxnSpPr>
            <a:stCxn id="40" idx="2"/>
            <a:endCxn id="40" idx="4"/>
          </p:cNvCxnSpPr>
          <p:nvPr/>
        </p:nvCxnSpPr>
        <p:spPr>
          <a:xfrm flipV="1">
            <a:off x="3703702" y="5192585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40" idx="3"/>
            <a:endCxn id="40" idx="1"/>
          </p:cNvCxnSpPr>
          <p:nvPr/>
        </p:nvCxnSpPr>
        <p:spPr>
          <a:xfrm flipH="1">
            <a:off x="3247645" y="5648642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40" idx="4"/>
            <a:endCxn id="40" idx="5"/>
          </p:cNvCxnSpPr>
          <p:nvPr/>
        </p:nvCxnSpPr>
        <p:spPr>
          <a:xfrm flipH="1" flipV="1">
            <a:off x="3399664" y="4888547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40" idx="1"/>
            <a:endCxn id="40" idx="0"/>
          </p:cNvCxnSpPr>
          <p:nvPr/>
        </p:nvCxnSpPr>
        <p:spPr>
          <a:xfrm flipH="1" flipV="1">
            <a:off x="2943607" y="5344604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 flipV="1">
            <a:off x="3095626" y="5040566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3095627" y="5026724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Explosion 2 49"/>
          <p:cNvSpPr/>
          <p:nvPr/>
        </p:nvSpPr>
        <p:spPr>
          <a:xfrm rot="19035394">
            <a:off x="6279897" y="3236762"/>
            <a:ext cx="3548699" cy="4215684"/>
          </a:xfrm>
          <a:prstGeom prst="irregularSeal2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7474453" y="4198493"/>
            <a:ext cx="914400" cy="914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 rot="20921137">
            <a:off x="7748805" y="5073332"/>
            <a:ext cx="914400" cy="152019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itle 1"/>
          <p:cNvSpPr>
            <a:spLocks noGrp="1"/>
          </p:cNvSpPr>
          <p:nvPr>
            <p:ph type="title"/>
          </p:nvPr>
        </p:nvSpPr>
        <p:spPr>
          <a:xfrm>
            <a:off x="152400" y="188118"/>
            <a:ext cx="6959600" cy="1325563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The man isn’t breathing, but you find a note on him.</a:t>
            </a:r>
            <a:endParaRPr lang="en-US" sz="36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2" name="TextBox 51">
            <a:hlinkClick r:id="rId2" action="ppaction://hlinksldjump"/>
          </p:cNvPr>
          <p:cNvSpPr txBox="1"/>
          <p:nvPr/>
        </p:nvSpPr>
        <p:spPr>
          <a:xfrm>
            <a:off x="906217" y="1701799"/>
            <a:ext cx="2124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Read the note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3" name="TextBox 52">
            <a:hlinkClick r:id="rId3" action="ppaction://hlinksldjump"/>
          </p:cNvPr>
          <p:cNvSpPr txBox="1"/>
          <p:nvPr/>
        </p:nvSpPr>
        <p:spPr>
          <a:xfrm>
            <a:off x="906217" y="2304533"/>
            <a:ext cx="2087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Search the crates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4" name="TextBox 53">
            <a:hlinkClick r:id="rId4" action="ppaction://hlinksldjump"/>
          </p:cNvPr>
          <p:cNvSpPr txBox="1"/>
          <p:nvPr/>
        </p:nvSpPr>
        <p:spPr>
          <a:xfrm>
            <a:off x="906217" y="2907267"/>
            <a:ext cx="2406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Go up the stairs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5" name="Multiply 54"/>
          <p:cNvSpPr/>
          <p:nvPr/>
        </p:nvSpPr>
        <p:spPr>
          <a:xfrm>
            <a:off x="7938506" y="4388233"/>
            <a:ext cx="306065" cy="305181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Multiply 55"/>
          <p:cNvSpPr/>
          <p:nvPr/>
        </p:nvSpPr>
        <p:spPr>
          <a:xfrm>
            <a:off x="7531728" y="4445858"/>
            <a:ext cx="306065" cy="305181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hlinkClick r:id="rId5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Wave 48"/>
          <p:cNvSpPr/>
          <p:nvPr/>
        </p:nvSpPr>
        <p:spPr>
          <a:xfrm rot="16944968">
            <a:off x="7716480" y="6033091"/>
            <a:ext cx="430348" cy="463112"/>
          </a:xfrm>
          <a:prstGeom prst="wav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894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6200" y="2766218"/>
            <a:ext cx="6959600" cy="1325563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Your adventure begins!</a:t>
            </a:r>
            <a:endParaRPr lang="en-US" sz="60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3" name="Right Arrow 2">
            <a:hlinkClick r:id="rId2" action="ppaction://hlinksldjump"/>
          </p:cNvPr>
          <p:cNvSpPr/>
          <p:nvPr/>
        </p:nvSpPr>
        <p:spPr>
          <a:xfrm>
            <a:off x="5702300" y="4875958"/>
            <a:ext cx="775208" cy="673942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692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050925" y="2984500"/>
            <a:ext cx="10090150" cy="71628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Delay 6"/>
          <p:cNvSpPr/>
          <p:nvPr/>
        </p:nvSpPr>
        <p:spPr>
          <a:xfrm rot="16200000">
            <a:off x="5092700" y="1307338"/>
            <a:ext cx="2006600" cy="1347724"/>
          </a:xfrm>
          <a:prstGeom prst="flowChartDela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502400" y="2374900"/>
            <a:ext cx="267462" cy="6096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234938" y="2679700"/>
            <a:ext cx="267462" cy="304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ube 10"/>
          <p:cNvSpPr/>
          <p:nvPr/>
        </p:nvSpPr>
        <p:spPr>
          <a:xfrm rot="16200000">
            <a:off x="2044700" y="4279900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>
            <a:stCxn id="11" idx="2"/>
            <a:endCxn id="11" idx="4"/>
          </p:cNvCxnSpPr>
          <p:nvPr/>
        </p:nvCxnSpPr>
        <p:spPr>
          <a:xfrm flipV="1">
            <a:off x="2804795" y="4583938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11" idx="3"/>
            <a:endCxn id="11" idx="1"/>
          </p:cNvCxnSpPr>
          <p:nvPr/>
        </p:nvCxnSpPr>
        <p:spPr>
          <a:xfrm flipH="1">
            <a:off x="2348738" y="5039995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11" idx="4"/>
            <a:endCxn id="11" idx="5"/>
          </p:cNvCxnSpPr>
          <p:nvPr/>
        </p:nvCxnSpPr>
        <p:spPr>
          <a:xfrm flipH="1" flipV="1">
            <a:off x="2500757" y="4279900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1" idx="1"/>
            <a:endCxn id="11" idx="0"/>
          </p:cNvCxnSpPr>
          <p:nvPr/>
        </p:nvCxnSpPr>
        <p:spPr>
          <a:xfrm flipH="1" flipV="1">
            <a:off x="2044700" y="4735957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 flipV="1">
            <a:off x="2196719" y="4431919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2196720" y="4418077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ube 32"/>
          <p:cNvSpPr/>
          <p:nvPr/>
        </p:nvSpPr>
        <p:spPr>
          <a:xfrm rot="16200000">
            <a:off x="1588642" y="4808855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>
            <a:stCxn id="33" idx="2"/>
            <a:endCxn id="33" idx="4"/>
          </p:cNvCxnSpPr>
          <p:nvPr/>
        </p:nvCxnSpPr>
        <p:spPr>
          <a:xfrm flipV="1">
            <a:off x="2348737" y="5112893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33" idx="3"/>
            <a:endCxn id="33" idx="1"/>
          </p:cNvCxnSpPr>
          <p:nvPr/>
        </p:nvCxnSpPr>
        <p:spPr>
          <a:xfrm flipH="1">
            <a:off x="1892680" y="5568950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33" idx="4"/>
            <a:endCxn id="33" idx="5"/>
          </p:cNvCxnSpPr>
          <p:nvPr/>
        </p:nvCxnSpPr>
        <p:spPr>
          <a:xfrm flipH="1" flipV="1">
            <a:off x="2044699" y="4808855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33" idx="1"/>
            <a:endCxn id="33" idx="0"/>
          </p:cNvCxnSpPr>
          <p:nvPr/>
        </p:nvCxnSpPr>
        <p:spPr>
          <a:xfrm flipH="1" flipV="1">
            <a:off x="1588642" y="5264912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1740661" y="4960874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1740662" y="4947032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ube 39"/>
          <p:cNvSpPr/>
          <p:nvPr/>
        </p:nvSpPr>
        <p:spPr>
          <a:xfrm rot="16200000">
            <a:off x="2943607" y="4888547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/>
          <p:cNvCxnSpPr>
            <a:stCxn id="40" idx="2"/>
            <a:endCxn id="40" idx="4"/>
          </p:cNvCxnSpPr>
          <p:nvPr/>
        </p:nvCxnSpPr>
        <p:spPr>
          <a:xfrm flipV="1">
            <a:off x="3703702" y="5192585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40" idx="3"/>
            <a:endCxn id="40" idx="1"/>
          </p:cNvCxnSpPr>
          <p:nvPr/>
        </p:nvCxnSpPr>
        <p:spPr>
          <a:xfrm flipH="1">
            <a:off x="3247645" y="5648642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40" idx="4"/>
            <a:endCxn id="40" idx="5"/>
          </p:cNvCxnSpPr>
          <p:nvPr/>
        </p:nvCxnSpPr>
        <p:spPr>
          <a:xfrm flipH="1" flipV="1">
            <a:off x="3399664" y="4888547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40" idx="1"/>
            <a:endCxn id="40" idx="0"/>
          </p:cNvCxnSpPr>
          <p:nvPr/>
        </p:nvCxnSpPr>
        <p:spPr>
          <a:xfrm flipH="1" flipV="1">
            <a:off x="2943607" y="5344604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 flipV="1">
            <a:off x="3095626" y="5040566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3095627" y="5026724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Explosion 2 49"/>
          <p:cNvSpPr/>
          <p:nvPr/>
        </p:nvSpPr>
        <p:spPr>
          <a:xfrm rot="19035394">
            <a:off x="6279897" y="3236762"/>
            <a:ext cx="3548699" cy="4215684"/>
          </a:xfrm>
          <a:prstGeom prst="irregularSeal2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7474453" y="4198493"/>
            <a:ext cx="914400" cy="914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 rot="20921137">
            <a:off x="7748805" y="5073332"/>
            <a:ext cx="914400" cy="152019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itle 1"/>
          <p:cNvSpPr>
            <a:spLocks noGrp="1"/>
          </p:cNvSpPr>
          <p:nvPr>
            <p:ph type="title"/>
          </p:nvPr>
        </p:nvSpPr>
        <p:spPr>
          <a:xfrm>
            <a:off x="152400" y="188118"/>
            <a:ext cx="6959600" cy="1325563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You scan the room, what do you do?</a:t>
            </a:r>
            <a:endParaRPr lang="en-US" sz="36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2" name="TextBox 51">
            <a:hlinkClick r:id="rId2" action="ppaction://hlinksldjump"/>
          </p:cNvPr>
          <p:cNvSpPr txBox="1"/>
          <p:nvPr/>
        </p:nvSpPr>
        <p:spPr>
          <a:xfrm>
            <a:off x="906217" y="1701799"/>
            <a:ext cx="2440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Check the body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906217" y="2304533"/>
            <a:ext cx="37822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latin typeface="Chaparral Pro Light" panose="02060403030505090203" pitchFamily="18" charset="0"/>
              </a:rPr>
              <a:t>Nothing but rotten food…</a:t>
            </a:r>
            <a:endParaRPr lang="en-US" sz="2400" dirty="0">
              <a:solidFill>
                <a:srgbClr val="FFFF00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4" name="TextBox 53">
            <a:hlinkClick r:id="rId3" action="ppaction://hlinksldjump"/>
          </p:cNvPr>
          <p:cNvSpPr txBox="1"/>
          <p:nvPr/>
        </p:nvSpPr>
        <p:spPr>
          <a:xfrm>
            <a:off x="906217" y="2907267"/>
            <a:ext cx="2406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Go up the stairs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5" name="Multiply 54"/>
          <p:cNvSpPr/>
          <p:nvPr/>
        </p:nvSpPr>
        <p:spPr>
          <a:xfrm>
            <a:off x="7938506" y="4388233"/>
            <a:ext cx="306065" cy="305181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Multiply 55"/>
          <p:cNvSpPr/>
          <p:nvPr/>
        </p:nvSpPr>
        <p:spPr>
          <a:xfrm>
            <a:off x="7531728" y="4445858"/>
            <a:ext cx="306065" cy="305181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hlinkClick r:id="rId4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769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050925" y="2984500"/>
            <a:ext cx="10090150" cy="71628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Delay 6"/>
          <p:cNvSpPr/>
          <p:nvPr/>
        </p:nvSpPr>
        <p:spPr>
          <a:xfrm rot="16200000">
            <a:off x="5092700" y="1307338"/>
            <a:ext cx="2006600" cy="1347724"/>
          </a:xfrm>
          <a:prstGeom prst="flowChartDela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502400" y="2374900"/>
            <a:ext cx="267462" cy="6096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234938" y="2679700"/>
            <a:ext cx="267462" cy="304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ube 10"/>
          <p:cNvSpPr/>
          <p:nvPr/>
        </p:nvSpPr>
        <p:spPr>
          <a:xfrm rot="16200000">
            <a:off x="2044700" y="4279900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>
            <a:stCxn id="11" idx="2"/>
            <a:endCxn id="11" idx="4"/>
          </p:cNvCxnSpPr>
          <p:nvPr/>
        </p:nvCxnSpPr>
        <p:spPr>
          <a:xfrm flipV="1">
            <a:off x="2804795" y="4583938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11" idx="3"/>
            <a:endCxn id="11" idx="1"/>
          </p:cNvCxnSpPr>
          <p:nvPr/>
        </p:nvCxnSpPr>
        <p:spPr>
          <a:xfrm flipH="1">
            <a:off x="2348738" y="5039995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11" idx="4"/>
            <a:endCxn id="11" idx="5"/>
          </p:cNvCxnSpPr>
          <p:nvPr/>
        </p:nvCxnSpPr>
        <p:spPr>
          <a:xfrm flipH="1" flipV="1">
            <a:off x="2500757" y="4279900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1" idx="1"/>
            <a:endCxn id="11" idx="0"/>
          </p:cNvCxnSpPr>
          <p:nvPr/>
        </p:nvCxnSpPr>
        <p:spPr>
          <a:xfrm flipH="1" flipV="1">
            <a:off x="2044700" y="4735957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 flipV="1">
            <a:off x="2196719" y="4431919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2196720" y="4418077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ube 32"/>
          <p:cNvSpPr/>
          <p:nvPr/>
        </p:nvSpPr>
        <p:spPr>
          <a:xfrm rot="16200000">
            <a:off x="1588642" y="4808855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>
            <a:stCxn id="33" idx="2"/>
            <a:endCxn id="33" idx="4"/>
          </p:cNvCxnSpPr>
          <p:nvPr/>
        </p:nvCxnSpPr>
        <p:spPr>
          <a:xfrm flipV="1">
            <a:off x="2348737" y="5112893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33" idx="3"/>
            <a:endCxn id="33" idx="1"/>
          </p:cNvCxnSpPr>
          <p:nvPr/>
        </p:nvCxnSpPr>
        <p:spPr>
          <a:xfrm flipH="1">
            <a:off x="1892680" y="5568950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33" idx="4"/>
            <a:endCxn id="33" idx="5"/>
          </p:cNvCxnSpPr>
          <p:nvPr/>
        </p:nvCxnSpPr>
        <p:spPr>
          <a:xfrm flipH="1" flipV="1">
            <a:off x="2044699" y="4808855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33" idx="1"/>
            <a:endCxn id="33" idx="0"/>
          </p:cNvCxnSpPr>
          <p:nvPr/>
        </p:nvCxnSpPr>
        <p:spPr>
          <a:xfrm flipH="1" flipV="1">
            <a:off x="1588642" y="5264912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1740661" y="4960874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1740662" y="4947032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ube 39"/>
          <p:cNvSpPr/>
          <p:nvPr/>
        </p:nvSpPr>
        <p:spPr>
          <a:xfrm rot="16200000">
            <a:off x="2943607" y="4888547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/>
          <p:cNvCxnSpPr>
            <a:stCxn id="40" idx="2"/>
            <a:endCxn id="40" idx="4"/>
          </p:cNvCxnSpPr>
          <p:nvPr/>
        </p:nvCxnSpPr>
        <p:spPr>
          <a:xfrm flipV="1">
            <a:off x="3703702" y="5192585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40" idx="3"/>
            <a:endCxn id="40" idx="1"/>
          </p:cNvCxnSpPr>
          <p:nvPr/>
        </p:nvCxnSpPr>
        <p:spPr>
          <a:xfrm flipH="1">
            <a:off x="3247645" y="5648642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40" idx="4"/>
            <a:endCxn id="40" idx="5"/>
          </p:cNvCxnSpPr>
          <p:nvPr/>
        </p:nvCxnSpPr>
        <p:spPr>
          <a:xfrm flipH="1" flipV="1">
            <a:off x="3399664" y="4888547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40" idx="1"/>
            <a:endCxn id="40" idx="0"/>
          </p:cNvCxnSpPr>
          <p:nvPr/>
        </p:nvCxnSpPr>
        <p:spPr>
          <a:xfrm flipH="1" flipV="1">
            <a:off x="2943607" y="5344604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 flipV="1">
            <a:off x="3095626" y="5040566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3095627" y="5026724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Explosion 2 49"/>
          <p:cNvSpPr/>
          <p:nvPr/>
        </p:nvSpPr>
        <p:spPr>
          <a:xfrm rot="19035394">
            <a:off x="6279897" y="3236762"/>
            <a:ext cx="3548699" cy="4215684"/>
          </a:xfrm>
          <a:prstGeom prst="irregularSeal2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7474453" y="4198493"/>
            <a:ext cx="914400" cy="914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 rot="20921137">
            <a:off x="7748805" y="5073332"/>
            <a:ext cx="914400" cy="152019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itle 1"/>
          <p:cNvSpPr>
            <a:spLocks noGrp="1"/>
          </p:cNvSpPr>
          <p:nvPr>
            <p:ph type="title"/>
          </p:nvPr>
        </p:nvSpPr>
        <p:spPr>
          <a:xfrm>
            <a:off x="152400" y="188118"/>
            <a:ext cx="6959600" cy="1325563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You scan the room, what do you do?</a:t>
            </a:r>
            <a:endParaRPr lang="en-US" sz="36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2" name="TextBox 51">
            <a:hlinkClick r:id="rId2" action="ppaction://hlinksldjump"/>
          </p:cNvPr>
          <p:cNvSpPr txBox="1"/>
          <p:nvPr/>
        </p:nvSpPr>
        <p:spPr>
          <a:xfrm>
            <a:off x="906217" y="1701799"/>
            <a:ext cx="2440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Check the body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906217" y="2304533"/>
            <a:ext cx="37822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latin typeface="Chaparral Pro Light" panose="02060403030505090203" pitchFamily="18" charset="0"/>
              </a:rPr>
              <a:t>Nothing but rotten food…</a:t>
            </a:r>
            <a:endParaRPr lang="en-US" sz="2400" dirty="0">
              <a:solidFill>
                <a:srgbClr val="FFFF00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4" name="TextBox 53">
            <a:hlinkClick r:id="rId3" action="ppaction://hlinksldjump"/>
          </p:cNvPr>
          <p:cNvSpPr txBox="1"/>
          <p:nvPr/>
        </p:nvSpPr>
        <p:spPr>
          <a:xfrm>
            <a:off x="906217" y="2907267"/>
            <a:ext cx="2406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Go up the stairs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5" name="Multiply 54"/>
          <p:cNvSpPr/>
          <p:nvPr/>
        </p:nvSpPr>
        <p:spPr>
          <a:xfrm>
            <a:off x="7938506" y="4388233"/>
            <a:ext cx="306065" cy="305181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Multiply 55"/>
          <p:cNvSpPr/>
          <p:nvPr/>
        </p:nvSpPr>
        <p:spPr>
          <a:xfrm>
            <a:off x="7531728" y="4445858"/>
            <a:ext cx="306065" cy="305181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hlinkClick r:id="rId4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656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050925" y="2984500"/>
            <a:ext cx="10090150" cy="71628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Delay 6"/>
          <p:cNvSpPr/>
          <p:nvPr/>
        </p:nvSpPr>
        <p:spPr>
          <a:xfrm rot="16200000">
            <a:off x="5092700" y="1307338"/>
            <a:ext cx="2006600" cy="1347724"/>
          </a:xfrm>
          <a:prstGeom prst="flowChartDela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502400" y="2374900"/>
            <a:ext cx="267462" cy="6096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234938" y="2679700"/>
            <a:ext cx="267462" cy="304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ube 10"/>
          <p:cNvSpPr/>
          <p:nvPr/>
        </p:nvSpPr>
        <p:spPr>
          <a:xfrm rot="16200000">
            <a:off x="2044700" y="4279900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>
            <a:stCxn id="11" idx="2"/>
            <a:endCxn id="11" idx="4"/>
          </p:cNvCxnSpPr>
          <p:nvPr/>
        </p:nvCxnSpPr>
        <p:spPr>
          <a:xfrm flipV="1">
            <a:off x="2804795" y="4583938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11" idx="3"/>
            <a:endCxn id="11" idx="1"/>
          </p:cNvCxnSpPr>
          <p:nvPr/>
        </p:nvCxnSpPr>
        <p:spPr>
          <a:xfrm flipH="1">
            <a:off x="2348738" y="5039995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11" idx="4"/>
            <a:endCxn id="11" idx="5"/>
          </p:cNvCxnSpPr>
          <p:nvPr/>
        </p:nvCxnSpPr>
        <p:spPr>
          <a:xfrm flipH="1" flipV="1">
            <a:off x="2500757" y="4279900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1" idx="1"/>
            <a:endCxn id="11" idx="0"/>
          </p:cNvCxnSpPr>
          <p:nvPr/>
        </p:nvCxnSpPr>
        <p:spPr>
          <a:xfrm flipH="1" flipV="1">
            <a:off x="2044700" y="4735957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 flipV="1">
            <a:off x="2196719" y="4431919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2196720" y="4418077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ube 32"/>
          <p:cNvSpPr/>
          <p:nvPr/>
        </p:nvSpPr>
        <p:spPr>
          <a:xfrm rot="16200000">
            <a:off x="1588642" y="4808855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>
            <a:stCxn id="33" idx="2"/>
            <a:endCxn id="33" idx="4"/>
          </p:cNvCxnSpPr>
          <p:nvPr/>
        </p:nvCxnSpPr>
        <p:spPr>
          <a:xfrm flipV="1">
            <a:off x="2348737" y="5112893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33" idx="3"/>
            <a:endCxn id="33" idx="1"/>
          </p:cNvCxnSpPr>
          <p:nvPr/>
        </p:nvCxnSpPr>
        <p:spPr>
          <a:xfrm flipH="1">
            <a:off x="1892680" y="5568950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33" idx="4"/>
            <a:endCxn id="33" idx="5"/>
          </p:cNvCxnSpPr>
          <p:nvPr/>
        </p:nvCxnSpPr>
        <p:spPr>
          <a:xfrm flipH="1" flipV="1">
            <a:off x="2044699" y="4808855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33" idx="1"/>
            <a:endCxn id="33" idx="0"/>
          </p:cNvCxnSpPr>
          <p:nvPr/>
        </p:nvCxnSpPr>
        <p:spPr>
          <a:xfrm flipH="1" flipV="1">
            <a:off x="1588642" y="5264912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1740661" y="4960874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1740662" y="4947032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ube 39"/>
          <p:cNvSpPr/>
          <p:nvPr/>
        </p:nvSpPr>
        <p:spPr>
          <a:xfrm rot="16200000">
            <a:off x="2943607" y="4888547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/>
          <p:cNvCxnSpPr>
            <a:stCxn id="40" idx="2"/>
            <a:endCxn id="40" idx="4"/>
          </p:cNvCxnSpPr>
          <p:nvPr/>
        </p:nvCxnSpPr>
        <p:spPr>
          <a:xfrm flipV="1">
            <a:off x="3703702" y="5192585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40" idx="3"/>
            <a:endCxn id="40" idx="1"/>
          </p:cNvCxnSpPr>
          <p:nvPr/>
        </p:nvCxnSpPr>
        <p:spPr>
          <a:xfrm flipH="1">
            <a:off x="3247645" y="5648642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40" idx="4"/>
            <a:endCxn id="40" idx="5"/>
          </p:cNvCxnSpPr>
          <p:nvPr/>
        </p:nvCxnSpPr>
        <p:spPr>
          <a:xfrm flipH="1" flipV="1">
            <a:off x="3399664" y="4888547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40" idx="1"/>
            <a:endCxn id="40" idx="0"/>
          </p:cNvCxnSpPr>
          <p:nvPr/>
        </p:nvCxnSpPr>
        <p:spPr>
          <a:xfrm flipH="1" flipV="1">
            <a:off x="2943607" y="5344604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 flipV="1">
            <a:off x="3095626" y="5040566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3095627" y="5026724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Explosion 2 49"/>
          <p:cNvSpPr/>
          <p:nvPr/>
        </p:nvSpPr>
        <p:spPr>
          <a:xfrm rot="19035394">
            <a:off x="6279897" y="3236762"/>
            <a:ext cx="3548699" cy="4215684"/>
          </a:xfrm>
          <a:prstGeom prst="irregularSeal2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7474453" y="4198493"/>
            <a:ext cx="914400" cy="914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 rot="20921137">
            <a:off x="7748805" y="5073332"/>
            <a:ext cx="914400" cy="152019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itle 1"/>
          <p:cNvSpPr>
            <a:spLocks noGrp="1"/>
          </p:cNvSpPr>
          <p:nvPr>
            <p:ph type="title"/>
          </p:nvPr>
        </p:nvSpPr>
        <p:spPr>
          <a:xfrm>
            <a:off x="152400" y="188118"/>
            <a:ext cx="6959600" cy="1325563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You scan the room, what do you do?</a:t>
            </a:r>
            <a:endParaRPr lang="en-US" sz="36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2" name="TextBox 51">
            <a:hlinkClick r:id="rId2" action="ppaction://hlinksldjump"/>
          </p:cNvPr>
          <p:cNvSpPr txBox="1"/>
          <p:nvPr/>
        </p:nvSpPr>
        <p:spPr>
          <a:xfrm>
            <a:off x="906217" y="1701799"/>
            <a:ext cx="2440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Check the body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906217" y="2304533"/>
            <a:ext cx="37822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latin typeface="Chaparral Pro Light" panose="02060403030505090203" pitchFamily="18" charset="0"/>
              </a:rPr>
              <a:t>Nothing but rotten food…</a:t>
            </a:r>
            <a:endParaRPr lang="en-US" sz="2400" dirty="0">
              <a:solidFill>
                <a:srgbClr val="FFFF00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4" name="TextBox 53">
            <a:hlinkClick r:id="rId3" action="ppaction://hlinksldjump"/>
          </p:cNvPr>
          <p:cNvSpPr txBox="1"/>
          <p:nvPr/>
        </p:nvSpPr>
        <p:spPr>
          <a:xfrm>
            <a:off x="906217" y="2907267"/>
            <a:ext cx="2406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Go up the stairs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5" name="Multiply 54"/>
          <p:cNvSpPr/>
          <p:nvPr/>
        </p:nvSpPr>
        <p:spPr>
          <a:xfrm>
            <a:off x="7938506" y="4388233"/>
            <a:ext cx="306065" cy="305181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Multiply 55"/>
          <p:cNvSpPr/>
          <p:nvPr/>
        </p:nvSpPr>
        <p:spPr>
          <a:xfrm>
            <a:off x="7531728" y="4445858"/>
            <a:ext cx="306065" cy="305181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hlinkClick r:id="rId4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265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050925" y="2984500"/>
            <a:ext cx="10090150" cy="71628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Delay 6"/>
          <p:cNvSpPr/>
          <p:nvPr/>
        </p:nvSpPr>
        <p:spPr>
          <a:xfrm rot="16200000">
            <a:off x="5092700" y="1307338"/>
            <a:ext cx="2006600" cy="1347724"/>
          </a:xfrm>
          <a:prstGeom prst="flowChartDela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502400" y="2374900"/>
            <a:ext cx="267462" cy="6096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234938" y="2679700"/>
            <a:ext cx="267462" cy="304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ube 10"/>
          <p:cNvSpPr/>
          <p:nvPr/>
        </p:nvSpPr>
        <p:spPr>
          <a:xfrm rot="16200000">
            <a:off x="2044700" y="4279900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>
            <a:stCxn id="11" idx="2"/>
            <a:endCxn id="11" idx="4"/>
          </p:cNvCxnSpPr>
          <p:nvPr/>
        </p:nvCxnSpPr>
        <p:spPr>
          <a:xfrm flipV="1">
            <a:off x="2804795" y="4583938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11" idx="3"/>
            <a:endCxn id="11" idx="1"/>
          </p:cNvCxnSpPr>
          <p:nvPr/>
        </p:nvCxnSpPr>
        <p:spPr>
          <a:xfrm flipH="1">
            <a:off x="2348738" y="5039995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11" idx="4"/>
            <a:endCxn id="11" idx="5"/>
          </p:cNvCxnSpPr>
          <p:nvPr/>
        </p:nvCxnSpPr>
        <p:spPr>
          <a:xfrm flipH="1" flipV="1">
            <a:off x="2500757" y="4279900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1" idx="1"/>
            <a:endCxn id="11" idx="0"/>
          </p:cNvCxnSpPr>
          <p:nvPr/>
        </p:nvCxnSpPr>
        <p:spPr>
          <a:xfrm flipH="1" flipV="1">
            <a:off x="2044700" y="4735957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 flipV="1">
            <a:off x="2196719" y="4431919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2196720" y="4418077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ube 32"/>
          <p:cNvSpPr/>
          <p:nvPr/>
        </p:nvSpPr>
        <p:spPr>
          <a:xfrm rot="16200000">
            <a:off x="1588642" y="4808855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>
            <a:stCxn id="33" idx="2"/>
            <a:endCxn id="33" idx="4"/>
          </p:cNvCxnSpPr>
          <p:nvPr/>
        </p:nvCxnSpPr>
        <p:spPr>
          <a:xfrm flipV="1">
            <a:off x="2348737" y="5112893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33" idx="3"/>
            <a:endCxn id="33" idx="1"/>
          </p:cNvCxnSpPr>
          <p:nvPr/>
        </p:nvCxnSpPr>
        <p:spPr>
          <a:xfrm flipH="1">
            <a:off x="1892680" y="5568950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33" idx="4"/>
            <a:endCxn id="33" idx="5"/>
          </p:cNvCxnSpPr>
          <p:nvPr/>
        </p:nvCxnSpPr>
        <p:spPr>
          <a:xfrm flipH="1" flipV="1">
            <a:off x="2044699" y="4808855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33" idx="1"/>
            <a:endCxn id="33" idx="0"/>
          </p:cNvCxnSpPr>
          <p:nvPr/>
        </p:nvCxnSpPr>
        <p:spPr>
          <a:xfrm flipH="1" flipV="1">
            <a:off x="1588642" y="5264912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1740661" y="4960874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1740662" y="4947032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ube 39"/>
          <p:cNvSpPr/>
          <p:nvPr/>
        </p:nvSpPr>
        <p:spPr>
          <a:xfrm rot="16200000">
            <a:off x="2943607" y="4888547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/>
          <p:cNvCxnSpPr>
            <a:stCxn id="40" idx="2"/>
            <a:endCxn id="40" idx="4"/>
          </p:cNvCxnSpPr>
          <p:nvPr/>
        </p:nvCxnSpPr>
        <p:spPr>
          <a:xfrm flipV="1">
            <a:off x="3703702" y="5192585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40" idx="3"/>
            <a:endCxn id="40" idx="1"/>
          </p:cNvCxnSpPr>
          <p:nvPr/>
        </p:nvCxnSpPr>
        <p:spPr>
          <a:xfrm flipH="1">
            <a:off x="3247645" y="5648642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40" idx="4"/>
            <a:endCxn id="40" idx="5"/>
          </p:cNvCxnSpPr>
          <p:nvPr/>
        </p:nvCxnSpPr>
        <p:spPr>
          <a:xfrm flipH="1" flipV="1">
            <a:off x="3399664" y="4888547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40" idx="1"/>
            <a:endCxn id="40" idx="0"/>
          </p:cNvCxnSpPr>
          <p:nvPr/>
        </p:nvCxnSpPr>
        <p:spPr>
          <a:xfrm flipH="1" flipV="1">
            <a:off x="2943607" y="5344604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 flipV="1">
            <a:off x="3095626" y="5040566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3095627" y="5026724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Explosion 2 49"/>
          <p:cNvSpPr/>
          <p:nvPr/>
        </p:nvSpPr>
        <p:spPr>
          <a:xfrm rot="19035394">
            <a:off x="6279897" y="3236762"/>
            <a:ext cx="3548699" cy="4215684"/>
          </a:xfrm>
          <a:prstGeom prst="irregularSeal2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7474453" y="4198493"/>
            <a:ext cx="914400" cy="914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 rot="20921137">
            <a:off x="7748805" y="5073332"/>
            <a:ext cx="914400" cy="152019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itle 1"/>
          <p:cNvSpPr>
            <a:spLocks noGrp="1"/>
          </p:cNvSpPr>
          <p:nvPr>
            <p:ph type="title"/>
          </p:nvPr>
        </p:nvSpPr>
        <p:spPr>
          <a:xfrm>
            <a:off x="152400" y="188118"/>
            <a:ext cx="6959600" cy="1325563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The man isn’t breathing, but you find a note on him.</a:t>
            </a:r>
            <a:endParaRPr lang="en-US" sz="36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2" name="TextBox 51">
            <a:hlinkClick r:id="rId2" action="ppaction://hlinksldjump"/>
          </p:cNvPr>
          <p:cNvSpPr txBox="1"/>
          <p:nvPr/>
        </p:nvSpPr>
        <p:spPr>
          <a:xfrm>
            <a:off x="906217" y="1701799"/>
            <a:ext cx="2124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Read the note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906217" y="2304533"/>
            <a:ext cx="37822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latin typeface="Chaparral Pro Light" panose="02060403030505090203" pitchFamily="18" charset="0"/>
              </a:rPr>
              <a:t>Nothing but rotten food…</a:t>
            </a:r>
            <a:endParaRPr lang="en-US" sz="2400" dirty="0">
              <a:solidFill>
                <a:srgbClr val="FFFF00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4" name="TextBox 53">
            <a:hlinkClick r:id="rId3" action="ppaction://hlinksldjump"/>
          </p:cNvPr>
          <p:cNvSpPr txBox="1"/>
          <p:nvPr/>
        </p:nvSpPr>
        <p:spPr>
          <a:xfrm>
            <a:off x="906217" y="2907267"/>
            <a:ext cx="2406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Go up the stairs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5" name="Multiply 54"/>
          <p:cNvSpPr/>
          <p:nvPr/>
        </p:nvSpPr>
        <p:spPr>
          <a:xfrm>
            <a:off x="7938506" y="4388233"/>
            <a:ext cx="306065" cy="305181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Multiply 55"/>
          <p:cNvSpPr/>
          <p:nvPr/>
        </p:nvSpPr>
        <p:spPr>
          <a:xfrm>
            <a:off x="7531728" y="4445858"/>
            <a:ext cx="306065" cy="305181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hlinkClick r:id="rId4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Wave 2"/>
          <p:cNvSpPr/>
          <p:nvPr/>
        </p:nvSpPr>
        <p:spPr>
          <a:xfrm rot="16944968">
            <a:off x="7716480" y="6033091"/>
            <a:ext cx="430348" cy="463112"/>
          </a:xfrm>
          <a:prstGeom prst="wav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156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050925" y="2984500"/>
            <a:ext cx="10090150" cy="71628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Delay 6"/>
          <p:cNvSpPr/>
          <p:nvPr/>
        </p:nvSpPr>
        <p:spPr>
          <a:xfrm rot="16200000">
            <a:off x="5092700" y="1307338"/>
            <a:ext cx="2006600" cy="1347724"/>
          </a:xfrm>
          <a:prstGeom prst="flowChartDela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502400" y="2374900"/>
            <a:ext cx="267462" cy="6096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234938" y="2679700"/>
            <a:ext cx="267462" cy="304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ube 10"/>
          <p:cNvSpPr/>
          <p:nvPr/>
        </p:nvSpPr>
        <p:spPr>
          <a:xfrm rot="16200000">
            <a:off x="2044700" y="4279900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>
            <a:stCxn id="11" idx="2"/>
            <a:endCxn id="11" idx="4"/>
          </p:cNvCxnSpPr>
          <p:nvPr/>
        </p:nvCxnSpPr>
        <p:spPr>
          <a:xfrm flipV="1">
            <a:off x="2804795" y="4583938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11" idx="3"/>
            <a:endCxn id="11" idx="1"/>
          </p:cNvCxnSpPr>
          <p:nvPr/>
        </p:nvCxnSpPr>
        <p:spPr>
          <a:xfrm flipH="1">
            <a:off x="2348738" y="5039995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11" idx="4"/>
            <a:endCxn id="11" idx="5"/>
          </p:cNvCxnSpPr>
          <p:nvPr/>
        </p:nvCxnSpPr>
        <p:spPr>
          <a:xfrm flipH="1" flipV="1">
            <a:off x="2500757" y="4279900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1" idx="1"/>
            <a:endCxn id="11" idx="0"/>
          </p:cNvCxnSpPr>
          <p:nvPr/>
        </p:nvCxnSpPr>
        <p:spPr>
          <a:xfrm flipH="1" flipV="1">
            <a:off x="2044700" y="4735957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 flipV="1">
            <a:off x="2196719" y="4431919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2196720" y="4418077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ube 32"/>
          <p:cNvSpPr/>
          <p:nvPr/>
        </p:nvSpPr>
        <p:spPr>
          <a:xfrm rot="16200000">
            <a:off x="1588642" y="4808855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>
            <a:stCxn id="33" idx="2"/>
            <a:endCxn id="33" idx="4"/>
          </p:cNvCxnSpPr>
          <p:nvPr/>
        </p:nvCxnSpPr>
        <p:spPr>
          <a:xfrm flipV="1">
            <a:off x="2348737" y="5112893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33" idx="3"/>
            <a:endCxn id="33" idx="1"/>
          </p:cNvCxnSpPr>
          <p:nvPr/>
        </p:nvCxnSpPr>
        <p:spPr>
          <a:xfrm flipH="1">
            <a:off x="1892680" y="5568950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33" idx="4"/>
            <a:endCxn id="33" idx="5"/>
          </p:cNvCxnSpPr>
          <p:nvPr/>
        </p:nvCxnSpPr>
        <p:spPr>
          <a:xfrm flipH="1" flipV="1">
            <a:off x="2044699" y="4808855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33" idx="1"/>
            <a:endCxn id="33" idx="0"/>
          </p:cNvCxnSpPr>
          <p:nvPr/>
        </p:nvCxnSpPr>
        <p:spPr>
          <a:xfrm flipH="1" flipV="1">
            <a:off x="1588642" y="5264912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1740661" y="4960874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1740662" y="4947032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ube 39"/>
          <p:cNvSpPr/>
          <p:nvPr/>
        </p:nvSpPr>
        <p:spPr>
          <a:xfrm rot="16200000">
            <a:off x="2943607" y="4888547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/>
          <p:cNvCxnSpPr>
            <a:stCxn id="40" idx="2"/>
            <a:endCxn id="40" idx="4"/>
          </p:cNvCxnSpPr>
          <p:nvPr/>
        </p:nvCxnSpPr>
        <p:spPr>
          <a:xfrm flipV="1">
            <a:off x="3703702" y="5192585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40" idx="3"/>
            <a:endCxn id="40" idx="1"/>
          </p:cNvCxnSpPr>
          <p:nvPr/>
        </p:nvCxnSpPr>
        <p:spPr>
          <a:xfrm flipH="1">
            <a:off x="3247645" y="5648642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40" idx="4"/>
            <a:endCxn id="40" idx="5"/>
          </p:cNvCxnSpPr>
          <p:nvPr/>
        </p:nvCxnSpPr>
        <p:spPr>
          <a:xfrm flipH="1" flipV="1">
            <a:off x="3399664" y="4888547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40" idx="1"/>
            <a:endCxn id="40" idx="0"/>
          </p:cNvCxnSpPr>
          <p:nvPr/>
        </p:nvCxnSpPr>
        <p:spPr>
          <a:xfrm flipH="1" flipV="1">
            <a:off x="2943607" y="5344604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 flipV="1">
            <a:off x="3095626" y="5040566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3095627" y="5026724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Explosion 2 49"/>
          <p:cNvSpPr/>
          <p:nvPr/>
        </p:nvSpPr>
        <p:spPr>
          <a:xfrm rot="19035394">
            <a:off x="6279897" y="3236762"/>
            <a:ext cx="3548699" cy="4215684"/>
          </a:xfrm>
          <a:prstGeom prst="irregularSeal2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7474453" y="4198493"/>
            <a:ext cx="914400" cy="914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 rot="20921137">
            <a:off x="7748805" y="5073332"/>
            <a:ext cx="914400" cy="152019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itle 1"/>
          <p:cNvSpPr>
            <a:spLocks noGrp="1"/>
          </p:cNvSpPr>
          <p:nvPr>
            <p:ph type="title"/>
          </p:nvPr>
        </p:nvSpPr>
        <p:spPr>
          <a:xfrm>
            <a:off x="152400" y="188118"/>
            <a:ext cx="6959600" cy="1325563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The man isn’t breathing, but you find a note on him.</a:t>
            </a:r>
            <a:endParaRPr lang="en-US" sz="36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2" name="TextBox 51">
            <a:hlinkClick r:id="rId2" action="ppaction://hlinksldjump"/>
          </p:cNvPr>
          <p:cNvSpPr txBox="1"/>
          <p:nvPr/>
        </p:nvSpPr>
        <p:spPr>
          <a:xfrm>
            <a:off x="906217" y="1701799"/>
            <a:ext cx="2124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Read the note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906217" y="2304533"/>
            <a:ext cx="37822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latin typeface="Chaparral Pro Light" panose="02060403030505090203" pitchFamily="18" charset="0"/>
              </a:rPr>
              <a:t>Nothing but rotten food…</a:t>
            </a:r>
            <a:endParaRPr lang="en-US" sz="2400" dirty="0">
              <a:solidFill>
                <a:srgbClr val="FFFF00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4" name="TextBox 53">
            <a:hlinkClick r:id="rId3" action="ppaction://hlinksldjump"/>
          </p:cNvPr>
          <p:cNvSpPr txBox="1"/>
          <p:nvPr/>
        </p:nvSpPr>
        <p:spPr>
          <a:xfrm>
            <a:off x="906217" y="2907267"/>
            <a:ext cx="2406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Go up the stairs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5" name="Multiply 54"/>
          <p:cNvSpPr/>
          <p:nvPr/>
        </p:nvSpPr>
        <p:spPr>
          <a:xfrm>
            <a:off x="7938506" y="4388233"/>
            <a:ext cx="306065" cy="305181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Multiply 55"/>
          <p:cNvSpPr/>
          <p:nvPr/>
        </p:nvSpPr>
        <p:spPr>
          <a:xfrm>
            <a:off x="7531728" y="4445858"/>
            <a:ext cx="306065" cy="305181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hlinkClick r:id="rId4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Wave 48"/>
          <p:cNvSpPr/>
          <p:nvPr/>
        </p:nvSpPr>
        <p:spPr>
          <a:xfrm rot="16944968">
            <a:off x="7716480" y="6033091"/>
            <a:ext cx="430348" cy="463112"/>
          </a:xfrm>
          <a:prstGeom prst="wav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34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050925" y="2984500"/>
            <a:ext cx="10090150" cy="71628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Delay 6"/>
          <p:cNvSpPr/>
          <p:nvPr/>
        </p:nvSpPr>
        <p:spPr>
          <a:xfrm rot="16200000">
            <a:off x="5092700" y="1307338"/>
            <a:ext cx="2006600" cy="1347724"/>
          </a:xfrm>
          <a:prstGeom prst="flowChartDela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502400" y="2374900"/>
            <a:ext cx="267462" cy="6096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234938" y="2679700"/>
            <a:ext cx="267462" cy="304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ube 10"/>
          <p:cNvSpPr/>
          <p:nvPr/>
        </p:nvSpPr>
        <p:spPr>
          <a:xfrm rot="16200000">
            <a:off x="2044700" y="4279900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>
            <a:stCxn id="11" idx="2"/>
            <a:endCxn id="11" idx="4"/>
          </p:cNvCxnSpPr>
          <p:nvPr/>
        </p:nvCxnSpPr>
        <p:spPr>
          <a:xfrm flipV="1">
            <a:off x="2804795" y="4583938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11" idx="3"/>
            <a:endCxn id="11" idx="1"/>
          </p:cNvCxnSpPr>
          <p:nvPr/>
        </p:nvCxnSpPr>
        <p:spPr>
          <a:xfrm flipH="1">
            <a:off x="2348738" y="5039995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11" idx="4"/>
            <a:endCxn id="11" idx="5"/>
          </p:cNvCxnSpPr>
          <p:nvPr/>
        </p:nvCxnSpPr>
        <p:spPr>
          <a:xfrm flipH="1" flipV="1">
            <a:off x="2500757" y="4279900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1" idx="1"/>
            <a:endCxn id="11" idx="0"/>
          </p:cNvCxnSpPr>
          <p:nvPr/>
        </p:nvCxnSpPr>
        <p:spPr>
          <a:xfrm flipH="1" flipV="1">
            <a:off x="2044700" y="4735957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 flipV="1">
            <a:off x="2196719" y="4431919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2196720" y="4418077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ube 32"/>
          <p:cNvSpPr/>
          <p:nvPr/>
        </p:nvSpPr>
        <p:spPr>
          <a:xfrm rot="16200000">
            <a:off x="1588642" y="4808855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>
            <a:stCxn id="33" idx="2"/>
            <a:endCxn id="33" idx="4"/>
          </p:cNvCxnSpPr>
          <p:nvPr/>
        </p:nvCxnSpPr>
        <p:spPr>
          <a:xfrm flipV="1">
            <a:off x="2348737" y="5112893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33" idx="3"/>
            <a:endCxn id="33" idx="1"/>
          </p:cNvCxnSpPr>
          <p:nvPr/>
        </p:nvCxnSpPr>
        <p:spPr>
          <a:xfrm flipH="1">
            <a:off x="1892680" y="5568950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33" idx="4"/>
            <a:endCxn id="33" idx="5"/>
          </p:cNvCxnSpPr>
          <p:nvPr/>
        </p:nvCxnSpPr>
        <p:spPr>
          <a:xfrm flipH="1" flipV="1">
            <a:off x="2044699" y="4808855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33" idx="1"/>
            <a:endCxn id="33" idx="0"/>
          </p:cNvCxnSpPr>
          <p:nvPr/>
        </p:nvCxnSpPr>
        <p:spPr>
          <a:xfrm flipH="1" flipV="1">
            <a:off x="1588642" y="5264912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1740661" y="4960874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1740662" y="4947032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ube 39"/>
          <p:cNvSpPr/>
          <p:nvPr/>
        </p:nvSpPr>
        <p:spPr>
          <a:xfrm rot="16200000">
            <a:off x="2943607" y="4888547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/>
          <p:cNvCxnSpPr>
            <a:stCxn id="40" idx="2"/>
            <a:endCxn id="40" idx="4"/>
          </p:cNvCxnSpPr>
          <p:nvPr/>
        </p:nvCxnSpPr>
        <p:spPr>
          <a:xfrm flipV="1">
            <a:off x="3703702" y="5192585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40" idx="3"/>
            <a:endCxn id="40" idx="1"/>
          </p:cNvCxnSpPr>
          <p:nvPr/>
        </p:nvCxnSpPr>
        <p:spPr>
          <a:xfrm flipH="1">
            <a:off x="3247645" y="5648642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40" idx="4"/>
            <a:endCxn id="40" idx="5"/>
          </p:cNvCxnSpPr>
          <p:nvPr/>
        </p:nvCxnSpPr>
        <p:spPr>
          <a:xfrm flipH="1" flipV="1">
            <a:off x="3399664" y="4888547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40" idx="1"/>
            <a:endCxn id="40" idx="0"/>
          </p:cNvCxnSpPr>
          <p:nvPr/>
        </p:nvCxnSpPr>
        <p:spPr>
          <a:xfrm flipH="1" flipV="1">
            <a:off x="2943607" y="5344604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 flipV="1">
            <a:off x="3095626" y="5040566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3095627" y="5026724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Explosion 2 49"/>
          <p:cNvSpPr/>
          <p:nvPr/>
        </p:nvSpPr>
        <p:spPr>
          <a:xfrm rot="19035394">
            <a:off x="6279897" y="3236762"/>
            <a:ext cx="3548699" cy="4215684"/>
          </a:xfrm>
          <a:prstGeom prst="irregularSeal2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7474453" y="4198493"/>
            <a:ext cx="914400" cy="914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 rot="20921137">
            <a:off x="7748805" y="5073332"/>
            <a:ext cx="914400" cy="152019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itle 1"/>
          <p:cNvSpPr>
            <a:spLocks noGrp="1"/>
          </p:cNvSpPr>
          <p:nvPr>
            <p:ph type="title"/>
          </p:nvPr>
        </p:nvSpPr>
        <p:spPr>
          <a:xfrm>
            <a:off x="152400" y="188118"/>
            <a:ext cx="6959600" cy="1325563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The man isn’t breathing, but you find a note on him.</a:t>
            </a:r>
            <a:endParaRPr lang="en-US" sz="36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906217" y="1701799"/>
            <a:ext cx="2124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Read the note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3" name="TextBox 52">
            <a:hlinkClick r:id="rId2" action="ppaction://hlinksldjump"/>
          </p:cNvPr>
          <p:cNvSpPr txBox="1"/>
          <p:nvPr/>
        </p:nvSpPr>
        <p:spPr>
          <a:xfrm>
            <a:off x="906217" y="2304533"/>
            <a:ext cx="37822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latin typeface="Chaparral Pro Light" panose="02060403030505090203" pitchFamily="18" charset="0"/>
              </a:rPr>
              <a:t>Nothing but rotten food…</a:t>
            </a:r>
            <a:endParaRPr lang="en-US" sz="2400" dirty="0">
              <a:solidFill>
                <a:srgbClr val="FFFF00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4" name="TextBox 53">
            <a:hlinkClick r:id="rId3" action="ppaction://hlinksldjump"/>
          </p:cNvPr>
          <p:cNvSpPr txBox="1"/>
          <p:nvPr/>
        </p:nvSpPr>
        <p:spPr>
          <a:xfrm>
            <a:off x="906217" y="2907267"/>
            <a:ext cx="2406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Go up the stairs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5" name="Multiply 54"/>
          <p:cNvSpPr/>
          <p:nvPr/>
        </p:nvSpPr>
        <p:spPr>
          <a:xfrm>
            <a:off x="7938506" y="4388233"/>
            <a:ext cx="306065" cy="305181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Multiply 55"/>
          <p:cNvSpPr/>
          <p:nvPr/>
        </p:nvSpPr>
        <p:spPr>
          <a:xfrm>
            <a:off x="7531728" y="4445858"/>
            <a:ext cx="306065" cy="305181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hlinkClick r:id="rId4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Wave 48"/>
          <p:cNvSpPr/>
          <p:nvPr/>
        </p:nvSpPr>
        <p:spPr>
          <a:xfrm rot="16944968">
            <a:off x="7716480" y="6033091"/>
            <a:ext cx="430348" cy="463112"/>
          </a:xfrm>
          <a:prstGeom prst="wav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960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050925" y="2984500"/>
            <a:ext cx="10090150" cy="71628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Delay 6"/>
          <p:cNvSpPr/>
          <p:nvPr/>
        </p:nvSpPr>
        <p:spPr>
          <a:xfrm rot="16200000">
            <a:off x="5092700" y="1307338"/>
            <a:ext cx="2006600" cy="1347724"/>
          </a:xfrm>
          <a:prstGeom prst="flowChartDela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502400" y="2374900"/>
            <a:ext cx="267462" cy="6096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234938" y="2679700"/>
            <a:ext cx="267462" cy="304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ube 10"/>
          <p:cNvSpPr/>
          <p:nvPr/>
        </p:nvSpPr>
        <p:spPr>
          <a:xfrm rot="16200000">
            <a:off x="2044700" y="4279900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>
            <a:stCxn id="11" idx="2"/>
            <a:endCxn id="11" idx="4"/>
          </p:cNvCxnSpPr>
          <p:nvPr/>
        </p:nvCxnSpPr>
        <p:spPr>
          <a:xfrm flipV="1">
            <a:off x="2804795" y="4583938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11" idx="3"/>
            <a:endCxn id="11" idx="1"/>
          </p:cNvCxnSpPr>
          <p:nvPr/>
        </p:nvCxnSpPr>
        <p:spPr>
          <a:xfrm flipH="1">
            <a:off x="2348738" y="5039995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11" idx="4"/>
            <a:endCxn id="11" idx="5"/>
          </p:cNvCxnSpPr>
          <p:nvPr/>
        </p:nvCxnSpPr>
        <p:spPr>
          <a:xfrm flipH="1" flipV="1">
            <a:off x="2500757" y="4279900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1" idx="1"/>
            <a:endCxn id="11" idx="0"/>
          </p:cNvCxnSpPr>
          <p:nvPr/>
        </p:nvCxnSpPr>
        <p:spPr>
          <a:xfrm flipH="1" flipV="1">
            <a:off x="2044700" y="4735957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 flipV="1">
            <a:off x="2196719" y="4431919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2196720" y="4418077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ube 32"/>
          <p:cNvSpPr/>
          <p:nvPr/>
        </p:nvSpPr>
        <p:spPr>
          <a:xfrm rot="16200000">
            <a:off x="1588642" y="4808855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>
            <a:stCxn id="33" idx="2"/>
            <a:endCxn id="33" idx="4"/>
          </p:cNvCxnSpPr>
          <p:nvPr/>
        </p:nvCxnSpPr>
        <p:spPr>
          <a:xfrm flipV="1">
            <a:off x="2348737" y="5112893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33" idx="3"/>
            <a:endCxn id="33" idx="1"/>
          </p:cNvCxnSpPr>
          <p:nvPr/>
        </p:nvCxnSpPr>
        <p:spPr>
          <a:xfrm flipH="1">
            <a:off x="1892680" y="5568950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33" idx="4"/>
            <a:endCxn id="33" idx="5"/>
          </p:cNvCxnSpPr>
          <p:nvPr/>
        </p:nvCxnSpPr>
        <p:spPr>
          <a:xfrm flipH="1" flipV="1">
            <a:off x="2044699" y="4808855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33" idx="1"/>
            <a:endCxn id="33" idx="0"/>
          </p:cNvCxnSpPr>
          <p:nvPr/>
        </p:nvCxnSpPr>
        <p:spPr>
          <a:xfrm flipH="1" flipV="1">
            <a:off x="1588642" y="5264912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1740661" y="4960874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1740662" y="4947032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ube 39"/>
          <p:cNvSpPr/>
          <p:nvPr/>
        </p:nvSpPr>
        <p:spPr>
          <a:xfrm rot="16200000">
            <a:off x="2943607" y="4888547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/>
          <p:cNvCxnSpPr>
            <a:stCxn id="40" idx="2"/>
            <a:endCxn id="40" idx="4"/>
          </p:cNvCxnSpPr>
          <p:nvPr/>
        </p:nvCxnSpPr>
        <p:spPr>
          <a:xfrm flipV="1">
            <a:off x="3703702" y="5192585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40" idx="3"/>
            <a:endCxn id="40" idx="1"/>
          </p:cNvCxnSpPr>
          <p:nvPr/>
        </p:nvCxnSpPr>
        <p:spPr>
          <a:xfrm flipH="1">
            <a:off x="3247645" y="5648642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40" idx="4"/>
            <a:endCxn id="40" idx="5"/>
          </p:cNvCxnSpPr>
          <p:nvPr/>
        </p:nvCxnSpPr>
        <p:spPr>
          <a:xfrm flipH="1" flipV="1">
            <a:off x="3399664" y="4888547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40" idx="1"/>
            <a:endCxn id="40" idx="0"/>
          </p:cNvCxnSpPr>
          <p:nvPr/>
        </p:nvCxnSpPr>
        <p:spPr>
          <a:xfrm flipH="1" flipV="1">
            <a:off x="2943607" y="5344604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 flipV="1">
            <a:off x="3095626" y="5040566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3095627" y="5026724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Explosion 2 49"/>
          <p:cNvSpPr/>
          <p:nvPr/>
        </p:nvSpPr>
        <p:spPr>
          <a:xfrm rot="19035394">
            <a:off x="6279897" y="3236762"/>
            <a:ext cx="3548699" cy="4215684"/>
          </a:xfrm>
          <a:prstGeom prst="irregularSeal2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7474453" y="4198493"/>
            <a:ext cx="914400" cy="914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 rot="20921137">
            <a:off x="7748805" y="5073332"/>
            <a:ext cx="914400" cy="152019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Multiply 54"/>
          <p:cNvSpPr/>
          <p:nvPr/>
        </p:nvSpPr>
        <p:spPr>
          <a:xfrm>
            <a:off x="7938506" y="4388233"/>
            <a:ext cx="306065" cy="305181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Multiply 55"/>
          <p:cNvSpPr/>
          <p:nvPr/>
        </p:nvSpPr>
        <p:spPr>
          <a:xfrm>
            <a:off x="7531728" y="4445858"/>
            <a:ext cx="306065" cy="305181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hlinkClick r:id="rId2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Wave 2"/>
          <p:cNvSpPr/>
          <p:nvPr/>
        </p:nvSpPr>
        <p:spPr>
          <a:xfrm rot="16944968">
            <a:off x="7716480" y="6033091"/>
            <a:ext cx="430348" cy="463112"/>
          </a:xfrm>
          <a:prstGeom prst="wav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9" name="Wave 48"/>
          <p:cNvSpPr/>
          <p:nvPr/>
        </p:nvSpPr>
        <p:spPr>
          <a:xfrm rot="16200000">
            <a:off x="3058248" y="79619"/>
            <a:ext cx="6075504" cy="6781009"/>
          </a:xfrm>
          <a:prstGeom prst="wav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369767" y="1052178"/>
            <a:ext cx="436263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 smtClean="0">
                <a:latin typeface="Bradley Hand ITC" panose="03070402050302030203" pitchFamily="66" charset="0"/>
              </a:rPr>
              <a:t>Fizban</a:t>
            </a:r>
            <a:r>
              <a:rPr lang="en-US" sz="4000" dirty="0" smtClean="0">
                <a:latin typeface="Bradley Hand ITC" panose="03070402050302030203" pitchFamily="66" charset="0"/>
              </a:rPr>
              <a:t> is on the top of the tower. Bring back his head.</a:t>
            </a:r>
          </a:p>
          <a:p>
            <a:r>
              <a:rPr lang="en-US" sz="4000" dirty="0" smtClean="0">
                <a:latin typeface="Bradley Hand ITC" panose="03070402050302030203" pitchFamily="66" charset="0"/>
              </a:rPr>
              <a:t>-Reggie</a:t>
            </a:r>
          </a:p>
          <a:p>
            <a:endParaRPr lang="en-US" sz="4000" dirty="0">
              <a:latin typeface="Bradley Hand ITC" panose="03070402050302030203" pitchFamily="66" charset="0"/>
            </a:endParaRPr>
          </a:p>
          <a:p>
            <a:r>
              <a:rPr lang="en-US" sz="4000" dirty="0" smtClean="0">
                <a:latin typeface="Bradley Hand ITC" panose="03070402050302030203" pitchFamily="66" charset="0"/>
              </a:rPr>
              <a:t>p.s. Be careful of the dog</a:t>
            </a:r>
            <a:endParaRPr lang="en-US" sz="4000" dirty="0">
              <a:latin typeface="Bradley Hand ITC" panose="03070402050302030203" pitchFamily="66" charset="0"/>
            </a:endParaRPr>
          </a:p>
        </p:txBody>
      </p:sp>
      <p:sp>
        <p:nvSpPr>
          <p:cNvPr id="10" name="Multiply 9">
            <a:hlinkClick r:id="rId3" action="ppaction://hlinksldjump"/>
          </p:cNvPr>
          <p:cNvSpPr/>
          <p:nvPr/>
        </p:nvSpPr>
        <p:spPr>
          <a:xfrm>
            <a:off x="7717558" y="5913456"/>
            <a:ext cx="520171" cy="652444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738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050925" y="2984500"/>
            <a:ext cx="10090150" cy="71628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Delay 6"/>
          <p:cNvSpPr/>
          <p:nvPr/>
        </p:nvSpPr>
        <p:spPr>
          <a:xfrm rot="16200000">
            <a:off x="5092700" y="1307338"/>
            <a:ext cx="2006600" cy="1347724"/>
          </a:xfrm>
          <a:prstGeom prst="flowChartDela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502400" y="2374900"/>
            <a:ext cx="267462" cy="6096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234938" y="2679700"/>
            <a:ext cx="267462" cy="304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ube 10"/>
          <p:cNvSpPr/>
          <p:nvPr/>
        </p:nvSpPr>
        <p:spPr>
          <a:xfrm rot="16200000">
            <a:off x="2044700" y="4279900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>
            <a:stCxn id="11" idx="2"/>
            <a:endCxn id="11" idx="4"/>
          </p:cNvCxnSpPr>
          <p:nvPr/>
        </p:nvCxnSpPr>
        <p:spPr>
          <a:xfrm flipV="1">
            <a:off x="2804795" y="4583938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11" idx="3"/>
            <a:endCxn id="11" idx="1"/>
          </p:cNvCxnSpPr>
          <p:nvPr/>
        </p:nvCxnSpPr>
        <p:spPr>
          <a:xfrm flipH="1">
            <a:off x="2348738" y="5039995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11" idx="4"/>
            <a:endCxn id="11" idx="5"/>
          </p:cNvCxnSpPr>
          <p:nvPr/>
        </p:nvCxnSpPr>
        <p:spPr>
          <a:xfrm flipH="1" flipV="1">
            <a:off x="2500757" y="4279900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1" idx="1"/>
            <a:endCxn id="11" idx="0"/>
          </p:cNvCxnSpPr>
          <p:nvPr/>
        </p:nvCxnSpPr>
        <p:spPr>
          <a:xfrm flipH="1" flipV="1">
            <a:off x="2044700" y="4735957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 flipV="1">
            <a:off x="2196719" y="4431919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2196720" y="4418077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ube 32"/>
          <p:cNvSpPr/>
          <p:nvPr/>
        </p:nvSpPr>
        <p:spPr>
          <a:xfrm rot="16200000">
            <a:off x="1588642" y="4808855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>
            <a:stCxn id="33" idx="2"/>
            <a:endCxn id="33" idx="4"/>
          </p:cNvCxnSpPr>
          <p:nvPr/>
        </p:nvCxnSpPr>
        <p:spPr>
          <a:xfrm flipV="1">
            <a:off x="2348737" y="5112893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33" idx="3"/>
            <a:endCxn id="33" idx="1"/>
          </p:cNvCxnSpPr>
          <p:nvPr/>
        </p:nvCxnSpPr>
        <p:spPr>
          <a:xfrm flipH="1">
            <a:off x="1892680" y="5568950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33" idx="4"/>
            <a:endCxn id="33" idx="5"/>
          </p:cNvCxnSpPr>
          <p:nvPr/>
        </p:nvCxnSpPr>
        <p:spPr>
          <a:xfrm flipH="1" flipV="1">
            <a:off x="2044699" y="4808855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33" idx="1"/>
            <a:endCxn id="33" idx="0"/>
          </p:cNvCxnSpPr>
          <p:nvPr/>
        </p:nvCxnSpPr>
        <p:spPr>
          <a:xfrm flipH="1" flipV="1">
            <a:off x="1588642" y="5264912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1740661" y="4960874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1740662" y="4947032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ube 39"/>
          <p:cNvSpPr/>
          <p:nvPr/>
        </p:nvSpPr>
        <p:spPr>
          <a:xfrm rot="16200000">
            <a:off x="2943607" y="4888547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/>
          <p:cNvCxnSpPr>
            <a:stCxn id="40" idx="2"/>
            <a:endCxn id="40" idx="4"/>
          </p:cNvCxnSpPr>
          <p:nvPr/>
        </p:nvCxnSpPr>
        <p:spPr>
          <a:xfrm flipV="1">
            <a:off x="3703702" y="5192585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40" idx="3"/>
            <a:endCxn id="40" idx="1"/>
          </p:cNvCxnSpPr>
          <p:nvPr/>
        </p:nvCxnSpPr>
        <p:spPr>
          <a:xfrm flipH="1">
            <a:off x="3247645" y="5648642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40" idx="4"/>
            <a:endCxn id="40" idx="5"/>
          </p:cNvCxnSpPr>
          <p:nvPr/>
        </p:nvCxnSpPr>
        <p:spPr>
          <a:xfrm flipH="1" flipV="1">
            <a:off x="3399664" y="4888547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40" idx="1"/>
            <a:endCxn id="40" idx="0"/>
          </p:cNvCxnSpPr>
          <p:nvPr/>
        </p:nvCxnSpPr>
        <p:spPr>
          <a:xfrm flipH="1" flipV="1">
            <a:off x="2943607" y="5344604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 flipV="1">
            <a:off x="3095626" y="5040566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3095627" y="5026724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Explosion 2 49"/>
          <p:cNvSpPr/>
          <p:nvPr/>
        </p:nvSpPr>
        <p:spPr>
          <a:xfrm rot="19035394">
            <a:off x="6279897" y="3236762"/>
            <a:ext cx="3548699" cy="4215684"/>
          </a:xfrm>
          <a:prstGeom prst="irregularSeal2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7474453" y="4198493"/>
            <a:ext cx="914400" cy="914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 rot="20921137">
            <a:off x="7748805" y="5073332"/>
            <a:ext cx="914400" cy="152019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Multiply 54"/>
          <p:cNvSpPr/>
          <p:nvPr/>
        </p:nvSpPr>
        <p:spPr>
          <a:xfrm>
            <a:off x="7938506" y="4388233"/>
            <a:ext cx="306065" cy="305181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Multiply 55"/>
          <p:cNvSpPr/>
          <p:nvPr/>
        </p:nvSpPr>
        <p:spPr>
          <a:xfrm>
            <a:off x="7531728" y="4445858"/>
            <a:ext cx="306065" cy="305181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hlinkClick r:id="rId2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Wave 48"/>
          <p:cNvSpPr/>
          <p:nvPr/>
        </p:nvSpPr>
        <p:spPr>
          <a:xfrm rot="16944968">
            <a:off x="7716480" y="6033091"/>
            <a:ext cx="430348" cy="463112"/>
          </a:xfrm>
          <a:prstGeom prst="wav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8" name="Wave 57"/>
          <p:cNvSpPr/>
          <p:nvPr/>
        </p:nvSpPr>
        <p:spPr>
          <a:xfrm rot="16200000">
            <a:off x="3058248" y="79619"/>
            <a:ext cx="6075504" cy="6781009"/>
          </a:xfrm>
          <a:prstGeom prst="wav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4369767" y="1052178"/>
            <a:ext cx="436263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 smtClean="0">
                <a:latin typeface="Bradley Hand ITC" panose="03070402050302030203" pitchFamily="66" charset="0"/>
              </a:rPr>
              <a:t>Fizban</a:t>
            </a:r>
            <a:r>
              <a:rPr lang="en-US" sz="4000" dirty="0" smtClean="0">
                <a:latin typeface="Bradley Hand ITC" panose="03070402050302030203" pitchFamily="66" charset="0"/>
              </a:rPr>
              <a:t> is on the top of the tower. Bring back his head.</a:t>
            </a:r>
          </a:p>
          <a:p>
            <a:r>
              <a:rPr lang="en-US" sz="4000" dirty="0" smtClean="0">
                <a:latin typeface="Bradley Hand ITC" panose="03070402050302030203" pitchFamily="66" charset="0"/>
              </a:rPr>
              <a:t>-Reggie</a:t>
            </a:r>
          </a:p>
          <a:p>
            <a:endParaRPr lang="en-US" sz="4000" dirty="0">
              <a:latin typeface="Bradley Hand ITC" panose="03070402050302030203" pitchFamily="66" charset="0"/>
            </a:endParaRPr>
          </a:p>
          <a:p>
            <a:r>
              <a:rPr lang="en-US" sz="4000" dirty="0" smtClean="0">
                <a:latin typeface="Bradley Hand ITC" panose="03070402050302030203" pitchFamily="66" charset="0"/>
              </a:rPr>
              <a:t>p.s. Be careful of the dog</a:t>
            </a:r>
            <a:endParaRPr lang="en-US" sz="4000" dirty="0">
              <a:latin typeface="Bradley Hand ITC" panose="03070402050302030203" pitchFamily="66" charset="0"/>
            </a:endParaRPr>
          </a:p>
        </p:txBody>
      </p:sp>
      <p:sp>
        <p:nvSpPr>
          <p:cNvPr id="61" name="Multiply 60">
            <a:hlinkClick r:id="rId3" action="ppaction://hlinksldjump"/>
          </p:cNvPr>
          <p:cNvSpPr/>
          <p:nvPr/>
        </p:nvSpPr>
        <p:spPr>
          <a:xfrm>
            <a:off x="7717558" y="5913456"/>
            <a:ext cx="520171" cy="652444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517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050925" y="2984500"/>
            <a:ext cx="10090150" cy="71628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Delay 6"/>
          <p:cNvSpPr/>
          <p:nvPr/>
        </p:nvSpPr>
        <p:spPr>
          <a:xfrm rot="16200000">
            <a:off x="5092700" y="1307338"/>
            <a:ext cx="2006600" cy="1347724"/>
          </a:xfrm>
          <a:prstGeom prst="flowChartDela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502400" y="2374900"/>
            <a:ext cx="267462" cy="6096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234938" y="2679700"/>
            <a:ext cx="267462" cy="304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ube 10"/>
          <p:cNvSpPr/>
          <p:nvPr/>
        </p:nvSpPr>
        <p:spPr>
          <a:xfrm rot="16200000">
            <a:off x="2044700" y="4279900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>
            <a:stCxn id="11" idx="2"/>
            <a:endCxn id="11" idx="4"/>
          </p:cNvCxnSpPr>
          <p:nvPr/>
        </p:nvCxnSpPr>
        <p:spPr>
          <a:xfrm flipV="1">
            <a:off x="2804795" y="4583938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11" idx="3"/>
            <a:endCxn id="11" idx="1"/>
          </p:cNvCxnSpPr>
          <p:nvPr/>
        </p:nvCxnSpPr>
        <p:spPr>
          <a:xfrm flipH="1">
            <a:off x="2348738" y="5039995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11" idx="4"/>
            <a:endCxn id="11" idx="5"/>
          </p:cNvCxnSpPr>
          <p:nvPr/>
        </p:nvCxnSpPr>
        <p:spPr>
          <a:xfrm flipH="1" flipV="1">
            <a:off x="2500757" y="4279900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1" idx="1"/>
            <a:endCxn id="11" idx="0"/>
          </p:cNvCxnSpPr>
          <p:nvPr/>
        </p:nvCxnSpPr>
        <p:spPr>
          <a:xfrm flipH="1" flipV="1">
            <a:off x="2044700" y="4735957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 flipV="1">
            <a:off x="2196719" y="4431919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2196720" y="4418077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ube 32"/>
          <p:cNvSpPr/>
          <p:nvPr/>
        </p:nvSpPr>
        <p:spPr>
          <a:xfrm rot="16200000">
            <a:off x="1588642" y="4808855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>
            <a:stCxn id="33" idx="2"/>
            <a:endCxn id="33" idx="4"/>
          </p:cNvCxnSpPr>
          <p:nvPr/>
        </p:nvCxnSpPr>
        <p:spPr>
          <a:xfrm flipV="1">
            <a:off x="2348737" y="5112893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33" idx="3"/>
            <a:endCxn id="33" idx="1"/>
          </p:cNvCxnSpPr>
          <p:nvPr/>
        </p:nvCxnSpPr>
        <p:spPr>
          <a:xfrm flipH="1">
            <a:off x="1892680" y="5568950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33" idx="4"/>
            <a:endCxn id="33" idx="5"/>
          </p:cNvCxnSpPr>
          <p:nvPr/>
        </p:nvCxnSpPr>
        <p:spPr>
          <a:xfrm flipH="1" flipV="1">
            <a:off x="2044699" y="4808855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33" idx="1"/>
            <a:endCxn id="33" idx="0"/>
          </p:cNvCxnSpPr>
          <p:nvPr/>
        </p:nvCxnSpPr>
        <p:spPr>
          <a:xfrm flipH="1" flipV="1">
            <a:off x="1588642" y="5264912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1740661" y="4960874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1740662" y="4947032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ube 39"/>
          <p:cNvSpPr/>
          <p:nvPr/>
        </p:nvSpPr>
        <p:spPr>
          <a:xfrm rot="16200000">
            <a:off x="2943607" y="4888547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/>
          <p:cNvCxnSpPr>
            <a:stCxn id="40" idx="2"/>
            <a:endCxn id="40" idx="4"/>
          </p:cNvCxnSpPr>
          <p:nvPr/>
        </p:nvCxnSpPr>
        <p:spPr>
          <a:xfrm flipV="1">
            <a:off x="3703702" y="5192585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40" idx="3"/>
            <a:endCxn id="40" idx="1"/>
          </p:cNvCxnSpPr>
          <p:nvPr/>
        </p:nvCxnSpPr>
        <p:spPr>
          <a:xfrm flipH="1">
            <a:off x="3247645" y="5648642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40" idx="4"/>
            <a:endCxn id="40" idx="5"/>
          </p:cNvCxnSpPr>
          <p:nvPr/>
        </p:nvCxnSpPr>
        <p:spPr>
          <a:xfrm flipH="1" flipV="1">
            <a:off x="3399664" y="4888547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40" idx="1"/>
            <a:endCxn id="40" idx="0"/>
          </p:cNvCxnSpPr>
          <p:nvPr/>
        </p:nvCxnSpPr>
        <p:spPr>
          <a:xfrm flipH="1" flipV="1">
            <a:off x="2943607" y="5344604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 flipV="1">
            <a:off x="3095626" y="5040566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3095627" y="5026724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Explosion 2 49"/>
          <p:cNvSpPr/>
          <p:nvPr/>
        </p:nvSpPr>
        <p:spPr>
          <a:xfrm rot="19035394">
            <a:off x="6279897" y="3236762"/>
            <a:ext cx="3548699" cy="4215684"/>
          </a:xfrm>
          <a:prstGeom prst="irregularSeal2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7474453" y="4198493"/>
            <a:ext cx="914400" cy="914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 rot="20921137">
            <a:off x="7748805" y="5073332"/>
            <a:ext cx="914400" cy="152019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Multiply 54"/>
          <p:cNvSpPr/>
          <p:nvPr/>
        </p:nvSpPr>
        <p:spPr>
          <a:xfrm>
            <a:off x="7938506" y="4388233"/>
            <a:ext cx="306065" cy="305181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Multiply 55"/>
          <p:cNvSpPr/>
          <p:nvPr/>
        </p:nvSpPr>
        <p:spPr>
          <a:xfrm>
            <a:off x="7531728" y="4445858"/>
            <a:ext cx="306065" cy="305181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hlinkClick r:id="rId2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Wave 48"/>
          <p:cNvSpPr/>
          <p:nvPr/>
        </p:nvSpPr>
        <p:spPr>
          <a:xfrm rot="16944968">
            <a:off x="7716480" y="6033091"/>
            <a:ext cx="430348" cy="463112"/>
          </a:xfrm>
          <a:prstGeom prst="wav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8" name="Wave 57"/>
          <p:cNvSpPr/>
          <p:nvPr/>
        </p:nvSpPr>
        <p:spPr>
          <a:xfrm rot="16200000">
            <a:off x="3058248" y="79619"/>
            <a:ext cx="6075504" cy="6781009"/>
          </a:xfrm>
          <a:prstGeom prst="wav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4369767" y="1052178"/>
            <a:ext cx="436263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 smtClean="0">
                <a:latin typeface="Bradley Hand ITC" panose="03070402050302030203" pitchFamily="66" charset="0"/>
              </a:rPr>
              <a:t>Fizban</a:t>
            </a:r>
            <a:r>
              <a:rPr lang="en-US" sz="4000" dirty="0" smtClean="0">
                <a:latin typeface="Bradley Hand ITC" panose="03070402050302030203" pitchFamily="66" charset="0"/>
              </a:rPr>
              <a:t> is on the top of the tower. Bring back his head.</a:t>
            </a:r>
          </a:p>
          <a:p>
            <a:r>
              <a:rPr lang="en-US" sz="4000" dirty="0" smtClean="0">
                <a:latin typeface="Bradley Hand ITC" panose="03070402050302030203" pitchFamily="66" charset="0"/>
              </a:rPr>
              <a:t>-Reggie</a:t>
            </a:r>
          </a:p>
          <a:p>
            <a:endParaRPr lang="en-US" sz="4000" dirty="0">
              <a:latin typeface="Bradley Hand ITC" panose="03070402050302030203" pitchFamily="66" charset="0"/>
            </a:endParaRPr>
          </a:p>
          <a:p>
            <a:r>
              <a:rPr lang="en-US" sz="4000" dirty="0" smtClean="0">
                <a:latin typeface="Bradley Hand ITC" panose="03070402050302030203" pitchFamily="66" charset="0"/>
              </a:rPr>
              <a:t>p.s. Be careful of the dog</a:t>
            </a:r>
            <a:endParaRPr lang="en-US" sz="4000" dirty="0">
              <a:latin typeface="Bradley Hand ITC" panose="03070402050302030203" pitchFamily="66" charset="0"/>
            </a:endParaRPr>
          </a:p>
        </p:txBody>
      </p:sp>
      <p:sp>
        <p:nvSpPr>
          <p:cNvPr id="61" name="Multiply 60">
            <a:hlinkClick r:id="rId3" action="ppaction://hlinksldjump"/>
          </p:cNvPr>
          <p:cNvSpPr/>
          <p:nvPr/>
        </p:nvSpPr>
        <p:spPr>
          <a:xfrm>
            <a:off x="7717558" y="5913456"/>
            <a:ext cx="520171" cy="652444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306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050925" y="2984500"/>
            <a:ext cx="10090150" cy="71628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Delay 6"/>
          <p:cNvSpPr/>
          <p:nvPr/>
        </p:nvSpPr>
        <p:spPr>
          <a:xfrm rot="16200000">
            <a:off x="5092700" y="1307338"/>
            <a:ext cx="2006600" cy="1347724"/>
          </a:xfrm>
          <a:prstGeom prst="flowChartDela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502400" y="2374900"/>
            <a:ext cx="267462" cy="6096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234938" y="2679700"/>
            <a:ext cx="267462" cy="304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ube 10"/>
          <p:cNvSpPr/>
          <p:nvPr/>
        </p:nvSpPr>
        <p:spPr>
          <a:xfrm rot="16200000">
            <a:off x="2044700" y="4279900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>
            <a:stCxn id="11" idx="2"/>
            <a:endCxn id="11" idx="4"/>
          </p:cNvCxnSpPr>
          <p:nvPr/>
        </p:nvCxnSpPr>
        <p:spPr>
          <a:xfrm flipV="1">
            <a:off x="2804795" y="4583938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11" idx="3"/>
            <a:endCxn id="11" idx="1"/>
          </p:cNvCxnSpPr>
          <p:nvPr/>
        </p:nvCxnSpPr>
        <p:spPr>
          <a:xfrm flipH="1">
            <a:off x="2348738" y="5039995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11" idx="4"/>
            <a:endCxn id="11" idx="5"/>
          </p:cNvCxnSpPr>
          <p:nvPr/>
        </p:nvCxnSpPr>
        <p:spPr>
          <a:xfrm flipH="1" flipV="1">
            <a:off x="2500757" y="4279900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1" idx="1"/>
            <a:endCxn id="11" idx="0"/>
          </p:cNvCxnSpPr>
          <p:nvPr/>
        </p:nvCxnSpPr>
        <p:spPr>
          <a:xfrm flipH="1" flipV="1">
            <a:off x="2044700" y="4735957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 flipV="1">
            <a:off x="2196719" y="4431919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2196720" y="4418077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ube 32"/>
          <p:cNvSpPr/>
          <p:nvPr/>
        </p:nvSpPr>
        <p:spPr>
          <a:xfrm rot="16200000">
            <a:off x="1588642" y="4808855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>
            <a:stCxn id="33" idx="2"/>
            <a:endCxn id="33" idx="4"/>
          </p:cNvCxnSpPr>
          <p:nvPr/>
        </p:nvCxnSpPr>
        <p:spPr>
          <a:xfrm flipV="1">
            <a:off x="2348737" y="5112893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33" idx="3"/>
            <a:endCxn id="33" idx="1"/>
          </p:cNvCxnSpPr>
          <p:nvPr/>
        </p:nvCxnSpPr>
        <p:spPr>
          <a:xfrm flipH="1">
            <a:off x="1892680" y="5568950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33" idx="4"/>
            <a:endCxn id="33" idx="5"/>
          </p:cNvCxnSpPr>
          <p:nvPr/>
        </p:nvCxnSpPr>
        <p:spPr>
          <a:xfrm flipH="1" flipV="1">
            <a:off x="2044699" y="4808855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33" idx="1"/>
            <a:endCxn id="33" idx="0"/>
          </p:cNvCxnSpPr>
          <p:nvPr/>
        </p:nvCxnSpPr>
        <p:spPr>
          <a:xfrm flipH="1" flipV="1">
            <a:off x="1588642" y="5264912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1740661" y="4960874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1740662" y="4947032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ube 39"/>
          <p:cNvSpPr/>
          <p:nvPr/>
        </p:nvSpPr>
        <p:spPr>
          <a:xfrm rot="16200000">
            <a:off x="2943607" y="4888547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/>
          <p:cNvCxnSpPr>
            <a:stCxn id="40" idx="2"/>
            <a:endCxn id="40" idx="4"/>
          </p:cNvCxnSpPr>
          <p:nvPr/>
        </p:nvCxnSpPr>
        <p:spPr>
          <a:xfrm flipV="1">
            <a:off x="3703702" y="5192585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40" idx="3"/>
            <a:endCxn id="40" idx="1"/>
          </p:cNvCxnSpPr>
          <p:nvPr/>
        </p:nvCxnSpPr>
        <p:spPr>
          <a:xfrm flipH="1">
            <a:off x="3247645" y="5648642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40" idx="4"/>
            <a:endCxn id="40" idx="5"/>
          </p:cNvCxnSpPr>
          <p:nvPr/>
        </p:nvCxnSpPr>
        <p:spPr>
          <a:xfrm flipH="1" flipV="1">
            <a:off x="3399664" y="4888547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40" idx="1"/>
            <a:endCxn id="40" idx="0"/>
          </p:cNvCxnSpPr>
          <p:nvPr/>
        </p:nvCxnSpPr>
        <p:spPr>
          <a:xfrm flipH="1" flipV="1">
            <a:off x="2943607" y="5344604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 flipV="1">
            <a:off x="3095626" y="5040566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3095627" y="5026724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Explosion 2 49"/>
          <p:cNvSpPr/>
          <p:nvPr/>
        </p:nvSpPr>
        <p:spPr>
          <a:xfrm rot="19035394">
            <a:off x="6279897" y="3236762"/>
            <a:ext cx="3548699" cy="4215684"/>
          </a:xfrm>
          <a:prstGeom prst="irregularSeal2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7474453" y="4198493"/>
            <a:ext cx="914400" cy="914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 rot="20921137">
            <a:off x="7748805" y="5073332"/>
            <a:ext cx="914400" cy="152019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itle 1"/>
          <p:cNvSpPr>
            <a:spLocks noGrp="1"/>
          </p:cNvSpPr>
          <p:nvPr>
            <p:ph type="title"/>
          </p:nvPr>
        </p:nvSpPr>
        <p:spPr>
          <a:xfrm>
            <a:off x="152400" y="188118"/>
            <a:ext cx="6959600" cy="1325563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You put the note in your pocket.</a:t>
            </a:r>
            <a:endParaRPr lang="en-US" sz="36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2" name="TextBox 51">
            <a:hlinkClick r:id="rId2" action="ppaction://hlinksldjump"/>
          </p:cNvPr>
          <p:cNvSpPr txBox="1"/>
          <p:nvPr/>
        </p:nvSpPr>
        <p:spPr>
          <a:xfrm>
            <a:off x="906217" y="1701799"/>
            <a:ext cx="2406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Go up the stairs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5" name="Multiply 54"/>
          <p:cNvSpPr/>
          <p:nvPr/>
        </p:nvSpPr>
        <p:spPr>
          <a:xfrm>
            <a:off x="7938506" y="4388233"/>
            <a:ext cx="306065" cy="305181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Multiply 55"/>
          <p:cNvSpPr/>
          <p:nvPr/>
        </p:nvSpPr>
        <p:spPr>
          <a:xfrm>
            <a:off x="7531728" y="4445858"/>
            <a:ext cx="306065" cy="305181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hlinkClick r:id="rId3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Wave 2"/>
          <p:cNvSpPr/>
          <p:nvPr/>
        </p:nvSpPr>
        <p:spPr>
          <a:xfrm rot="16944968">
            <a:off x="7716480" y="6033091"/>
            <a:ext cx="430348" cy="463112"/>
          </a:xfrm>
          <a:prstGeom prst="wav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284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6200" y="2766218"/>
            <a:ext cx="6959600" cy="1325563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Your adventure begins!</a:t>
            </a:r>
            <a:endParaRPr lang="en-US" sz="60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" name="Right Arrow 4">
            <a:hlinkClick r:id="rId2" action="ppaction://hlinksldjump"/>
          </p:cNvPr>
          <p:cNvSpPr/>
          <p:nvPr/>
        </p:nvSpPr>
        <p:spPr>
          <a:xfrm>
            <a:off x="5702300" y="4875958"/>
            <a:ext cx="775208" cy="673942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3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631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050925" y="2984500"/>
            <a:ext cx="10090150" cy="71628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Delay 6"/>
          <p:cNvSpPr/>
          <p:nvPr/>
        </p:nvSpPr>
        <p:spPr>
          <a:xfrm rot="16200000">
            <a:off x="5092700" y="1307338"/>
            <a:ext cx="2006600" cy="1347724"/>
          </a:xfrm>
          <a:prstGeom prst="flowChartDela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502400" y="2374900"/>
            <a:ext cx="267462" cy="6096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234938" y="2679700"/>
            <a:ext cx="267462" cy="304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ube 10"/>
          <p:cNvSpPr/>
          <p:nvPr/>
        </p:nvSpPr>
        <p:spPr>
          <a:xfrm rot="16200000">
            <a:off x="2044700" y="4279900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>
            <a:stCxn id="11" idx="2"/>
            <a:endCxn id="11" idx="4"/>
          </p:cNvCxnSpPr>
          <p:nvPr/>
        </p:nvCxnSpPr>
        <p:spPr>
          <a:xfrm flipV="1">
            <a:off x="2804795" y="4583938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11" idx="3"/>
            <a:endCxn id="11" idx="1"/>
          </p:cNvCxnSpPr>
          <p:nvPr/>
        </p:nvCxnSpPr>
        <p:spPr>
          <a:xfrm flipH="1">
            <a:off x="2348738" y="5039995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11" idx="4"/>
            <a:endCxn id="11" idx="5"/>
          </p:cNvCxnSpPr>
          <p:nvPr/>
        </p:nvCxnSpPr>
        <p:spPr>
          <a:xfrm flipH="1" flipV="1">
            <a:off x="2500757" y="4279900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1" idx="1"/>
            <a:endCxn id="11" idx="0"/>
          </p:cNvCxnSpPr>
          <p:nvPr/>
        </p:nvCxnSpPr>
        <p:spPr>
          <a:xfrm flipH="1" flipV="1">
            <a:off x="2044700" y="4735957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 flipV="1">
            <a:off x="2196719" y="4431919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2196720" y="4418077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ube 32"/>
          <p:cNvSpPr/>
          <p:nvPr/>
        </p:nvSpPr>
        <p:spPr>
          <a:xfrm rot="16200000">
            <a:off x="1588642" y="4808855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>
            <a:stCxn id="33" idx="2"/>
            <a:endCxn id="33" idx="4"/>
          </p:cNvCxnSpPr>
          <p:nvPr/>
        </p:nvCxnSpPr>
        <p:spPr>
          <a:xfrm flipV="1">
            <a:off x="2348737" y="5112893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33" idx="3"/>
            <a:endCxn id="33" idx="1"/>
          </p:cNvCxnSpPr>
          <p:nvPr/>
        </p:nvCxnSpPr>
        <p:spPr>
          <a:xfrm flipH="1">
            <a:off x="1892680" y="5568950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33" idx="4"/>
            <a:endCxn id="33" idx="5"/>
          </p:cNvCxnSpPr>
          <p:nvPr/>
        </p:nvCxnSpPr>
        <p:spPr>
          <a:xfrm flipH="1" flipV="1">
            <a:off x="2044699" y="4808855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33" idx="1"/>
            <a:endCxn id="33" idx="0"/>
          </p:cNvCxnSpPr>
          <p:nvPr/>
        </p:nvCxnSpPr>
        <p:spPr>
          <a:xfrm flipH="1" flipV="1">
            <a:off x="1588642" y="5264912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1740661" y="4960874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1740662" y="4947032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ube 39"/>
          <p:cNvSpPr/>
          <p:nvPr/>
        </p:nvSpPr>
        <p:spPr>
          <a:xfrm rot="16200000">
            <a:off x="2943607" y="4888547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/>
          <p:cNvCxnSpPr>
            <a:stCxn id="40" idx="2"/>
            <a:endCxn id="40" idx="4"/>
          </p:cNvCxnSpPr>
          <p:nvPr/>
        </p:nvCxnSpPr>
        <p:spPr>
          <a:xfrm flipV="1">
            <a:off x="3703702" y="5192585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40" idx="3"/>
            <a:endCxn id="40" idx="1"/>
          </p:cNvCxnSpPr>
          <p:nvPr/>
        </p:nvCxnSpPr>
        <p:spPr>
          <a:xfrm flipH="1">
            <a:off x="3247645" y="5648642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40" idx="4"/>
            <a:endCxn id="40" idx="5"/>
          </p:cNvCxnSpPr>
          <p:nvPr/>
        </p:nvCxnSpPr>
        <p:spPr>
          <a:xfrm flipH="1" flipV="1">
            <a:off x="3399664" y="4888547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40" idx="1"/>
            <a:endCxn id="40" idx="0"/>
          </p:cNvCxnSpPr>
          <p:nvPr/>
        </p:nvCxnSpPr>
        <p:spPr>
          <a:xfrm flipH="1" flipV="1">
            <a:off x="2943607" y="5344604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 flipV="1">
            <a:off x="3095626" y="5040566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3095627" y="5026724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Explosion 2 49"/>
          <p:cNvSpPr/>
          <p:nvPr/>
        </p:nvSpPr>
        <p:spPr>
          <a:xfrm rot="19035394">
            <a:off x="6279897" y="3236762"/>
            <a:ext cx="3548699" cy="4215684"/>
          </a:xfrm>
          <a:prstGeom prst="irregularSeal2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7474453" y="4198493"/>
            <a:ext cx="914400" cy="914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 rot="20921137">
            <a:off x="7748805" y="5073332"/>
            <a:ext cx="914400" cy="152019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itle 1"/>
          <p:cNvSpPr>
            <a:spLocks noGrp="1"/>
          </p:cNvSpPr>
          <p:nvPr>
            <p:ph type="title"/>
          </p:nvPr>
        </p:nvSpPr>
        <p:spPr>
          <a:xfrm>
            <a:off x="152400" y="188118"/>
            <a:ext cx="6959600" cy="1325563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You put the note in your pocket.</a:t>
            </a:r>
            <a:endParaRPr lang="en-US" sz="36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2" name="TextBox 51">
            <a:hlinkClick r:id="rId2" action="ppaction://hlinksldjump"/>
          </p:cNvPr>
          <p:cNvSpPr txBox="1"/>
          <p:nvPr/>
        </p:nvSpPr>
        <p:spPr>
          <a:xfrm>
            <a:off x="906217" y="1701799"/>
            <a:ext cx="2406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Go up the stairs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5" name="Multiply 54"/>
          <p:cNvSpPr/>
          <p:nvPr/>
        </p:nvSpPr>
        <p:spPr>
          <a:xfrm>
            <a:off x="7938506" y="4388233"/>
            <a:ext cx="306065" cy="305181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Multiply 55"/>
          <p:cNvSpPr/>
          <p:nvPr/>
        </p:nvSpPr>
        <p:spPr>
          <a:xfrm>
            <a:off x="7531728" y="4445858"/>
            <a:ext cx="306065" cy="305181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hlinkClick r:id="rId3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Wave 48"/>
          <p:cNvSpPr/>
          <p:nvPr/>
        </p:nvSpPr>
        <p:spPr>
          <a:xfrm rot="16944968">
            <a:off x="7716480" y="6033091"/>
            <a:ext cx="430348" cy="463112"/>
          </a:xfrm>
          <a:prstGeom prst="wav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6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050925" y="2984500"/>
            <a:ext cx="10090150" cy="71628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Delay 6"/>
          <p:cNvSpPr/>
          <p:nvPr/>
        </p:nvSpPr>
        <p:spPr>
          <a:xfrm rot="16200000">
            <a:off x="5092700" y="1307338"/>
            <a:ext cx="2006600" cy="1347724"/>
          </a:xfrm>
          <a:prstGeom prst="flowChartDela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502400" y="2374900"/>
            <a:ext cx="267462" cy="6096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234938" y="2679700"/>
            <a:ext cx="267462" cy="304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ube 10"/>
          <p:cNvSpPr/>
          <p:nvPr/>
        </p:nvSpPr>
        <p:spPr>
          <a:xfrm rot="16200000">
            <a:off x="2044700" y="4279900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>
            <a:stCxn id="11" idx="2"/>
            <a:endCxn id="11" idx="4"/>
          </p:cNvCxnSpPr>
          <p:nvPr/>
        </p:nvCxnSpPr>
        <p:spPr>
          <a:xfrm flipV="1">
            <a:off x="2804795" y="4583938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11" idx="3"/>
            <a:endCxn id="11" idx="1"/>
          </p:cNvCxnSpPr>
          <p:nvPr/>
        </p:nvCxnSpPr>
        <p:spPr>
          <a:xfrm flipH="1">
            <a:off x="2348738" y="5039995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11" idx="4"/>
            <a:endCxn id="11" idx="5"/>
          </p:cNvCxnSpPr>
          <p:nvPr/>
        </p:nvCxnSpPr>
        <p:spPr>
          <a:xfrm flipH="1" flipV="1">
            <a:off x="2500757" y="4279900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1" idx="1"/>
            <a:endCxn id="11" idx="0"/>
          </p:cNvCxnSpPr>
          <p:nvPr/>
        </p:nvCxnSpPr>
        <p:spPr>
          <a:xfrm flipH="1" flipV="1">
            <a:off x="2044700" y="4735957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 flipV="1">
            <a:off x="2196719" y="4431919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2196720" y="4418077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ube 32"/>
          <p:cNvSpPr/>
          <p:nvPr/>
        </p:nvSpPr>
        <p:spPr>
          <a:xfrm rot="16200000">
            <a:off x="1588642" y="4808855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>
            <a:stCxn id="33" idx="2"/>
            <a:endCxn id="33" idx="4"/>
          </p:cNvCxnSpPr>
          <p:nvPr/>
        </p:nvCxnSpPr>
        <p:spPr>
          <a:xfrm flipV="1">
            <a:off x="2348737" y="5112893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33" idx="3"/>
            <a:endCxn id="33" idx="1"/>
          </p:cNvCxnSpPr>
          <p:nvPr/>
        </p:nvCxnSpPr>
        <p:spPr>
          <a:xfrm flipH="1">
            <a:off x="1892680" y="5568950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33" idx="4"/>
            <a:endCxn id="33" idx="5"/>
          </p:cNvCxnSpPr>
          <p:nvPr/>
        </p:nvCxnSpPr>
        <p:spPr>
          <a:xfrm flipH="1" flipV="1">
            <a:off x="2044699" y="4808855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33" idx="1"/>
            <a:endCxn id="33" idx="0"/>
          </p:cNvCxnSpPr>
          <p:nvPr/>
        </p:nvCxnSpPr>
        <p:spPr>
          <a:xfrm flipH="1" flipV="1">
            <a:off x="1588642" y="5264912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1740661" y="4960874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1740662" y="4947032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ube 39"/>
          <p:cNvSpPr/>
          <p:nvPr/>
        </p:nvSpPr>
        <p:spPr>
          <a:xfrm rot="16200000">
            <a:off x="2943607" y="4888547"/>
            <a:ext cx="1216152" cy="1216152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/>
          <p:cNvCxnSpPr>
            <a:stCxn id="40" idx="2"/>
            <a:endCxn id="40" idx="4"/>
          </p:cNvCxnSpPr>
          <p:nvPr/>
        </p:nvCxnSpPr>
        <p:spPr>
          <a:xfrm flipV="1">
            <a:off x="3703702" y="5192585"/>
            <a:ext cx="0" cy="9121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40" idx="3"/>
            <a:endCxn id="40" idx="1"/>
          </p:cNvCxnSpPr>
          <p:nvPr/>
        </p:nvCxnSpPr>
        <p:spPr>
          <a:xfrm flipH="1">
            <a:off x="3247645" y="5648642"/>
            <a:ext cx="91211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40" idx="4"/>
            <a:endCxn id="40" idx="5"/>
          </p:cNvCxnSpPr>
          <p:nvPr/>
        </p:nvCxnSpPr>
        <p:spPr>
          <a:xfrm flipH="1" flipV="1">
            <a:off x="3399664" y="4888547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40" idx="1"/>
            <a:endCxn id="40" idx="0"/>
          </p:cNvCxnSpPr>
          <p:nvPr/>
        </p:nvCxnSpPr>
        <p:spPr>
          <a:xfrm flipH="1" flipV="1">
            <a:off x="2943607" y="5344604"/>
            <a:ext cx="304038" cy="30403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 flipV="1">
            <a:off x="3095626" y="5040566"/>
            <a:ext cx="1" cy="91478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3095627" y="5026724"/>
            <a:ext cx="931163" cy="1117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Explosion 2 49"/>
          <p:cNvSpPr/>
          <p:nvPr/>
        </p:nvSpPr>
        <p:spPr>
          <a:xfrm rot="19035394">
            <a:off x="6279897" y="3236762"/>
            <a:ext cx="3548699" cy="4215684"/>
          </a:xfrm>
          <a:prstGeom prst="irregularSeal2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7474453" y="4198493"/>
            <a:ext cx="914400" cy="914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 rot="20921137">
            <a:off x="7748805" y="5073332"/>
            <a:ext cx="914400" cy="152019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itle 1"/>
          <p:cNvSpPr>
            <a:spLocks noGrp="1"/>
          </p:cNvSpPr>
          <p:nvPr>
            <p:ph type="title"/>
          </p:nvPr>
        </p:nvSpPr>
        <p:spPr>
          <a:xfrm>
            <a:off x="152400" y="188118"/>
            <a:ext cx="6959600" cy="1325563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You put the note in your pocket.</a:t>
            </a:r>
            <a:endParaRPr lang="en-US" sz="36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2" name="TextBox 51">
            <a:hlinkClick r:id="rId2" action="ppaction://hlinksldjump"/>
          </p:cNvPr>
          <p:cNvSpPr txBox="1"/>
          <p:nvPr/>
        </p:nvSpPr>
        <p:spPr>
          <a:xfrm>
            <a:off x="906217" y="1701799"/>
            <a:ext cx="2406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Go up the stairs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5" name="Multiply 54"/>
          <p:cNvSpPr/>
          <p:nvPr/>
        </p:nvSpPr>
        <p:spPr>
          <a:xfrm>
            <a:off x="7938506" y="4388233"/>
            <a:ext cx="306065" cy="305181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Multiply 55"/>
          <p:cNvSpPr/>
          <p:nvPr/>
        </p:nvSpPr>
        <p:spPr>
          <a:xfrm>
            <a:off x="7531728" y="4445858"/>
            <a:ext cx="306065" cy="305181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hlinkClick r:id="rId3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Wave 48"/>
          <p:cNvSpPr/>
          <p:nvPr/>
        </p:nvSpPr>
        <p:spPr>
          <a:xfrm rot="16944968">
            <a:off x="7716480" y="6033091"/>
            <a:ext cx="430348" cy="463112"/>
          </a:xfrm>
          <a:prstGeom prst="wav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153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050925" y="2984500"/>
            <a:ext cx="10090150" cy="71628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lowchart: Delay 5"/>
          <p:cNvSpPr/>
          <p:nvPr/>
        </p:nvSpPr>
        <p:spPr>
          <a:xfrm rot="16200000">
            <a:off x="5092700" y="1307338"/>
            <a:ext cx="2006600" cy="1347724"/>
          </a:xfrm>
          <a:prstGeom prst="flowChartDela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502400" y="2374900"/>
            <a:ext cx="267462" cy="6096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234938" y="2679700"/>
            <a:ext cx="267462" cy="304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2400" y="188118"/>
            <a:ext cx="6959600" cy="1325563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You enter the 2</a:t>
            </a:r>
            <a:r>
              <a:rPr lang="en-US" sz="3600" baseline="300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nd</a:t>
            </a:r>
            <a:r>
              <a:rPr lang="en-US" sz="36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 floor. What do you do?</a:t>
            </a:r>
            <a:endParaRPr lang="en-US" sz="36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10" name="TextBox 9">
            <a:hlinkClick r:id="rId2" action="ppaction://hlinksldjump"/>
          </p:cNvPr>
          <p:cNvSpPr txBox="1"/>
          <p:nvPr/>
        </p:nvSpPr>
        <p:spPr>
          <a:xfrm>
            <a:off x="906217" y="1701799"/>
            <a:ext cx="1963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Kick the dog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11" name="TextBox 10">
            <a:hlinkClick r:id="rId2" action="ppaction://hlinksldjump"/>
          </p:cNvPr>
          <p:cNvSpPr txBox="1"/>
          <p:nvPr/>
        </p:nvSpPr>
        <p:spPr>
          <a:xfrm>
            <a:off x="906217" y="2304533"/>
            <a:ext cx="28680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Sneak past the dog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906217" y="2907267"/>
            <a:ext cx="17817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Pet the dog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13" name="Rectangle 12">
            <a:hlinkClick r:id="rId3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lowchart: Terminator 13"/>
          <p:cNvSpPr/>
          <p:nvPr/>
        </p:nvSpPr>
        <p:spPr>
          <a:xfrm>
            <a:off x="6083300" y="3594101"/>
            <a:ext cx="2362962" cy="1218834"/>
          </a:xfrm>
          <a:prstGeom prst="flowChartTerminator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5474843" y="4015216"/>
            <a:ext cx="1637157" cy="1368854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Delay 16"/>
          <p:cNvSpPr/>
          <p:nvPr/>
        </p:nvSpPr>
        <p:spPr>
          <a:xfrm rot="7341999">
            <a:off x="5190792" y="4575689"/>
            <a:ext cx="788432" cy="612648"/>
          </a:xfrm>
          <a:prstGeom prst="flowChartDelay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lowchart: Delay 17"/>
          <p:cNvSpPr/>
          <p:nvPr/>
        </p:nvSpPr>
        <p:spPr>
          <a:xfrm rot="395635">
            <a:off x="6657705" y="4093046"/>
            <a:ext cx="788432" cy="612648"/>
          </a:xfrm>
          <a:prstGeom prst="flowChartDelay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5915080" y="4801268"/>
            <a:ext cx="355600" cy="889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6433811" y="4748004"/>
            <a:ext cx="336051" cy="3293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Arc 23"/>
          <p:cNvSpPr/>
          <p:nvPr/>
        </p:nvSpPr>
        <p:spPr>
          <a:xfrm rot="10527256">
            <a:off x="7138579" y="4319441"/>
            <a:ext cx="914400" cy="914400"/>
          </a:xfrm>
          <a:prstGeom prst="arc">
            <a:avLst/>
          </a:prstGeom>
          <a:ln w="762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rc 24"/>
          <p:cNvSpPr/>
          <p:nvPr/>
        </p:nvSpPr>
        <p:spPr>
          <a:xfrm rot="13235662">
            <a:off x="7977811" y="4590575"/>
            <a:ext cx="914400" cy="914400"/>
          </a:xfrm>
          <a:prstGeom prst="arc">
            <a:avLst/>
          </a:prstGeom>
          <a:ln w="762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lowchart: Magnetic Disk 26"/>
          <p:cNvSpPr/>
          <p:nvPr/>
        </p:nvSpPr>
        <p:spPr>
          <a:xfrm>
            <a:off x="3913498" y="5444374"/>
            <a:ext cx="1201737" cy="612648"/>
          </a:xfrm>
          <a:prstGeom prst="flowChartMagneticDisk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Sparky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4081206" y="5519888"/>
            <a:ext cx="866319" cy="16269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359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050925" y="2984500"/>
            <a:ext cx="10090150" cy="71628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lowchart: Delay 5"/>
          <p:cNvSpPr/>
          <p:nvPr/>
        </p:nvSpPr>
        <p:spPr>
          <a:xfrm rot="16200000">
            <a:off x="5092700" y="1307338"/>
            <a:ext cx="2006600" cy="1347724"/>
          </a:xfrm>
          <a:prstGeom prst="flowChartDela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502400" y="2374900"/>
            <a:ext cx="267462" cy="6096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234938" y="2679700"/>
            <a:ext cx="267462" cy="304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2400" y="188118"/>
            <a:ext cx="6959600" cy="1325563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You enter the 2</a:t>
            </a:r>
            <a:r>
              <a:rPr lang="en-US" sz="3600" baseline="300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nd</a:t>
            </a:r>
            <a:r>
              <a:rPr lang="en-US" sz="36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 floor. What do you do?</a:t>
            </a:r>
            <a:endParaRPr lang="en-US" sz="36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13" name="Rectangle 12">
            <a:hlinkClick r:id="rId2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hlinkClick r:id="rId3" action="ppaction://hlinksldjump"/>
          </p:cNvPr>
          <p:cNvSpPr txBox="1"/>
          <p:nvPr/>
        </p:nvSpPr>
        <p:spPr>
          <a:xfrm>
            <a:off x="906217" y="1701799"/>
            <a:ext cx="1963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Kick the dog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15" name="TextBox 14">
            <a:hlinkClick r:id="rId4" action="ppaction://hlinksldjump"/>
          </p:cNvPr>
          <p:cNvSpPr txBox="1"/>
          <p:nvPr/>
        </p:nvSpPr>
        <p:spPr>
          <a:xfrm>
            <a:off x="906217" y="2304533"/>
            <a:ext cx="28680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Sneak past the dog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16" name="TextBox 15">
            <a:hlinkClick r:id="rId3" action="ppaction://hlinksldjump"/>
          </p:cNvPr>
          <p:cNvSpPr txBox="1"/>
          <p:nvPr/>
        </p:nvSpPr>
        <p:spPr>
          <a:xfrm>
            <a:off x="906217" y="2907267"/>
            <a:ext cx="17817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Pet the dog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17" name="Flowchart: Terminator 16"/>
          <p:cNvSpPr/>
          <p:nvPr/>
        </p:nvSpPr>
        <p:spPr>
          <a:xfrm>
            <a:off x="6083300" y="3594101"/>
            <a:ext cx="2362962" cy="1218834"/>
          </a:xfrm>
          <a:prstGeom prst="flowChartTerminator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474843" y="4015216"/>
            <a:ext cx="1637157" cy="1368854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Delay 18"/>
          <p:cNvSpPr/>
          <p:nvPr/>
        </p:nvSpPr>
        <p:spPr>
          <a:xfrm rot="7341999">
            <a:off x="5190792" y="4575689"/>
            <a:ext cx="788432" cy="612648"/>
          </a:xfrm>
          <a:prstGeom prst="flowChartDelay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Delay 19"/>
          <p:cNvSpPr/>
          <p:nvPr/>
        </p:nvSpPr>
        <p:spPr>
          <a:xfrm rot="395635">
            <a:off x="6657705" y="4093046"/>
            <a:ext cx="788432" cy="612648"/>
          </a:xfrm>
          <a:prstGeom prst="flowChartDelay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5915080" y="4801268"/>
            <a:ext cx="355600" cy="889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6433811" y="4748004"/>
            <a:ext cx="336051" cy="3293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Arc 22"/>
          <p:cNvSpPr/>
          <p:nvPr/>
        </p:nvSpPr>
        <p:spPr>
          <a:xfrm rot="10527256">
            <a:off x="7138579" y="4319441"/>
            <a:ext cx="914400" cy="914400"/>
          </a:xfrm>
          <a:prstGeom prst="arc">
            <a:avLst/>
          </a:prstGeom>
          <a:ln w="762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rc 23"/>
          <p:cNvSpPr/>
          <p:nvPr/>
        </p:nvSpPr>
        <p:spPr>
          <a:xfrm rot="13235662">
            <a:off x="7977811" y="4590575"/>
            <a:ext cx="914400" cy="914400"/>
          </a:xfrm>
          <a:prstGeom prst="arc">
            <a:avLst/>
          </a:prstGeom>
          <a:ln w="762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lowchart: Magnetic Disk 24"/>
          <p:cNvSpPr/>
          <p:nvPr/>
        </p:nvSpPr>
        <p:spPr>
          <a:xfrm>
            <a:off x="3913498" y="5444374"/>
            <a:ext cx="1201737" cy="612648"/>
          </a:xfrm>
          <a:prstGeom prst="flowChartMagneticDisk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Sparky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4081206" y="5519888"/>
            <a:ext cx="866319" cy="16269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442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050925" y="2984500"/>
            <a:ext cx="10090150" cy="71628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lowchart: Delay 5"/>
          <p:cNvSpPr/>
          <p:nvPr/>
        </p:nvSpPr>
        <p:spPr>
          <a:xfrm rot="16200000">
            <a:off x="5092700" y="1307338"/>
            <a:ext cx="2006600" cy="1347724"/>
          </a:xfrm>
          <a:prstGeom prst="flowChartDela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502400" y="2374900"/>
            <a:ext cx="267462" cy="6096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234938" y="2679700"/>
            <a:ext cx="267462" cy="304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2400" y="188118"/>
            <a:ext cx="6959600" cy="1325563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You enter the 2</a:t>
            </a:r>
            <a:r>
              <a:rPr lang="en-US" sz="3600" baseline="300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nd</a:t>
            </a:r>
            <a:r>
              <a:rPr lang="en-US" sz="36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 floor. What do you do?</a:t>
            </a:r>
            <a:endParaRPr lang="en-US" sz="36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13" name="Rectangle 12">
            <a:hlinkClick r:id="rId2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hlinkClick r:id="rId3" action="ppaction://hlinksldjump"/>
          </p:cNvPr>
          <p:cNvSpPr txBox="1"/>
          <p:nvPr/>
        </p:nvSpPr>
        <p:spPr>
          <a:xfrm>
            <a:off x="906217" y="1701799"/>
            <a:ext cx="1963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Kick the dog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15" name="TextBox 14">
            <a:hlinkClick r:id="rId3" action="ppaction://hlinksldjump"/>
          </p:cNvPr>
          <p:cNvSpPr txBox="1"/>
          <p:nvPr/>
        </p:nvSpPr>
        <p:spPr>
          <a:xfrm>
            <a:off x="906217" y="2304533"/>
            <a:ext cx="28680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Sneak past the dog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16" name="TextBox 15">
            <a:hlinkClick r:id="rId3" action="ppaction://hlinksldjump"/>
          </p:cNvPr>
          <p:cNvSpPr txBox="1"/>
          <p:nvPr/>
        </p:nvSpPr>
        <p:spPr>
          <a:xfrm>
            <a:off x="906217" y="2907267"/>
            <a:ext cx="17817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Pet the dog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17" name="Flowchart: Terminator 16"/>
          <p:cNvSpPr/>
          <p:nvPr/>
        </p:nvSpPr>
        <p:spPr>
          <a:xfrm>
            <a:off x="6083300" y="3594101"/>
            <a:ext cx="2362962" cy="1218834"/>
          </a:xfrm>
          <a:prstGeom prst="flowChartTerminator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474843" y="4015216"/>
            <a:ext cx="1637157" cy="1368854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Delay 18"/>
          <p:cNvSpPr/>
          <p:nvPr/>
        </p:nvSpPr>
        <p:spPr>
          <a:xfrm rot="7341999">
            <a:off x="5190792" y="4575689"/>
            <a:ext cx="788432" cy="612648"/>
          </a:xfrm>
          <a:prstGeom prst="flowChartDelay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Delay 19"/>
          <p:cNvSpPr/>
          <p:nvPr/>
        </p:nvSpPr>
        <p:spPr>
          <a:xfrm rot="395635">
            <a:off x="6657705" y="4093046"/>
            <a:ext cx="788432" cy="612648"/>
          </a:xfrm>
          <a:prstGeom prst="flowChartDelay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5915080" y="4801268"/>
            <a:ext cx="355600" cy="889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6433811" y="4748004"/>
            <a:ext cx="336051" cy="3293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Arc 22"/>
          <p:cNvSpPr/>
          <p:nvPr/>
        </p:nvSpPr>
        <p:spPr>
          <a:xfrm rot="10527256">
            <a:off x="7138579" y="4319441"/>
            <a:ext cx="914400" cy="914400"/>
          </a:xfrm>
          <a:prstGeom prst="arc">
            <a:avLst/>
          </a:prstGeom>
          <a:ln w="762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rc 23"/>
          <p:cNvSpPr/>
          <p:nvPr/>
        </p:nvSpPr>
        <p:spPr>
          <a:xfrm rot="13235662">
            <a:off x="7977811" y="4590575"/>
            <a:ext cx="914400" cy="914400"/>
          </a:xfrm>
          <a:prstGeom prst="arc">
            <a:avLst/>
          </a:prstGeom>
          <a:ln w="762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lowchart: Magnetic Disk 24"/>
          <p:cNvSpPr/>
          <p:nvPr/>
        </p:nvSpPr>
        <p:spPr>
          <a:xfrm>
            <a:off x="3913498" y="5444374"/>
            <a:ext cx="1201737" cy="612648"/>
          </a:xfrm>
          <a:prstGeom prst="flowChartMagneticDisk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Sparky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4081206" y="5519888"/>
            <a:ext cx="866319" cy="16269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230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050925" y="2984500"/>
            <a:ext cx="10090150" cy="71628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lowchart: Delay 5"/>
          <p:cNvSpPr/>
          <p:nvPr/>
        </p:nvSpPr>
        <p:spPr>
          <a:xfrm rot="16200000">
            <a:off x="5092700" y="1307338"/>
            <a:ext cx="2006600" cy="1347724"/>
          </a:xfrm>
          <a:prstGeom prst="flowChartDela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502400" y="2374900"/>
            <a:ext cx="267462" cy="6096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234938" y="2679700"/>
            <a:ext cx="267462" cy="304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2400" y="188118"/>
            <a:ext cx="6959600" cy="1325563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The dog wakes up and turns toward you in anger.</a:t>
            </a:r>
            <a:endParaRPr lang="en-US" sz="36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06217" y="1701799"/>
            <a:ext cx="13067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latin typeface="Chaparral Pro Light" panose="02060403030505090203" pitchFamily="18" charset="0"/>
              </a:rPr>
              <a:t>Uh oh…</a:t>
            </a:r>
            <a:endParaRPr lang="en-US" sz="2400" dirty="0">
              <a:solidFill>
                <a:srgbClr val="FFFF00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11" name="TextBox 10">
            <a:hlinkClick r:id="rId2" action="ppaction://hlinksldjump"/>
          </p:cNvPr>
          <p:cNvSpPr txBox="1"/>
          <p:nvPr/>
        </p:nvSpPr>
        <p:spPr>
          <a:xfrm>
            <a:off x="906217" y="2304533"/>
            <a:ext cx="2709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Ready your sword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13" name="Rectangle 12">
            <a:hlinkClick r:id="rId3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lowchart: Terminator 13"/>
          <p:cNvSpPr/>
          <p:nvPr/>
        </p:nvSpPr>
        <p:spPr>
          <a:xfrm>
            <a:off x="6083300" y="3594101"/>
            <a:ext cx="2362962" cy="1218834"/>
          </a:xfrm>
          <a:prstGeom prst="flowChartTerminator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5195705" y="3562285"/>
            <a:ext cx="1637157" cy="1368854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Delay 16"/>
          <p:cNvSpPr/>
          <p:nvPr/>
        </p:nvSpPr>
        <p:spPr>
          <a:xfrm rot="7341999">
            <a:off x="4912775" y="3919155"/>
            <a:ext cx="788432" cy="612648"/>
          </a:xfrm>
          <a:prstGeom prst="flowChartDelay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lowchart: Delay 17"/>
          <p:cNvSpPr/>
          <p:nvPr/>
        </p:nvSpPr>
        <p:spPr>
          <a:xfrm rot="395635">
            <a:off x="6147322" y="3547628"/>
            <a:ext cx="788432" cy="612648"/>
          </a:xfrm>
          <a:prstGeom prst="flowChartDelay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rc 23"/>
          <p:cNvSpPr/>
          <p:nvPr/>
        </p:nvSpPr>
        <p:spPr>
          <a:xfrm rot="12705511">
            <a:off x="6631400" y="4574037"/>
            <a:ext cx="914400" cy="914400"/>
          </a:xfrm>
          <a:prstGeom prst="arc">
            <a:avLst/>
          </a:prstGeom>
          <a:ln w="762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rc 24"/>
          <p:cNvSpPr/>
          <p:nvPr/>
        </p:nvSpPr>
        <p:spPr>
          <a:xfrm rot="13235662">
            <a:off x="7977811" y="4590575"/>
            <a:ext cx="914400" cy="914400"/>
          </a:xfrm>
          <a:prstGeom prst="arc">
            <a:avLst/>
          </a:prstGeom>
          <a:ln w="762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lowchart: Magnetic Disk 26"/>
          <p:cNvSpPr/>
          <p:nvPr/>
        </p:nvSpPr>
        <p:spPr>
          <a:xfrm>
            <a:off x="3913498" y="5444374"/>
            <a:ext cx="1201737" cy="612648"/>
          </a:xfrm>
          <a:prstGeom prst="flowChartMagneticDisk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Sparky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4081206" y="5519888"/>
            <a:ext cx="866319" cy="16269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ight Triangle 2"/>
          <p:cNvSpPr/>
          <p:nvPr/>
        </p:nvSpPr>
        <p:spPr>
          <a:xfrm rot="19313701">
            <a:off x="5600612" y="4207440"/>
            <a:ext cx="330180" cy="303652"/>
          </a:xfrm>
          <a:prstGeom prst="rt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ight Triangle 25"/>
          <p:cNvSpPr/>
          <p:nvPr/>
        </p:nvSpPr>
        <p:spPr>
          <a:xfrm rot="20634588" flipH="1">
            <a:off x="6115507" y="4045367"/>
            <a:ext cx="310422" cy="276293"/>
          </a:xfrm>
          <a:prstGeom prst="rt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086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050925" y="2984500"/>
            <a:ext cx="10090150" cy="71628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lowchart: Delay 5"/>
          <p:cNvSpPr/>
          <p:nvPr/>
        </p:nvSpPr>
        <p:spPr>
          <a:xfrm rot="16200000">
            <a:off x="5092700" y="1307338"/>
            <a:ext cx="2006600" cy="1347724"/>
          </a:xfrm>
          <a:prstGeom prst="flowChartDela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502400" y="2374900"/>
            <a:ext cx="267462" cy="6096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234938" y="2679700"/>
            <a:ext cx="267462" cy="304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2400" y="188118"/>
            <a:ext cx="6959600" cy="1325563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The dog wakes up and turns toward you in anger.</a:t>
            </a:r>
            <a:endParaRPr lang="en-US" sz="36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13" name="Rectangle 12">
            <a:hlinkClick r:id="rId2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906217" y="1701799"/>
            <a:ext cx="13067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latin typeface="Chaparral Pro Light" panose="02060403030505090203" pitchFamily="18" charset="0"/>
              </a:rPr>
              <a:t>Uh oh…</a:t>
            </a:r>
            <a:endParaRPr lang="en-US" sz="2400" dirty="0">
              <a:solidFill>
                <a:srgbClr val="FFFF00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15" name="TextBox 14">
            <a:hlinkClick r:id="rId3" action="ppaction://hlinksldjump"/>
          </p:cNvPr>
          <p:cNvSpPr txBox="1"/>
          <p:nvPr/>
        </p:nvSpPr>
        <p:spPr>
          <a:xfrm>
            <a:off x="906217" y="2304533"/>
            <a:ext cx="24561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Ready your bow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25" name="Flowchart: Magnetic Disk 24"/>
          <p:cNvSpPr/>
          <p:nvPr/>
        </p:nvSpPr>
        <p:spPr>
          <a:xfrm>
            <a:off x="3913498" y="5444374"/>
            <a:ext cx="1201737" cy="612648"/>
          </a:xfrm>
          <a:prstGeom prst="flowChartMagneticDisk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Sparky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4081206" y="5519888"/>
            <a:ext cx="866319" cy="16269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lowchart: Terminator 26"/>
          <p:cNvSpPr/>
          <p:nvPr/>
        </p:nvSpPr>
        <p:spPr>
          <a:xfrm>
            <a:off x="6083300" y="3594101"/>
            <a:ext cx="2362962" cy="1218834"/>
          </a:xfrm>
          <a:prstGeom prst="flowChartTerminator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5195705" y="3562285"/>
            <a:ext cx="1637157" cy="1368854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lowchart: Delay 28"/>
          <p:cNvSpPr/>
          <p:nvPr/>
        </p:nvSpPr>
        <p:spPr>
          <a:xfrm rot="7341999">
            <a:off x="4912775" y="3919155"/>
            <a:ext cx="788432" cy="612648"/>
          </a:xfrm>
          <a:prstGeom prst="flowChartDelay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lowchart: Delay 29"/>
          <p:cNvSpPr/>
          <p:nvPr/>
        </p:nvSpPr>
        <p:spPr>
          <a:xfrm rot="395635">
            <a:off x="6147322" y="3547628"/>
            <a:ext cx="788432" cy="612648"/>
          </a:xfrm>
          <a:prstGeom prst="flowChartDelay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Arc 30"/>
          <p:cNvSpPr/>
          <p:nvPr/>
        </p:nvSpPr>
        <p:spPr>
          <a:xfrm rot="12705511">
            <a:off x="6631400" y="4574037"/>
            <a:ext cx="914400" cy="914400"/>
          </a:xfrm>
          <a:prstGeom prst="arc">
            <a:avLst/>
          </a:prstGeom>
          <a:ln w="762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Arc 31"/>
          <p:cNvSpPr/>
          <p:nvPr/>
        </p:nvSpPr>
        <p:spPr>
          <a:xfrm rot="13235662">
            <a:off x="7977811" y="4590575"/>
            <a:ext cx="914400" cy="914400"/>
          </a:xfrm>
          <a:prstGeom prst="arc">
            <a:avLst/>
          </a:prstGeom>
          <a:ln w="762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ight Triangle 32"/>
          <p:cNvSpPr/>
          <p:nvPr/>
        </p:nvSpPr>
        <p:spPr>
          <a:xfrm rot="19313701">
            <a:off x="5600612" y="4207440"/>
            <a:ext cx="330180" cy="303652"/>
          </a:xfrm>
          <a:prstGeom prst="rt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ight Triangle 33"/>
          <p:cNvSpPr/>
          <p:nvPr/>
        </p:nvSpPr>
        <p:spPr>
          <a:xfrm rot="20634588" flipH="1">
            <a:off x="6115507" y="4045367"/>
            <a:ext cx="310422" cy="276293"/>
          </a:xfrm>
          <a:prstGeom prst="rt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515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050925" y="2984500"/>
            <a:ext cx="10090150" cy="71628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lowchart: Delay 5"/>
          <p:cNvSpPr/>
          <p:nvPr/>
        </p:nvSpPr>
        <p:spPr>
          <a:xfrm rot="16200000">
            <a:off x="5092700" y="1307338"/>
            <a:ext cx="2006600" cy="1347724"/>
          </a:xfrm>
          <a:prstGeom prst="flowChartDela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502400" y="2374900"/>
            <a:ext cx="267462" cy="6096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234938" y="2679700"/>
            <a:ext cx="267462" cy="304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2400" y="188118"/>
            <a:ext cx="6959600" cy="1325563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The dog wakes up and turns toward you in anger.</a:t>
            </a:r>
            <a:endParaRPr lang="en-US" sz="36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13" name="Rectangle 12">
            <a:hlinkClick r:id="rId2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906217" y="1701799"/>
            <a:ext cx="13067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latin typeface="Chaparral Pro Light" panose="02060403030505090203" pitchFamily="18" charset="0"/>
              </a:rPr>
              <a:t>Uh oh…</a:t>
            </a:r>
            <a:endParaRPr lang="en-US" sz="2400" dirty="0">
              <a:solidFill>
                <a:srgbClr val="FFFF00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15" name="TextBox 14">
            <a:hlinkClick r:id="rId3" action="ppaction://hlinksldjump"/>
          </p:cNvPr>
          <p:cNvSpPr txBox="1"/>
          <p:nvPr/>
        </p:nvSpPr>
        <p:spPr>
          <a:xfrm>
            <a:off x="906217" y="2304533"/>
            <a:ext cx="26223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Ready your wand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25" name="Flowchart: Magnetic Disk 24"/>
          <p:cNvSpPr/>
          <p:nvPr/>
        </p:nvSpPr>
        <p:spPr>
          <a:xfrm>
            <a:off x="3913498" y="5444374"/>
            <a:ext cx="1201737" cy="612648"/>
          </a:xfrm>
          <a:prstGeom prst="flowChartMagneticDisk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Sparky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4081206" y="5519888"/>
            <a:ext cx="866319" cy="16269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lowchart: Terminator 26"/>
          <p:cNvSpPr/>
          <p:nvPr/>
        </p:nvSpPr>
        <p:spPr>
          <a:xfrm>
            <a:off x="6083300" y="3594101"/>
            <a:ext cx="2362962" cy="1218834"/>
          </a:xfrm>
          <a:prstGeom prst="flowChartTerminator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5195705" y="3562285"/>
            <a:ext cx="1637157" cy="1368854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lowchart: Delay 28"/>
          <p:cNvSpPr/>
          <p:nvPr/>
        </p:nvSpPr>
        <p:spPr>
          <a:xfrm rot="7341999">
            <a:off x="4912775" y="3919155"/>
            <a:ext cx="788432" cy="612648"/>
          </a:xfrm>
          <a:prstGeom prst="flowChartDelay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lowchart: Delay 29"/>
          <p:cNvSpPr/>
          <p:nvPr/>
        </p:nvSpPr>
        <p:spPr>
          <a:xfrm rot="395635">
            <a:off x="6147322" y="3547628"/>
            <a:ext cx="788432" cy="612648"/>
          </a:xfrm>
          <a:prstGeom prst="flowChartDelay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Arc 30"/>
          <p:cNvSpPr/>
          <p:nvPr/>
        </p:nvSpPr>
        <p:spPr>
          <a:xfrm rot="12705511">
            <a:off x="6631400" y="4574037"/>
            <a:ext cx="914400" cy="914400"/>
          </a:xfrm>
          <a:prstGeom prst="arc">
            <a:avLst/>
          </a:prstGeom>
          <a:ln w="762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Arc 31"/>
          <p:cNvSpPr/>
          <p:nvPr/>
        </p:nvSpPr>
        <p:spPr>
          <a:xfrm rot="13235662">
            <a:off x="7977811" y="4590575"/>
            <a:ext cx="914400" cy="914400"/>
          </a:xfrm>
          <a:prstGeom prst="arc">
            <a:avLst/>
          </a:prstGeom>
          <a:ln w="762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ight Triangle 32"/>
          <p:cNvSpPr/>
          <p:nvPr/>
        </p:nvSpPr>
        <p:spPr>
          <a:xfrm rot="19313701">
            <a:off x="5600612" y="4207440"/>
            <a:ext cx="330180" cy="303652"/>
          </a:xfrm>
          <a:prstGeom prst="rt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ight Triangle 33"/>
          <p:cNvSpPr/>
          <p:nvPr/>
        </p:nvSpPr>
        <p:spPr>
          <a:xfrm rot="20634588" flipH="1">
            <a:off x="6115507" y="4045367"/>
            <a:ext cx="310422" cy="276293"/>
          </a:xfrm>
          <a:prstGeom prst="rt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429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6200" y="2766218"/>
            <a:ext cx="6959600" cy="1325563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You defend yourself and run past the dog.</a:t>
            </a:r>
            <a:endParaRPr lang="en-US" sz="60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3" name="Right Arrow 2">
            <a:hlinkClick r:id="rId2" action="ppaction://hlinksldjump"/>
          </p:cNvPr>
          <p:cNvSpPr/>
          <p:nvPr/>
        </p:nvSpPr>
        <p:spPr>
          <a:xfrm rot="10800000" flipH="1">
            <a:off x="5753100" y="5232574"/>
            <a:ext cx="685800" cy="484632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432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6200" y="2766218"/>
            <a:ext cx="6959600" cy="1325563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The dog completely wrecks you.</a:t>
            </a:r>
            <a:endParaRPr lang="en-US" sz="60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3" name="Right Arrow 2">
            <a:hlinkClick r:id="rId2" action="ppaction://hlinksldjump"/>
          </p:cNvPr>
          <p:cNvSpPr/>
          <p:nvPr/>
        </p:nvSpPr>
        <p:spPr>
          <a:xfrm flipH="1">
            <a:off x="5753100" y="5232574"/>
            <a:ext cx="685800" cy="484632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768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6200" y="2766218"/>
            <a:ext cx="6959600" cy="1325563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Your adventure begins!</a:t>
            </a:r>
            <a:endParaRPr lang="en-US" sz="60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5" name="Right Arrow 4">
            <a:hlinkClick r:id="rId2" action="ppaction://hlinksldjump"/>
          </p:cNvPr>
          <p:cNvSpPr/>
          <p:nvPr/>
        </p:nvSpPr>
        <p:spPr>
          <a:xfrm>
            <a:off x="5702300" y="4875958"/>
            <a:ext cx="775208" cy="673942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3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720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050925" y="2984500"/>
            <a:ext cx="10090150" cy="71628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lowchart: Delay 5"/>
          <p:cNvSpPr/>
          <p:nvPr/>
        </p:nvSpPr>
        <p:spPr>
          <a:xfrm rot="16200000">
            <a:off x="5092700" y="1307338"/>
            <a:ext cx="2006600" cy="1347724"/>
          </a:xfrm>
          <a:prstGeom prst="flowChartDela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502400" y="2374900"/>
            <a:ext cx="267462" cy="6096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234938" y="2679700"/>
            <a:ext cx="267462" cy="304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2400" y="188118"/>
            <a:ext cx="6959600" cy="1325563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At the site of your wand, the dog’s eyes glaze over, and his tail starts wagging.</a:t>
            </a:r>
            <a:endParaRPr lang="en-US" sz="36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13" name="Rectangle 12">
            <a:hlinkClick r:id="rId2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hlinkClick r:id="rId3" action="ppaction://hlinksldjump"/>
          </p:cNvPr>
          <p:cNvSpPr txBox="1"/>
          <p:nvPr/>
        </p:nvSpPr>
        <p:spPr>
          <a:xfrm>
            <a:off x="906217" y="1701799"/>
            <a:ext cx="2421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Throw the wand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25" name="Flowchart: Magnetic Disk 24"/>
          <p:cNvSpPr/>
          <p:nvPr/>
        </p:nvSpPr>
        <p:spPr>
          <a:xfrm>
            <a:off x="3913498" y="5444374"/>
            <a:ext cx="1201737" cy="612648"/>
          </a:xfrm>
          <a:prstGeom prst="flowChartMagneticDisk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Sparky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4081206" y="5519888"/>
            <a:ext cx="866319" cy="16269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lowchart: Terminator 26"/>
          <p:cNvSpPr/>
          <p:nvPr/>
        </p:nvSpPr>
        <p:spPr>
          <a:xfrm>
            <a:off x="6083300" y="3594101"/>
            <a:ext cx="2362962" cy="1218834"/>
          </a:xfrm>
          <a:prstGeom prst="flowChartTerminator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5195705" y="3562285"/>
            <a:ext cx="1637157" cy="1368854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lowchart: Delay 28"/>
          <p:cNvSpPr/>
          <p:nvPr/>
        </p:nvSpPr>
        <p:spPr>
          <a:xfrm rot="7341999">
            <a:off x="4912775" y="3919155"/>
            <a:ext cx="788432" cy="612648"/>
          </a:xfrm>
          <a:prstGeom prst="flowChartDelay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lowchart: Delay 29"/>
          <p:cNvSpPr/>
          <p:nvPr/>
        </p:nvSpPr>
        <p:spPr>
          <a:xfrm rot="395635">
            <a:off x="6147322" y="3547628"/>
            <a:ext cx="788432" cy="612648"/>
          </a:xfrm>
          <a:prstGeom prst="flowChartDelay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Arc 30"/>
          <p:cNvSpPr/>
          <p:nvPr/>
        </p:nvSpPr>
        <p:spPr>
          <a:xfrm rot="12705511">
            <a:off x="6631400" y="4574037"/>
            <a:ext cx="914400" cy="914400"/>
          </a:xfrm>
          <a:prstGeom prst="arc">
            <a:avLst/>
          </a:prstGeom>
          <a:ln w="762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Arc 31"/>
          <p:cNvSpPr/>
          <p:nvPr/>
        </p:nvSpPr>
        <p:spPr>
          <a:xfrm rot="13235662">
            <a:off x="7977811" y="4590575"/>
            <a:ext cx="914400" cy="914400"/>
          </a:xfrm>
          <a:prstGeom prst="arc">
            <a:avLst/>
          </a:prstGeom>
          <a:ln w="762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/>
          <p:cNvSpPr/>
          <p:nvPr/>
        </p:nvSpPr>
        <p:spPr>
          <a:xfrm>
            <a:off x="5647634" y="4185948"/>
            <a:ext cx="160583" cy="2159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6148400" y="4077335"/>
            <a:ext cx="160583" cy="2159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8385715" y="3429000"/>
            <a:ext cx="703392" cy="359600"/>
          </a:xfrm>
          <a:prstGeom prst="line">
            <a:avLst/>
          </a:prstGeom>
          <a:ln w="762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Arc 11"/>
          <p:cNvSpPr/>
          <p:nvPr/>
        </p:nvSpPr>
        <p:spPr>
          <a:xfrm rot="17767538">
            <a:off x="8365799" y="3120993"/>
            <a:ext cx="914400" cy="914400"/>
          </a:xfrm>
          <a:prstGeom prst="arc">
            <a:avLst>
              <a:gd name="adj1" fmla="val 16200000"/>
              <a:gd name="adj2" fmla="val 18986651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Arc 36"/>
          <p:cNvSpPr/>
          <p:nvPr/>
        </p:nvSpPr>
        <p:spPr>
          <a:xfrm rot="17767538">
            <a:off x="8490760" y="3347592"/>
            <a:ext cx="914400" cy="914400"/>
          </a:xfrm>
          <a:prstGeom prst="arc">
            <a:avLst>
              <a:gd name="adj1" fmla="val 16200000"/>
              <a:gd name="adj2" fmla="val 18986651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rc 37"/>
          <p:cNvSpPr/>
          <p:nvPr/>
        </p:nvSpPr>
        <p:spPr>
          <a:xfrm rot="8268713">
            <a:off x="8293101" y="2935010"/>
            <a:ext cx="914400" cy="914400"/>
          </a:xfrm>
          <a:prstGeom prst="arc">
            <a:avLst>
              <a:gd name="adj1" fmla="val 16200000"/>
              <a:gd name="adj2" fmla="val 18986651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Arc 38"/>
          <p:cNvSpPr/>
          <p:nvPr/>
        </p:nvSpPr>
        <p:spPr>
          <a:xfrm rot="8664778">
            <a:off x="8469637" y="3120993"/>
            <a:ext cx="914400" cy="914400"/>
          </a:xfrm>
          <a:prstGeom prst="arc">
            <a:avLst>
              <a:gd name="adj1" fmla="val 16200000"/>
              <a:gd name="adj2" fmla="val 18986651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050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6200" y="2766218"/>
            <a:ext cx="6959600" cy="1325563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You successfully sneak past the dog.</a:t>
            </a:r>
            <a:endParaRPr lang="en-US" sz="60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3" name="Right Arrow 2">
            <a:hlinkClick r:id="rId2" action="ppaction://hlinksldjump"/>
          </p:cNvPr>
          <p:cNvSpPr/>
          <p:nvPr/>
        </p:nvSpPr>
        <p:spPr>
          <a:xfrm rot="10800000" flipH="1">
            <a:off x="5753100" y="5232574"/>
            <a:ext cx="685800" cy="484632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232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6200" y="2766218"/>
            <a:ext cx="6959600" cy="1325563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You play fetch with the dog for a good while, and then head up the stairs.</a:t>
            </a:r>
            <a:endParaRPr lang="en-US" sz="60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3" name="Right Arrow 2">
            <a:hlinkClick r:id="rId2" action="ppaction://hlinksldjump"/>
          </p:cNvPr>
          <p:cNvSpPr/>
          <p:nvPr/>
        </p:nvSpPr>
        <p:spPr>
          <a:xfrm rot="10800000" flipH="1">
            <a:off x="5753100" y="5232574"/>
            <a:ext cx="685800" cy="484632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3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972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050925" y="2984500"/>
            <a:ext cx="10090150" cy="71628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3856057" y="2362200"/>
            <a:ext cx="1312843" cy="2355069"/>
            <a:chOff x="4110057" y="4425108"/>
            <a:chExt cx="844961" cy="1638361"/>
          </a:xfrm>
        </p:grpSpPr>
        <p:sp>
          <p:nvSpPr>
            <p:cNvPr id="8" name="Flowchart: Alternate Process 7"/>
            <p:cNvSpPr/>
            <p:nvPr/>
          </p:nvSpPr>
          <p:spPr>
            <a:xfrm rot="16200000">
              <a:off x="3789362" y="5555640"/>
              <a:ext cx="799931" cy="143818"/>
            </a:xfrm>
            <a:prstGeom prst="flowChartAlternateProcess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lowchart: Alternate Process 8"/>
            <p:cNvSpPr/>
            <p:nvPr/>
          </p:nvSpPr>
          <p:spPr>
            <a:xfrm rot="16200000">
              <a:off x="4500604" y="5573101"/>
              <a:ext cx="799931" cy="108897"/>
            </a:xfrm>
            <a:prstGeom prst="flowChartAlternateProcess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lowchart: Alternate Process 9"/>
            <p:cNvSpPr/>
            <p:nvPr/>
          </p:nvSpPr>
          <p:spPr>
            <a:xfrm>
              <a:off x="4117418" y="5227585"/>
              <a:ext cx="799931" cy="143818"/>
            </a:xfrm>
            <a:prstGeom prst="flowChartAlternateProcess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lowchart: Alternate Process 10"/>
            <p:cNvSpPr/>
            <p:nvPr/>
          </p:nvSpPr>
          <p:spPr>
            <a:xfrm rot="16200000">
              <a:off x="4116819" y="5626950"/>
              <a:ext cx="692065" cy="109064"/>
            </a:xfrm>
            <a:prstGeom prst="flowChartAlternateProcess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lowchart: Alternate Process 11"/>
            <p:cNvSpPr/>
            <p:nvPr/>
          </p:nvSpPr>
          <p:spPr>
            <a:xfrm rot="16200000">
              <a:off x="4317742" y="5591595"/>
              <a:ext cx="799931" cy="143818"/>
            </a:xfrm>
            <a:prstGeom prst="flowChartAlternateProcess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lowchart: Alternate Process 12"/>
            <p:cNvSpPr/>
            <p:nvPr/>
          </p:nvSpPr>
          <p:spPr>
            <a:xfrm>
              <a:off x="4110057" y="4425108"/>
              <a:ext cx="471875" cy="910340"/>
            </a:xfrm>
            <a:prstGeom prst="flowChartAlternateProcess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6103420" y="2451100"/>
            <a:ext cx="914400" cy="1511300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iley Face 14"/>
          <p:cNvSpPr/>
          <p:nvPr/>
        </p:nvSpPr>
        <p:spPr>
          <a:xfrm>
            <a:off x="6103420" y="1536700"/>
            <a:ext cx="914400" cy="914400"/>
          </a:xfrm>
          <a:prstGeom prst="smileyFac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152400" y="188118"/>
            <a:ext cx="6959600" cy="1325563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You see an old man before you.</a:t>
            </a:r>
            <a:endParaRPr lang="en-US" sz="36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24" name="TextBox 23">
            <a:hlinkClick r:id="rId3" action="ppaction://hlinksldjump"/>
          </p:cNvPr>
          <p:cNvSpPr txBox="1"/>
          <p:nvPr/>
        </p:nvSpPr>
        <p:spPr>
          <a:xfrm>
            <a:off x="906217" y="1701799"/>
            <a:ext cx="16946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Attack him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25" name="TextBox 24">
            <a:hlinkClick r:id="rId4" action="ppaction://hlinksldjump"/>
          </p:cNvPr>
          <p:cNvSpPr txBox="1"/>
          <p:nvPr/>
        </p:nvSpPr>
        <p:spPr>
          <a:xfrm>
            <a:off x="906217" y="2304533"/>
            <a:ext cx="17368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Talk to him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837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050925" y="2984500"/>
            <a:ext cx="10090150" cy="71628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3856057" y="2362200"/>
            <a:ext cx="1312843" cy="2355069"/>
            <a:chOff x="4110057" y="4425108"/>
            <a:chExt cx="844961" cy="1638361"/>
          </a:xfrm>
        </p:grpSpPr>
        <p:sp>
          <p:nvSpPr>
            <p:cNvPr id="8" name="Flowchart: Alternate Process 7"/>
            <p:cNvSpPr/>
            <p:nvPr/>
          </p:nvSpPr>
          <p:spPr>
            <a:xfrm rot="16200000">
              <a:off x="3789362" y="5555640"/>
              <a:ext cx="799931" cy="143818"/>
            </a:xfrm>
            <a:prstGeom prst="flowChartAlternateProcess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lowchart: Alternate Process 8"/>
            <p:cNvSpPr/>
            <p:nvPr/>
          </p:nvSpPr>
          <p:spPr>
            <a:xfrm rot="16200000">
              <a:off x="4500604" y="5573101"/>
              <a:ext cx="799931" cy="108897"/>
            </a:xfrm>
            <a:prstGeom prst="flowChartAlternateProcess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lowchart: Alternate Process 9"/>
            <p:cNvSpPr/>
            <p:nvPr/>
          </p:nvSpPr>
          <p:spPr>
            <a:xfrm>
              <a:off x="4117418" y="5227585"/>
              <a:ext cx="799931" cy="143818"/>
            </a:xfrm>
            <a:prstGeom prst="flowChartAlternateProcess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lowchart: Alternate Process 10"/>
            <p:cNvSpPr/>
            <p:nvPr/>
          </p:nvSpPr>
          <p:spPr>
            <a:xfrm rot="16200000">
              <a:off x="4116819" y="5626950"/>
              <a:ext cx="692065" cy="109064"/>
            </a:xfrm>
            <a:prstGeom prst="flowChartAlternateProcess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lowchart: Alternate Process 11"/>
            <p:cNvSpPr/>
            <p:nvPr/>
          </p:nvSpPr>
          <p:spPr>
            <a:xfrm rot="16200000">
              <a:off x="4317742" y="5591595"/>
              <a:ext cx="799931" cy="143818"/>
            </a:xfrm>
            <a:prstGeom prst="flowChartAlternateProcess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lowchart: Alternate Process 12"/>
            <p:cNvSpPr/>
            <p:nvPr/>
          </p:nvSpPr>
          <p:spPr>
            <a:xfrm>
              <a:off x="4110057" y="4425108"/>
              <a:ext cx="471875" cy="910340"/>
            </a:xfrm>
            <a:prstGeom prst="flowChartAlternateProcess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52400" y="188118"/>
            <a:ext cx="6959600" cy="1325563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Chaparral Pro Light" panose="02060403030505090203" pitchFamily="18" charset="0"/>
              </a:rPr>
              <a:t>You see an old man before you.</a:t>
            </a:r>
          </a:p>
        </p:txBody>
      </p:sp>
      <p:sp>
        <p:nvSpPr>
          <p:cNvPr id="15" name="TextBox 14">
            <a:hlinkClick r:id="rId3" action="ppaction://hlinksldjump"/>
          </p:cNvPr>
          <p:cNvSpPr txBox="1"/>
          <p:nvPr/>
        </p:nvSpPr>
        <p:spPr>
          <a:xfrm>
            <a:off x="906217" y="1701799"/>
            <a:ext cx="16946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Attack him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16" name="TextBox 15">
            <a:hlinkClick r:id="rId4" action="ppaction://hlinksldjump"/>
          </p:cNvPr>
          <p:cNvSpPr txBox="1"/>
          <p:nvPr/>
        </p:nvSpPr>
        <p:spPr>
          <a:xfrm>
            <a:off x="906217" y="2304533"/>
            <a:ext cx="17368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Talk to him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103420" y="2451100"/>
            <a:ext cx="914400" cy="1511300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iley Face 18"/>
          <p:cNvSpPr/>
          <p:nvPr/>
        </p:nvSpPr>
        <p:spPr>
          <a:xfrm>
            <a:off x="6103420" y="1536700"/>
            <a:ext cx="914400" cy="914400"/>
          </a:xfrm>
          <a:prstGeom prst="smileyFac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782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050925" y="2984500"/>
            <a:ext cx="10090150" cy="71628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3856057" y="2362200"/>
            <a:ext cx="1312843" cy="2355069"/>
            <a:chOff x="4110057" y="4425108"/>
            <a:chExt cx="844961" cy="1638361"/>
          </a:xfrm>
        </p:grpSpPr>
        <p:sp>
          <p:nvSpPr>
            <p:cNvPr id="8" name="Flowchart: Alternate Process 7"/>
            <p:cNvSpPr/>
            <p:nvPr/>
          </p:nvSpPr>
          <p:spPr>
            <a:xfrm rot="16200000">
              <a:off x="3789362" y="5555640"/>
              <a:ext cx="799931" cy="143818"/>
            </a:xfrm>
            <a:prstGeom prst="flowChartAlternateProcess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lowchart: Alternate Process 8"/>
            <p:cNvSpPr/>
            <p:nvPr/>
          </p:nvSpPr>
          <p:spPr>
            <a:xfrm rot="16200000">
              <a:off x="4500604" y="5573101"/>
              <a:ext cx="799931" cy="108897"/>
            </a:xfrm>
            <a:prstGeom prst="flowChartAlternateProcess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lowchart: Alternate Process 9"/>
            <p:cNvSpPr/>
            <p:nvPr/>
          </p:nvSpPr>
          <p:spPr>
            <a:xfrm>
              <a:off x="4117418" y="5227585"/>
              <a:ext cx="799931" cy="143818"/>
            </a:xfrm>
            <a:prstGeom prst="flowChartAlternateProcess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lowchart: Alternate Process 13"/>
            <p:cNvSpPr/>
            <p:nvPr/>
          </p:nvSpPr>
          <p:spPr>
            <a:xfrm rot="16200000">
              <a:off x="4116819" y="5626950"/>
              <a:ext cx="692065" cy="109064"/>
            </a:xfrm>
            <a:prstGeom prst="flowChartAlternateProcess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lowchart: Alternate Process 14"/>
            <p:cNvSpPr/>
            <p:nvPr/>
          </p:nvSpPr>
          <p:spPr>
            <a:xfrm rot="16200000">
              <a:off x="4317742" y="5591595"/>
              <a:ext cx="799931" cy="143818"/>
            </a:xfrm>
            <a:prstGeom prst="flowChartAlternateProcess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lowchart: Alternate Process 15"/>
            <p:cNvSpPr/>
            <p:nvPr/>
          </p:nvSpPr>
          <p:spPr>
            <a:xfrm>
              <a:off x="4110057" y="4425108"/>
              <a:ext cx="471875" cy="910340"/>
            </a:xfrm>
            <a:prstGeom prst="flowChartAlternateProcess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52400" y="188118"/>
            <a:ext cx="6959600" cy="1325563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Chaparral Pro Light" panose="02060403030505090203" pitchFamily="18" charset="0"/>
              </a:rPr>
              <a:t>You see an old man before you.</a:t>
            </a:r>
          </a:p>
        </p:txBody>
      </p:sp>
      <p:sp>
        <p:nvSpPr>
          <p:cNvPr id="20" name="TextBox 19">
            <a:hlinkClick r:id="rId3" action="ppaction://hlinksldjump"/>
          </p:cNvPr>
          <p:cNvSpPr txBox="1"/>
          <p:nvPr/>
        </p:nvSpPr>
        <p:spPr>
          <a:xfrm>
            <a:off x="906217" y="1701799"/>
            <a:ext cx="16946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Attack him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21" name="TextBox 20">
            <a:hlinkClick r:id="rId4" action="ppaction://hlinksldjump"/>
          </p:cNvPr>
          <p:cNvSpPr txBox="1"/>
          <p:nvPr/>
        </p:nvSpPr>
        <p:spPr>
          <a:xfrm>
            <a:off x="906217" y="2304533"/>
            <a:ext cx="17368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Talk to him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103420" y="2451100"/>
            <a:ext cx="914400" cy="1511300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iley Face 23"/>
          <p:cNvSpPr/>
          <p:nvPr/>
        </p:nvSpPr>
        <p:spPr>
          <a:xfrm>
            <a:off x="6103420" y="1536700"/>
            <a:ext cx="914400" cy="914400"/>
          </a:xfrm>
          <a:prstGeom prst="smileyFac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304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050925" y="2984500"/>
            <a:ext cx="10090150" cy="71628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3856057" y="2362200"/>
            <a:ext cx="1312843" cy="2355069"/>
            <a:chOff x="4110057" y="4425108"/>
            <a:chExt cx="844961" cy="1638361"/>
          </a:xfrm>
        </p:grpSpPr>
        <p:sp>
          <p:nvSpPr>
            <p:cNvPr id="8" name="Flowchart: Alternate Process 7"/>
            <p:cNvSpPr/>
            <p:nvPr/>
          </p:nvSpPr>
          <p:spPr>
            <a:xfrm rot="16200000">
              <a:off x="3789362" y="5555640"/>
              <a:ext cx="799931" cy="143818"/>
            </a:xfrm>
            <a:prstGeom prst="flowChartAlternateProcess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lowchart: Alternate Process 8"/>
            <p:cNvSpPr/>
            <p:nvPr/>
          </p:nvSpPr>
          <p:spPr>
            <a:xfrm rot="16200000">
              <a:off x="4500604" y="5573101"/>
              <a:ext cx="799931" cy="108897"/>
            </a:xfrm>
            <a:prstGeom prst="flowChartAlternateProcess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lowchart: Alternate Process 9"/>
            <p:cNvSpPr/>
            <p:nvPr/>
          </p:nvSpPr>
          <p:spPr>
            <a:xfrm>
              <a:off x="4117418" y="5227585"/>
              <a:ext cx="799931" cy="143818"/>
            </a:xfrm>
            <a:prstGeom prst="flowChartAlternateProcess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lowchart: Alternate Process 10"/>
            <p:cNvSpPr/>
            <p:nvPr/>
          </p:nvSpPr>
          <p:spPr>
            <a:xfrm rot="16200000">
              <a:off x="4116819" y="5626950"/>
              <a:ext cx="692065" cy="109064"/>
            </a:xfrm>
            <a:prstGeom prst="flowChartAlternateProcess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lowchart: Alternate Process 11"/>
            <p:cNvSpPr/>
            <p:nvPr/>
          </p:nvSpPr>
          <p:spPr>
            <a:xfrm rot="16200000">
              <a:off x="4317742" y="5591595"/>
              <a:ext cx="799931" cy="143818"/>
            </a:xfrm>
            <a:prstGeom prst="flowChartAlternateProcess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lowchart: Alternate Process 12"/>
            <p:cNvSpPr/>
            <p:nvPr/>
          </p:nvSpPr>
          <p:spPr>
            <a:xfrm>
              <a:off x="4110057" y="4425108"/>
              <a:ext cx="471875" cy="910340"/>
            </a:xfrm>
            <a:prstGeom prst="flowChartAlternateProcess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6103420" y="2451100"/>
            <a:ext cx="914400" cy="1511300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152400" y="188118"/>
            <a:ext cx="6959600" cy="1325563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Before he can say anything, you decapitate him.</a:t>
            </a:r>
            <a:endParaRPr lang="en-US" sz="36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06217" y="1701799"/>
            <a:ext cx="38261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latin typeface="Chaparral Pro Light" panose="02060403030505090203" pitchFamily="18" charset="0"/>
              </a:rPr>
              <a:t>There was no other way…</a:t>
            </a:r>
            <a:endParaRPr lang="en-US" sz="2400" dirty="0">
              <a:solidFill>
                <a:srgbClr val="FFFF00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25" name="TextBox 24">
            <a:hlinkClick r:id="rId3" action="ppaction://hlinksldjump"/>
          </p:cNvPr>
          <p:cNvSpPr txBox="1"/>
          <p:nvPr/>
        </p:nvSpPr>
        <p:spPr>
          <a:xfrm>
            <a:off x="906217" y="2304533"/>
            <a:ext cx="14768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Continue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6807200" y="1280595"/>
            <a:ext cx="914400" cy="914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Multiply 2"/>
          <p:cNvSpPr/>
          <p:nvPr/>
        </p:nvSpPr>
        <p:spPr>
          <a:xfrm>
            <a:off x="7054850" y="1381900"/>
            <a:ext cx="209550" cy="259833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Multiply 18"/>
          <p:cNvSpPr/>
          <p:nvPr/>
        </p:nvSpPr>
        <p:spPr>
          <a:xfrm>
            <a:off x="7388225" y="1511816"/>
            <a:ext cx="209550" cy="259833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627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050925" y="2984500"/>
            <a:ext cx="10090150" cy="71628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3856057" y="2362200"/>
            <a:ext cx="1312843" cy="2355069"/>
            <a:chOff x="4110057" y="4425108"/>
            <a:chExt cx="844961" cy="1638361"/>
          </a:xfrm>
        </p:grpSpPr>
        <p:sp>
          <p:nvSpPr>
            <p:cNvPr id="8" name="Flowchart: Alternate Process 7"/>
            <p:cNvSpPr/>
            <p:nvPr/>
          </p:nvSpPr>
          <p:spPr>
            <a:xfrm rot="16200000">
              <a:off x="3789362" y="5555640"/>
              <a:ext cx="799931" cy="143818"/>
            </a:xfrm>
            <a:prstGeom prst="flowChartAlternateProcess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lowchart: Alternate Process 8"/>
            <p:cNvSpPr/>
            <p:nvPr/>
          </p:nvSpPr>
          <p:spPr>
            <a:xfrm rot="16200000">
              <a:off x="4500604" y="5573101"/>
              <a:ext cx="799931" cy="108897"/>
            </a:xfrm>
            <a:prstGeom prst="flowChartAlternateProcess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lowchart: Alternate Process 9"/>
            <p:cNvSpPr/>
            <p:nvPr/>
          </p:nvSpPr>
          <p:spPr>
            <a:xfrm>
              <a:off x="4117418" y="5227585"/>
              <a:ext cx="799931" cy="143818"/>
            </a:xfrm>
            <a:prstGeom prst="flowChartAlternateProcess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lowchart: Alternate Process 10"/>
            <p:cNvSpPr/>
            <p:nvPr/>
          </p:nvSpPr>
          <p:spPr>
            <a:xfrm rot="16200000">
              <a:off x="4116819" y="5626950"/>
              <a:ext cx="692065" cy="109064"/>
            </a:xfrm>
            <a:prstGeom prst="flowChartAlternateProcess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lowchart: Alternate Process 11"/>
            <p:cNvSpPr/>
            <p:nvPr/>
          </p:nvSpPr>
          <p:spPr>
            <a:xfrm rot="16200000">
              <a:off x="4317742" y="5591595"/>
              <a:ext cx="799931" cy="143818"/>
            </a:xfrm>
            <a:prstGeom prst="flowChartAlternateProcess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lowchart: Alternate Process 12"/>
            <p:cNvSpPr/>
            <p:nvPr/>
          </p:nvSpPr>
          <p:spPr>
            <a:xfrm>
              <a:off x="4110057" y="4425108"/>
              <a:ext cx="471875" cy="910340"/>
            </a:xfrm>
            <a:prstGeom prst="flowChartAlternateProcess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52400" y="188118"/>
            <a:ext cx="6959600" cy="1325563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Before he can say anything, you shoot an arrow through his chest.</a:t>
            </a:r>
            <a:endParaRPr lang="en-US" sz="36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06217" y="1701799"/>
            <a:ext cx="32542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latin typeface="Chaparral Pro Light" panose="02060403030505090203" pitchFamily="18" charset="0"/>
              </a:rPr>
              <a:t>He was asking for it…</a:t>
            </a:r>
            <a:endParaRPr lang="en-US" sz="2400" dirty="0">
              <a:solidFill>
                <a:srgbClr val="FFFF00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16" name="TextBox 15">
            <a:hlinkClick r:id="rId3" action="ppaction://hlinksldjump"/>
          </p:cNvPr>
          <p:cNvSpPr txBox="1"/>
          <p:nvPr/>
        </p:nvSpPr>
        <p:spPr>
          <a:xfrm>
            <a:off x="906217" y="2304533"/>
            <a:ext cx="14768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Continue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138886" y="2439590"/>
            <a:ext cx="914400" cy="1511300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103420" y="1525190"/>
            <a:ext cx="914400" cy="914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Multiply 19"/>
          <p:cNvSpPr/>
          <p:nvPr/>
        </p:nvSpPr>
        <p:spPr>
          <a:xfrm>
            <a:off x="6263240" y="1751569"/>
            <a:ext cx="209550" cy="259833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Multiply 20"/>
          <p:cNvSpPr/>
          <p:nvPr/>
        </p:nvSpPr>
        <p:spPr>
          <a:xfrm>
            <a:off x="6649013" y="1751569"/>
            <a:ext cx="209550" cy="259833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Connector 2"/>
          <p:cNvCxnSpPr/>
          <p:nvPr/>
        </p:nvCxnSpPr>
        <p:spPr>
          <a:xfrm>
            <a:off x="5909252" y="2629891"/>
            <a:ext cx="707976" cy="233760"/>
          </a:xfrm>
          <a:prstGeom prst="line">
            <a:avLst/>
          </a:prstGeom>
          <a:ln w="762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Isosceles Triangle 22"/>
          <p:cNvSpPr/>
          <p:nvPr/>
        </p:nvSpPr>
        <p:spPr>
          <a:xfrm rot="6586786">
            <a:off x="5771774" y="2483264"/>
            <a:ext cx="264529" cy="253254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953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050925" y="2984500"/>
            <a:ext cx="10090150" cy="71628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3856057" y="2362200"/>
            <a:ext cx="1312843" cy="2355069"/>
            <a:chOff x="4110057" y="4425108"/>
            <a:chExt cx="844961" cy="1638361"/>
          </a:xfrm>
        </p:grpSpPr>
        <p:sp>
          <p:nvSpPr>
            <p:cNvPr id="8" name="Flowchart: Alternate Process 7"/>
            <p:cNvSpPr/>
            <p:nvPr/>
          </p:nvSpPr>
          <p:spPr>
            <a:xfrm rot="16200000">
              <a:off x="3789362" y="5555640"/>
              <a:ext cx="799931" cy="143818"/>
            </a:xfrm>
            <a:prstGeom prst="flowChartAlternateProcess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lowchart: Alternate Process 8"/>
            <p:cNvSpPr/>
            <p:nvPr/>
          </p:nvSpPr>
          <p:spPr>
            <a:xfrm rot="16200000">
              <a:off x="4500604" y="5573101"/>
              <a:ext cx="799931" cy="108897"/>
            </a:xfrm>
            <a:prstGeom prst="flowChartAlternateProcess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lowchart: Alternate Process 9"/>
            <p:cNvSpPr/>
            <p:nvPr/>
          </p:nvSpPr>
          <p:spPr>
            <a:xfrm>
              <a:off x="4117418" y="5227585"/>
              <a:ext cx="799931" cy="143818"/>
            </a:xfrm>
            <a:prstGeom prst="flowChartAlternateProcess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lowchart: Alternate Process 13"/>
            <p:cNvSpPr/>
            <p:nvPr/>
          </p:nvSpPr>
          <p:spPr>
            <a:xfrm rot="16200000">
              <a:off x="4116819" y="5626950"/>
              <a:ext cx="692065" cy="109064"/>
            </a:xfrm>
            <a:prstGeom prst="flowChartAlternateProcess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lowchart: Alternate Process 14"/>
            <p:cNvSpPr/>
            <p:nvPr/>
          </p:nvSpPr>
          <p:spPr>
            <a:xfrm rot="16200000">
              <a:off x="4317742" y="5591595"/>
              <a:ext cx="799931" cy="143818"/>
            </a:xfrm>
            <a:prstGeom prst="flowChartAlternateProcess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lowchart: Alternate Process 15"/>
            <p:cNvSpPr/>
            <p:nvPr/>
          </p:nvSpPr>
          <p:spPr>
            <a:xfrm>
              <a:off x="4110057" y="4425108"/>
              <a:ext cx="471875" cy="910340"/>
            </a:xfrm>
            <a:prstGeom prst="flowChartAlternateProcess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52400" y="188118"/>
            <a:ext cx="6959600" cy="1325563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Before he can say anything, you blast him with your wand.</a:t>
            </a:r>
            <a:endParaRPr lang="en-US" sz="36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06217" y="1701799"/>
            <a:ext cx="32355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latin typeface="Chaparral Pro Light" panose="02060403030505090203" pitchFamily="18" charset="0"/>
              </a:rPr>
              <a:t>Couldn’t be trusted…</a:t>
            </a:r>
            <a:endParaRPr lang="en-US" sz="2400" dirty="0">
              <a:solidFill>
                <a:srgbClr val="FFFF00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21" name="TextBox 20">
            <a:hlinkClick r:id="rId3" action="ppaction://hlinksldjump"/>
          </p:cNvPr>
          <p:cNvSpPr txBox="1"/>
          <p:nvPr/>
        </p:nvSpPr>
        <p:spPr>
          <a:xfrm>
            <a:off x="906217" y="2304533"/>
            <a:ext cx="14768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Continue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2" name="Explosion 2 1"/>
          <p:cNvSpPr/>
          <p:nvPr/>
        </p:nvSpPr>
        <p:spPr>
          <a:xfrm rot="18283882">
            <a:off x="4629250" y="601476"/>
            <a:ext cx="3840441" cy="3358926"/>
          </a:xfrm>
          <a:prstGeom prst="irregularSeal2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6103420" y="2451100"/>
            <a:ext cx="914400" cy="1511300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6103420" y="1525190"/>
            <a:ext cx="914400" cy="914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Multiply 24"/>
          <p:cNvSpPr/>
          <p:nvPr/>
        </p:nvSpPr>
        <p:spPr>
          <a:xfrm>
            <a:off x="6263240" y="1751569"/>
            <a:ext cx="209550" cy="259833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Multiply 25"/>
          <p:cNvSpPr/>
          <p:nvPr/>
        </p:nvSpPr>
        <p:spPr>
          <a:xfrm>
            <a:off x="6649013" y="1751569"/>
            <a:ext cx="209550" cy="259833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648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6200" y="2766218"/>
            <a:ext cx="6959600" cy="1325563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You decapitated an innocent old man, nice going.</a:t>
            </a:r>
            <a:endParaRPr lang="en-US" sz="60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3" name="Right Arrow 2">
            <a:hlinkClick r:id="rId2" action="ppaction://hlinksldjump"/>
          </p:cNvPr>
          <p:cNvSpPr/>
          <p:nvPr/>
        </p:nvSpPr>
        <p:spPr>
          <a:xfrm rot="10800000" flipH="1">
            <a:off x="5753100" y="5232574"/>
            <a:ext cx="685800" cy="484632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458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Flowchart: Stored Data 15"/>
          <p:cNvSpPr/>
          <p:nvPr/>
        </p:nvSpPr>
        <p:spPr>
          <a:xfrm rot="16200000">
            <a:off x="8932697" y="-125248"/>
            <a:ext cx="1438608" cy="2374903"/>
          </a:xfrm>
          <a:prstGeom prst="flowChartOnlineStorag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/>
          <p:cNvSpPr/>
          <p:nvPr/>
        </p:nvSpPr>
        <p:spPr>
          <a:xfrm>
            <a:off x="8174734" y="-1054613"/>
            <a:ext cx="2954529" cy="1627559"/>
          </a:xfrm>
          <a:prstGeom prst="triangl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4203700"/>
            <a:ext cx="12192000" cy="26543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" y="188118"/>
            <a:ext cx="6959600" cy="1325563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You’re standing outside an abandoned tower, what do you do?</a:t>
            </a:r>
            <a:endParaRPr lang="en-US" sz="36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906217" y="1701799"/>
            <a:ext cx="1115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Explore!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8" name="TextBox 7">
            <a:hlinkClick r:id="rId3" action="ppaction://hlinksldjump"/>
          </p:cNvPr>
          <p:cNvSpPr txBox="1"/>
          <p:nvPr/>
        </p:nvSpPr>
        <p:spPr>
          <a:xfrm>
            <a:off x="906217" y="2304533"/>
            <a:ext cx="17576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Go back home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19" name="Flowchart: Stored Data 18"/>
          <p:cNvSpPr/>
          <p:nvPr/>
        </p:nvSpPr>
        <p:spPr>
          <a:xfrm rot="16200000">
            <a:off x="8562975" y="3004958"/>
            <a:ext cx="2178052" cy="2374902"/>
          </a:xfrm>
          <a:prstGeom prst="flowChartOnlineStorag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Stored Data 19"/>
          <p:cNvSpPr/>
          <p:nvPr/>
        </p:nvSpPr>
        <p:spPr>
          <a:xfrm rot="16200000">
            <a:off x="8584074" y="1273455"/>
            <a:ext cx="2135854" cy="2374903"/>
          </a:xfrm>
          <a:prstGeom prst="flowChartOnlineStorag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lowchart: Delay 22"/>
          <p:cNvSpPr/>
          <p:nvPr/>
        </p:nvSpPr>
        <p:spPr>
          <a:xfrm rot="16200000">
            <a:off x="9345675" y="4694187"/>
            <a:ext cx="612648" cy="612648"/>
          </a:xfrm>
          <a:prstGeom prst="flowChartDela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lowchart: Delay 23"/>
          <p:cNvSpPr/>
          <p:nvPr/>
        </p:nvSpPr>
        <p:spPr>
          <a:xfrm rot="16200000">
            <a:off x="8854865" y="3396462"/>
            <a:ext cx="451274" cy="203199"/>
          </a:xfrm>
          <a:prstGeom prst="flowChartDela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lowchart: Delay 24"/>
          <p:cNvSpPr/>
          <p:nvPr/>
        </p:nvSpPr>
        <p:spPr>
          <a:xfrm rot="16200000">
            <a:off x="10010566" y="1339412"/>
            <a:ext cx="451274" cy="203199"/>
          </a:xfrm>
          <a:prstGeom prst="flowChartDela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lowchart: Delay 25"/>
          <p:cNvSpPr/>
          <p:nvPr/>
        </p:nvSpPr>
        <p:spPr>
          <a:xfrm rot="16200000">
            <a:off x="9426362" y="2398630"/>
            <a:ext cx="451274" cy="203199"/>
          </a:xfrm>
          <a:prstGeom prst="flowChartDela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hlinkClick r:id="rId4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84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6200" y="2766218"/>
            <a:ext cx="6959600" cy="1325563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You shot an innocent old man, nice going.</a:t>
            </a:r>
            <a:endParaRPr lang="en-US" sz="60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3" name="Right Arrow 2">
            <a:hlinkClick r:id="rId2" action="ppaction://hlinksldjump"/>
          </p:cNvPr>
          <p:cNvSpPr/>
          <p:nvPr/>
        </p:nvSpPr>
        <p:spPr>
          <a:xfrm rot="10800000" flipH="1">
            <a:off x="5753100" y="5232574"/>
            <a:ext cx="685800" cy="484632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133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6200" y="2766218"/>
            <a:ext cx="6959600" cy="1325563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You torched an innocent old man, nice going.</a:t>
            </a:r>
            <a:endParaRPr lang="en-US" sz="60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3" name="Right Arrow 2">
            <a:hlinkClick r:id="rId2" action="ppaction://hlinksldjump"/>
          </p:cNvPr>
          <p:cNvSpPr/>
          <p:nvPr/>
        </p:nvSpPr>
        <p:spPr>
          <a:xfrm rot="10800000" flipH="1">
            <a:off x="5753100" y="5232574"/>
            <a:ext cx="685800" cy="484632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185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6199" y="2415489"/>
            <a:ext cx="6959600" cy="1325563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The old man is dying, and in his last breath he asks you to kill the men after him.</a:t>
            </a:r>
            <a:endParaRPr lang="en-US" sz="60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3" name="Right Arrow 2">
            <a:hlinkClick r:id="rId2" action="ppaction://hlinksldjump"/>
          </p:cNvPr>
          <p:cNvSpPr/>
          <p:nvPr/>
        </p:nvSpPr>
        <p:spPr>
          <a:xfrm rot="10800000" flipH="1">
            <a:off x="5753100" y="5232574"/>
            <a:ext cx="685800" cy="484632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01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ight Arrow 2">
            <a:hlinkClick r:id="rId2" action="ppaction://hlinksldjump"/>
          </p:cNvPr>
          <p:cNvSpPr/>
          <p:nvPr/>
        </p:nvSpPr>
        <p:spPr>
          <a:xfrm rot="10800000" flipH="1">
            <a:off x="5753100" y="5232574"/>
            <a:ext cx="685800" cy="484632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616199" y="2415489"/>
            <a:ext cx="6959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00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The old man is dying, and in his last breath he asks you to kill the men after him.</a:t>
            </a:r>
            <a:endParaRPr lang="en-US" sz="60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297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ight Arrow 2">
            <a:hlinkClick r:id="rId2" action="ppaction://hlinksldjump"/>
          </p:cNvPr>
          <p:cNvSpPr/>
          <p:nvPr/>
        </p:nvSpPr>
        <p:spPr>
          <a:xfrm rot="10800000" flipH="1">
            <a:off x="5753100" y="5232574"/>
            <a:ext cx="685800" cy="484632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616199" y="2415489"/>
            <a:ext cx="6959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00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The old man is dying, and in his last breath he asks you to kill the men after him.</a:t>
            </a:r>
            <a:endParaRPr lang="en-US" sz="60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3990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lowchart: Stored Data 4"/>
          <p:cNvSpPr/>
          <p:nvPr/>
        </p:nvSpPr>
        <p:spPr>
          <a:xfrm rot="16200000">
            <a:off x="8932697" y="-125248"/>
            <a:ext cx="1438608" cy="2374903"/>
          </a:xfrm>
          <a:prstGeom prst="flowChartOnlineStorag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/>
          <p:cNvSpPr/>
          <p:nvPr/>
        </p:nvSpPr>
        <p:spPr>
          <a:xfrm>
            <a:off x="8174734" y="-1054613"/>
            <a:ext cx="2954529" cy="1627559"/>
          </a:xfrm>
          <a:prstGeom prst="triangl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4203700"/>
            <a:ext cx="12192000" cy="26543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owchart: Stored Data 7"/>
          <p:cNvSpPr/>
          <p:nvPr/>
        </p:nvSpPr>
        <p:spPr>
          <a:xfrm rot="16200000">
            <a:off x="8562975" y="3004958"/>
            <a:ext cx="2178052" cy="2374902"/>
          </a:xfrm>
          <a:prstGeom prst="flowChartOnlineStorag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Stored Data 8"/>
          <p:cNvSpPr/>
          <p:nvPr/>
        </p:nvSpPr>
        <p:spPr>
          <a:xfrm rot="16200000">
            <a:off x="8584074" y="1273455"/>
            <a:ext cx="2135854" cy="2374903"/>
          </a:xfrm>
          <a:prstGeom prst="flowChartOnlineStorag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Delay 9"/>
          <p:cNvSpPr/>
          <p:nvPr/>
        </p:nvSpPr>
        <p:spPr>
          <a:xfrm rot="16200000">
            <a:off x="9345675" y="4694187"/>
            <a:ext cx="612648" cy="612648"/>
          </a:xfrm>
          <a:prstGeom prst="flowChartDela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Delay 10"/>
          <p:cNvSpPr/>
          <p:nvPr/>
        </p:nvSpPr>
        <p:spPr>
          <a:xfrm rot="16200000">
            <a:off x="8854865" y="3396462"/>
            <a:ext cx="451274" cy="203199"/>
          </a:xfrm>
          <a:prstGeom prst="flowChartDela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lowchart: Delay 11"/>
          <p:cNvSpPr/>
          <p:nvPr/>
        </p:nvSpPr>
        <p:spPr>
          <a:xfrm rot="16200000">
            <a:off x="10010566" y="1339412"/>
            <a:ext cx="451274" cy="203199"/>
          </a:xfrm>
          <a:prstGeom prst="flowChartDela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lowchart: Delay 12"/>
          <p:cNvSpPr/>
          <p:nvPr/>
        </p:nvSpPr>
        <p:spPr>
          <a:xfrm rot="16200000">
            <a:off x="9426362" y="2398630"/>
            <a:ext cx="451274" cy="203199"/>
          </a:xfrm>
          <a:prstGeom prst="flowChartDela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616200" y="2766218"/>
            <a:ext cx="6959600" cy="1325563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The End</a:t>
            </a:r>
            <a:endParaRPr lang="en-US" sz="60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15" name="Curved Left Arrow 14">
            <a:hlinkClick r:id="rId2" action="ppaction://hlinksldjump"/>
          </p:cNvPr>
          <p:cNvSpPr/>
          <p:nvPr/>
        </p:nvSpPr>
        <p:spPr>
          <a:xfrm>
            <a:off x="5887720" y="4467006"/>
            <a:ext cx="416560" cy="454359"/>
          </a:xfrm>
          <a:prstGeom prst="curvedLef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727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lowchart: Stored Data 4"/>
          <p:cNvSpPr/>
          <p:nvPr/>
        </p:nvSpPr>
        <p:spPr>
          <a:xfrm rot="16200000">
            <a:off x="8932697" y="-125248"/>
            <a:ext cx="1438608" cy="2374903"/>
          </a:xfrm>
          <a:prstGeom prst="flowChartOnlineStorag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/>
          <p:cNvSpPr/>
          <p:nvPr/>
        </p:nvSpPr>
        <p:spPr>
          <a:xfrm>
            <a:off x="8174734" y="-1054613"/>
            <a:ext cx="2954529" cy="1627559"/>
          </a:xfrm>
          <a:prstGeom prst="triangl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4203700"/>
            <a:ext cx="12192000" cy="26543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owchart: Stored Data 7"/>
          <p:cNvSpPr/>
          <p:nvPr/>
        </p:nvSpPr>
        <p:spPr>
          <a:xfrm rot="16200000">
            <a:off x="8562975" y="3004958"/>
            <a:ext cx="2178052" cy="2374902"/>
          </a:xfrm>
          <a:prstGeom prst="flowChartOnlineStorag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Stored Data 8"/>
          <p:cNvSpPr/>
          <p:nvPr/>
        </p:nvSpPr>
        <p:spPr>
          <a:xfrm rot="16200000">
            <a:off x="8584074" y="1273455"/>
            <a:ext cx="2135854" cy="2374903"/>
          </a:xfrm>
          <a:prstGeom prst="flowChartOnlineStorag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Delay 9"/>
          <p:cNvSpPr/>
          <p:nvPr/>
        </p:nvSpPr>
        <p:spPr>
          <a:xfrm rot="16200000">
            <a:off x="9345675" y="4694187"/>
            <a:ext cx="612648" cy="612648"/>
          </a:xfrm>
          <a:prstGeom prst="flowChartDela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Delay 10"/>
          <p:cNvSpPr/>
          <p:nvPr/>
        </p:nvSpPr>
        <p:spPr>
          <a:xfrm rot="16200000">
            <a:off x="8854865" y="3396462"/>
            <a:ext cx="451274" cy="203199"/>
          </a:xfrm>
          <a:prstGeom prst="flowChartDela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lowchart: Delay 11"/>
          <p:cNvSpPr/>
          <p:nvPr/>
        </p:nvSpPr>
        <p:spPr>
          <a:xfrm rot="16200000">
            <a:off x="10010566" y="1339412"/>
            <a:ext cx="451274" cy="203199"/>
          </a:xfrm>
          <a:prstGeom prst="flowChartDela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lowchart: Delay 12"/>
          <p:cNvSpPr/>
          <p:nvPr/>
        </p:nvSpPr>
        <p:spPr>
          <a:xfrm rot="16200000">
            <a:off x="9426362" y="2398630"/>
            <a:ext cx="451274" cy="203199"/>
          </a:xfrm>
          <a:prstGeom prst="flowChartDela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616200" y="2766218"/>
            <a:ext cx="6959600" cy="1325563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To be continued?</a:t>
            </a:r>
            <a:br>
              <a:rPr lang="en-US" sz="60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</a:br>
            <a:r>
              <a:rPr lang="en-US" sz="1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(Probably Not)</a:t>
            </a:r>
            <a:endParaRPr lang="en-US" sz="60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15" name="Curved Left Arrow 14">
            <a:hlinkClick r:id="rId2" action="ppaction://hlinksldjump"/>
          </p:cNvPr>
          <p:cNvSpPr/>
          <p:nvPr/>
        </p:nvSpPr>
        <p:spPr>
          <a:xfrm>
            <a:off x="5887720" y="4467006"/>
            <a:ext cx="416560" cy="454359"/>
          </a:xfrm>
          <a:prstGeom prst="curvedLef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804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Design Bible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ight Arrow 5">
            <a:hlinkClick r:id="rId2" action="ppaction://hlinksldjump"/>
          </p:cNvPr>
          <p:cNvSpPr/>
          <p:nvPr/>
        </p:nvSpPr>
        <p:spPr>
          <a:xfrm>
            <a:off x="5702300" y="4875958"/>
            <a:ext cx="775208" cy="673942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638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haparral Pro Light" panose="02060403030505090203"/>
              </a:rPr>
              <a:t>Delivery Medium</a:t>
            </a:r>
            <a:endParaRPr lang="en-US" dirty="0">
              <a:solidFill>
                <a:schemeClr val="bg1"/>
              </a:solidFill>
              <a:latin typeface="Chaparral Pro Light" panose="02060403030505090203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Anything that can use PowerPoint!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Right Arrow 5">
            <a:hlinkClick r:id="rId2" action="ppaction://hlinksldjump"/>
          </p:cNvPr>
          <p:cNvSpPr/>
          <p:nvPr/>
        </p:nvSpPr>
        <p:spPr>
          <a:xfrm>
            <a:off x="5702300" y="4875958"/>
            <a:ext cx="775208" cy="673942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051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haparral Pro Light" panose="02060403030505090203"/>
              </a:rPr>
              <a:t>Type faces</a:t>
            </a:r>
            <a:endParaRPr lang="en-US" dirty="0">
              <a:solidFill>
                <a:schemeClr val="bg1"/>
              </a:solidFill>
              <a:latin typeface="Chaparral Pro Light" panose="02060403030505090203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haparral Pro Light" panose="02060403030505090203"/>
              </a:rPr>
              <a:t>Chaparral Pro L for main text</a:t>
            </a:r>
          </a:p>
          <a:p>
            <a:r>
              <a:rPr lang="en-US" dirty="0" smtClean="0">
                <a:solidFill>
                  <a:schemeClr val="bg1"/>
                </a:solidFill>
                <a:latin typeface="Bradley Hand ITC" panose="03070402050302030203" pitchFamily="66" charset="0"/>
              </a:rPr>
              <a:t>Bradley Hand ITC for the note</a:t>
            </a:r>
          </a:p>
          <a:p>
            <a:r>
              <a:rPr lang="en-US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Comic Sans MS for the doggy bowl</a:t>
            </a:r>
            <a:endParaRPr lang="en-US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Right Arrow 5">
            <a:hlinkClick r:id="rId2" action="ppaction://hlinksldjump"/>
          </p:cNvPr>
          <p:cNvSpPr/>
          <p:nvPr/>
        </p:nvSpPr>
        <p:spPr>
          <a:xfrm>
            <a:off x="5702300" y="4875958"/>
            <a:ext cx="775208" cy="673942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306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Flowchart: Stored Data 15"/>
          <p:cNvSpPr/>
          <p:nvPr/>
        </p:nvSpPr>
        <p:spPr>
          <a:xfrm rot="16200000">
            <a:off x="8932697" y="-125248"/>
            <a:ext cx="1438608" cy="2374903"/>
          </a:xfrm>
          <a:prstGeom prst="flowChartOnlineStorag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/>
          <p:cNvSpPr/>
          <p:nvPr/>
        </p:nvSpPr>
        <p:spPr>
          <a:xfrm>
            <a:off x="8174734" y="-1054613"/>
            <a:ext cx="2954529" cy="1627559"/>
          </a:xfrm>
          <a:prstGeom prst="triangl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4203700"/>
            <a:ext cx="12192000" cy="26543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" y="188118"/>
            <a:ext cx="6959600" cy="1325563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You’re standing outside an abandoned tower, what do you do?</a:t>
            </a:r>
            <a:endParaRPr lang="en-US" sz="36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906217" y="1701799"/>
            <a:ext cx="1115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Explore!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8" name="TextBox 7">
            <a:hlinkClick r:id="rId3" action="ppaction://hlinksldjump"/>
          </p:cNvPr>
          <p:cNvSpPr txBox="1"/>
          <p:nvPr/>
        </p:nvSpPr>
        <p:spPr>
          <a:xfrm>
            <a:off x="906217" y="2304533"/>
            <a:ext cx="17576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Go back home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19" name="Flowchart: Stored Data 18"/>
          <p:cNvSpPr/>
          <p:nvPr/>
        </p:nvSpPr>
        <p:spPr>
          <a:xfrm rot="16200000">
            <a:off x="8562975" y="3004958"/>
            <a:ext cx="2178052" cy="2374902"/>
          </a:xfrm>
          <a:prstGeom prst="flowChartOnlineStorag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Stored Data 19"/>
          <p:cNvSpPr/>
          <p:nvPr/>
        </p:nvSpPr>
        <p:spPr>
          <a:xfrm rot="16200000">
            <a:off x="8584074" y="1273455"/>
            <a:ext cx="2135854" cy="2374903"/>
          </a:xfrm>
          <a:prstGeom prst="flowChartOnlineStorag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lowchart: Delay 22"/>
          <p:cNvSpPr/>
          <p:nvPr/>
        </p:nvSpPr>
        <p:spPr>
          <a:xfrm rot="16200000">
            <a:off x="9345675" y="4694187"/>
            <a:ext cx="612648" cy="612648"/>
          </a:xfrm>
          <a:prstGeom prst="flowChartDela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lowchart: Delay 23"/>
          <p:cNvSpPr/>
          <p:nvPr/>
        </p:nvSpPr>
        <p:spPr>
          <a:xfrm rot="16200000">
            <a:off x="8854865" y="3396462"/>
            <a:ext cx="451274" cy="203199"/>
          </a:xfrm>
          <a:prstGeom prst="flowChartDela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lowchart: Delay 24"/>
          <p:cNvSpPr/>
          <p:nvPr/>
        </p:nvSpPr>
        <p:spPr>
          <a:xfrm rot="16200000">
            <a:off x="10010566" y="1339412"/>
            <a:ext cx="451274" cy="203199"/>
          </a:xfrm>
          <a:prstGeom prst="flowChartDela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lowchart: Delay 25"/>
          <p:cNvSpPr/>
          <p:nvPr/>
        </p:nvSpPr>
        <p:spPr>
          <a:xfrm rot="16200000">
            <a:off x="9426362" y="2398630"/>
            <a:ext cx="451274" cy="203199"/>
          </a:xfrm>
          <a:prstGeom prst="flowChartDela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Click r:id="rId4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352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haparral Pro Light" panose="02060403030505090203"/>
              </a:rPr>
              <a:t>Screen Layouts</a:t>
            </a:r>
            <a:endParaRPr lang="en-US" dirty="0">
              <a:solidFill>
                <a:schemeClr val="bg1"/>
              </a:solidFill>
              <a:latin typeface="Chaparral Pro Light" panose="02060403030505090203"/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5702300" y="4875958"/>
            <a:ext cx="775208" cy="673942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22500" y="1809444"/>
            <a:ext cx="6959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Question/Description of setting</a:t>
            </a:r>
            <a:endParaRPr lang="en-US" sz="36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2976317" y="3323125"/>
            <a:ext cx="26086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Clickable Option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2976317" y="3925859"/>
            <a:ext cx="31464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latin typeface="Chaparral Pro Light" panose="02060403030505090203" pitchFamily="18" charset="0"/>
              </a:rPr>
              <a:t>Already Used Option</a:t>
            </a:r>
            <a:endParaRPr lang="en-US" sz="2400" dirty="0">
              <a:solidFill>
                <a:srgbClr val="FFFF00"/>
              </a:solidFill>
              <a:latin typeface="Chaparral Pro Light" panose="0206040303050509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7300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haparral Pro Light" panose="02060403030505090203"/>
              </a:rPr>
              <a:t>Button Sizes</a:t>
            </a:r>
            <a:endParaRPr lang="en-US" dirty="0">
              <a:solidFill>
                <a:schemeClr val="bg1"/>
              </a:solidFill>
              <a:latin typeface="Chaparral Pro Light" panose="02060403030505090203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haparral Pro Light" panose="02060403030505090203"/>
              </a:rPr>
              <a:t>Forward and Back arrows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haparral Pro Light" panose="02060403030505090203"/>
              </a:rPr>
              <a:t>Height:  0.74”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haparral Pro Light" panose="02060403030505090203"/>
              </a:rPr>
              <a:t>Width: 0.85”</a:t>
            </a:r>
          </a:p>
          <a:p>
            <a:r>
              <a:rPr lang="en-US" dirty="0" smtClean="0">
                <a:solidFill>
                  <a:schemeClr val="bg1"/>
                </a:solidFill>
                <a:latin typeface="Chaparral Pro Light" panose="02060403030505090203"/>
              </a:rPr>
              <a:t>Back to start arrow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haparral Pro Light" panose="02060403030505090203"/>
              </a:rPr>
              <a:t>Height: 0.5”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haparral Pro Light" panose="02060403030505090203"/>
              </a:rPr>
              <a:t>Width: 0.46”</a:t>
            </a:r>
          </a:p>
          <a:p>
            <a:r>
              <a:rPr lang="en-US" dirty="0" smtClean="0">
                <a:solidFill>
                  <a:schemeClr val="bg1"/>
                </a:solidFill>
                <a:latin typeface="Chaparral Pro Light" panose="02060403030505090203"/>
              </a:rPr>
              <a:t>Back to Character Select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haparral Pro Light" panose="02060403030505090203"/>
              </a:rPr>
              <a:t>Height: 0.38”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haparral Pro Light" panose="02060403030505090203"/>
              </a:rPr>
              <a:t>Width: 0.37”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haparral Pro Light" panose="02060403030505090203"/>
              </a:rPr>
              <a:t>Red Warrior, Green Archer, Blue Wizard</a:t>
            </a:r>
            <a:endParaRPr lang="en-US" dirty="0">
              <a:solidFill>
                <a:schemeClr val="bg1"/>
              </a:solidFill>
              <a:latin typeface="Chaparral Pro Light" panose="02060403030505090203"/>
            </a:endParaRPr>
          </a:p>
        </p:txBody>
      </p:sp>
      <p:sp>
        <p:nvSpPr>
          <p:cNvPr id="8" name="Curved Left Arrow 7"/>
          <p:cNvSpPr/>
          <p:nvPr/>
        </p:nvSpPr>
        <p:spPr>
          <a:xfrm>
            <a:off x="3872701" y="3774114"/>
            <a:ext cx="416560" cy="454359"/>
          </a:xfrm>
          <a:prstGeom prst="curvedLef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3693377" y="2351606"/>
            <a:ext cx="775208" cy="673942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 rot="10800000">
            <a:off x="4711190" y="2351606"/>
            <a:ext cx="775208" cy="673942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098794" y="5029201"/>
            <a:ext cx="342392" cy="3429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31463" y="5029201"/>
            <a:ext cx="342392" cy="3429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764132" y="5041813"/>
            <a:ext cx="342392" cy="3429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54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803704" y="5225442"/>
            <a:ext cx="1490597" cy="914400"/>
          </a:xfrm>
          <a:prstGeom prst="rect">
            <a:avLst/>
          </a:prstGeom>
          <a:solidFill>
            <a:schemeClr val="tx1"/>
          </a:solidFill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5279717" y="2369507"/>
            <a:ext cx="1490597" cy="914400"/>
          </a:xfrm>
          <a:prstGeom prst="rect">
            <a:avLst/>
          </a:prstGeom>
          <a:solidFill>
            <a:schemeClr val="tx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279717" y="5225442"/>
            <a:ext cx="1490597" cy="914400"/>
          </a:xfrm>
          <a:prstGeom prst="rect">
            <a:avLst/>
          </a:prstGeom>
          <a:solidFill>
            <a:schemeClr val="tx1"/>
          </a:solidFill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89132" y="5225442"/>
            <a:ext cx="1490597" cy="914400"/>
          </a:xfrm>
          <a:prstGeom prst="rect">
            <a:avLst/>
          </a:prstGeom>
          <a:solidFill>
            <a:schemeClr val="tx1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97489" y="2369507"/>
            <a:ext cx="1490597" cy="914400"/>
          </a:xfrm>
          <a:prstGeom prst="rect">
            <a:avLst/>
          </a:prstGeom>
          <a:solidFill>
            <a:schemeClr val="tx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stCxn id="6" idx="3"/>
            <a:endCxn id="3" idx="1"/>
          </p:cNvCxnSpPr>
          <p:nvPr/>
        </p:nvCxnSpPr>
        <p:spPr>
          <a:xfrm>
            <a:off x="2288086" y="2826707"/>
            <a:ext cx="2991631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3" idx="2"/>
            <a:endCxn id="5" idx="0"/>
          </p:cNvCxnSpPr>
          <p:nvPr/>
        </p:nvCxnSpPr>
        <p:spPr>
          <a:xfrm flipH="1">
            <a:off x="2534431" y="3283907"/>
            <a:ext cx="3490585" cy="1941535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3" idx="2"/>
            <a:endCxn id="4" idx="0"/>
          </p:cNvCxnSpPr>
          <p:nvPr/>
        </p:nvCxnSpPr>
        <p:spPr>
          <a:xfrm>
            <a:off x="6025016" y="3283907"/>
            <a:ext cx="0" cy="1941535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3" idx="2"/>
            <a:endCxn id="2" idx="0"/>
          </p:cNvCxnSpPr>
          <p:nvPr/>
        </p:nvCxnSpPr>
        <p:spPr>
          <a:xfrm>
            <a:off x="6025016" y="3283907"/>
            <a:ext cx="3523987" cy="1941535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" name="Group 61"/>
          <p:cNvGrpSpPr/>
          <p:nvPr/>
        </p:nvGrpSpPr>
        <p:grpSpPr>
          <a:xfrm>
            <a:off x="5361815" y="2448916"/>
            <a:ext cx="1326400" cy="606391"/>
            <a:chOff x="1504481" y="1980190"/>
            <a:chExt cx="9601967" cy="2972733"/>
          </a:xfrm>
        </p:grpSpPr>
        <p:grpSp>
          <p:nvGrpSpPr>
            <p:cNvPr id="21" name="Group 20"/>
            <p:cNvGrpSpPr/>
            <p:nvPr/>
          </p:nvGrpSpPr>
          <p:grpSpPr>
            <a:xfrm>
              <a:off x="1504481" y="2311859"/>
              <a:ext cx="2501096" cy="2641064"/>
              <a:chOff x="2197904" y="1787900"/>
              <a:chExt cx="2501096" cy="2641064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2844800" y="2298412"/>
                <a:ext cx="914400" cy="2130552"/>
                <a:chOff x="2844800" y="2298412"/>
                <a:chExt cx="914400" cy="2130552"/>
              </a:xfrm>
            </p:grpSpPr>
            <p:sp>
              <p:nvSpPr>
                <p:cNvPr id="34" name="Smiley Face 33"/>
                <p:cNvSpPr/>
                <p:nvPr/>
              </p:nvSpPr>
              <p:spPr>
                <a:xfrm>
                  <a:off x="2844800" y="2298412"/>
                  <a:ext cx="914400" cy="914400"/>
                </a:xfrm>
                <a:prstGeom prst="smileyFac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Rectangle 34"/>
                <p:cNvSpPr/>
                <p:nvPr/>
              </p:nvSpPr>
              <p:spPr>
                <a:xfrm>
                  <a:off x="2946400" y="3212812"/>
                  <a:ext cx="711200" cy="1216152"/>
                </a:xfrm>
                <a:prstGeom prst="rect">
                  <a:avLst/>
                </a:prstGeom>
                <a:solidFill>
                  <a:srgbClr val="C0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4" name="Group 23"/>
              <p:cNvGrpSpPr/>
              <p:nvPr/>
            </p:nvGrpSpPr>
            <p:grpSpPr>
              <a:xfrm>
                <a:off x="3555493" y="3212812"/>
                <a:ext cx="1143507" cy="848240"/>
                <a:chOff x="3139892" y="1041035"/>
                <a:chExt cx="1880107" cy="1305440"/>
              </a:xfrm>
            </p:grpSpPr>
            <p:sp>
              <p:nvSpPr>
                <p:cNvPr id="31" name="Minus 30"/>
                <p:cNvSpPr/>
                <p:nvPr/>
              </p:nvSpPr>
              <p:spPr>
                <a:xfrm rot="19257835">
                  <a:off x="3139892" y="1432075"/>
                  <a:ext cx="914400" cy="914400"/>
                </a:xfrm>
                <a:prstGeom prst="mathMinus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Diagonal Stripe 31"/>
                <p:cNvSpPr/>
                <p:nvPr/>
              </p:nvSpPr>
              <p:spPr>
                <a:xfrm rot="20815637">
                  <a:off x="3698818" y="1041035"/>
                  <a:ext cx="1321181" cy="777933"/>
                </a:xfrm>
                <a:prstGeom prst="diagStripe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" name="Minus 32"/>
                <p:cNvSpPr/>
                <p:nvPr/>
              </p:nvSpPr>
              <p:spPr>
                <a:xfrm rot="3491249">
                  <a:off x="3302000" y="1307812"/>
                  <a:ext cx="914400" cy="914400"/>
                </a:xfrm>
                <a:prstGeom prst="mathMinus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5" name="Group 24"/>
              <p:cNvGrpSpPr/>
              <p:nvPr/>
            </p:nvGrpSpPr>
            <p:grpSpPr>
              <a:xfrm>
                <a:off x="2197904" y="3262064"/>
                <a:ext cx="896620" cy="1161288"/>
                <a:chOff x="1478427" y="2937964"/>
                <a:chExt cx="896620" cy="1161288"/>
              </a:xfrm>
            </p:grpSpPr>
            <p:sp>
              <p:nvSpPr>
                <p:cNvPr id="29" name="Pentagon 28"/>
                <p:cNvSpPr/>
                <p:nvPr/>
              </p:nvSpPr>
              <p:spPr>
                <a:xfrm rot="5400000">
                  <a:off x="1346093" y="3070298"/>
                  <a:ext cx="1161288" cy="896620"/>
                </a:xfrm>
                <a:prstGeom prst="homePlat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Pentagon 29"/>
                <p:cNvSpPr/>
                <p:nvPr/>
              </p:nvSpPr>
              <p:spPr>
                <a:xfrm rot="5400000">
                  <a:off x="1346870" y="3378908"/>
                  <a:ext cx="1161288" cy="279400"/>
                </a:xfrm>
                <a:prstGeom prst="homePlate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6" name="Group 25"/>
              <p:cNvGrpSpPr/>
              <p:nvPr/>
            </p:nvGrpSpPr>
            <p:grpSpPr>
              <a:xfrm>
                <a:off x="2665483" y="1787900"/>
                <a:ext cx="1273033" cy="685975"/>
                <a:chOff x="2665483" y="1787900"/>
                <a:chExt cx="1273033" cy="685975"/>
              </a:xfrm>
            </p:grpSpPr>
            <p:sp>
              <p:nvSpPr>
                <p:cNvPr id="27" name="Moon 26"/>
                <p:cNvSpPr/>
                <p:nvPr/>
              </p:nvSpPr>
              <p:spPr>
                <a:xfrm rot="16200000">
                  <a:off x="2959100" y="1494283"/>
                  <a:ext cx="685800" cy="1273033"/>
                </a:xfrm>
                <a:prstGeom prst="moon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Flowchart: Delay 27"/>
                <p:cNvSpPr/>
                <p:nvPr/>
              </p:nvSpPr>
              <p:spPr>
                <a:xfrm rot="16200000">
                  <a:off x="3100200" y="1844314"/>
                  <a:ext cx="406112" cy="853009"/>
                </a:xfrm>
                <a:prstGeom prst="flowChartDelay">
                  <a:avLst/>
                </a:prstGeom>
                <a:solidFill>
                  <a:schemeClr val="accent3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37" name="Group 36"/>
            <p:cNvGrpSpPr/>
            <p:nvPr/>
          </p:nvGrpSpPr>
          <p:grpSpPr>
            <a:xfrm>
              <a:off x="5571239" y="2816759"/>
              <a:ext cx="1525139" cy="2130552"/>
              <a:chOff x="5497961" y="2298412"/>
              <a:chExt cx="1525139" cy="2130552"/>
            </a:xfrm>
          </p:grpSpPr>
          <p:grpSp>
            <p:nvGrpSpPr>
              <p:cNvPr id="39" name="Group 38"/>
              <p:cNvGrpSpPr/>
              <p:nvPr/>
            </p:nvGrpSpPr>
            <p:grpSpPr>
              <a:xfrm>
                <a:off x="5497961" y="2836788"/>
                <a:ext cx="577955" cy="1484373"/>
                <a:chOff x="3910867" y="1056811"/>
                <a:chExt cx="577955" cy="1484373"/>
              </a:xfrm>
            </p:grpSpPr>
            <p:cxnSp>
              <p:nvCxnSpPr>
                <p:cNvPr id="46" name="Straight Arrow Connector 45"/>
                <p:cNvCxnSpPr/>
                <p:nvPr/>
              </p:nvCxnSpPr>
              <p:spPr>
                <a:xfrm flipH="1" flipV="1">
                  <a:off x="4128045" y="1056811"/>
                  <a:ext cx="304800" cy="950161"/>
                </a:xfrm>
                <a:prstGeom prst="straightConnector1">
                  <a:avLst/>
                </a:prstGeom>
                <a:ln w="57150">
                  <a:solidFill>
                    <a:schemeClr val="accent3">
                      <a:lumMod val="7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Arrow Connector 46"/>
                <p:cNvCxnSpPr/>
                <p:nvPr/>
              </p:nvCxnSpPr>
              <p:spPr>
                <a:xfrm flipH="1" flipV="1">
                  <a:off x="4019456" y="1084075"/>
                  <a:ext cx="304800" cy="950161"/>
                </a:xfrm>
                <a:prstGeom prst="straightConnector1">
                  <a:avLst/>
                </a:prstGeom>
                <a:ln w="57150">
                  <a:solidFill>
                    <a:schemeClr val="accent3">
                      <a:lumMod val="7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Arrow Connector 47"/>
                <p:cNvCxnSpPr/>
                <p:nvPr/>
              </p:nvCxnSpPr>
              <p:spPr>
                <a:xfrm flipH="1" flipV="1">
                  <a:off x="3910867" y="1111339"/>
                  <a:ext cx="304800" cy="950161"/>
                </a:xfrm>
                <a:prstGeom prst="straightConnector1">
                  <a:avLst/>
                </a:prstGeom>
                <a:ln w="57150">
                  <a:solidFill>
                    <a:schemeClr val="accent3">
                      <a:lumMod val="7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9" name="Flowchart: Delay 48"/>
                <p:cNvSpPr/>
                <p:nvPr/>
              </p:nvSpPr>
              <p:spPr>
                <a:xfrm rot="4214725">
                  <a:off x="3679068" y="1731430"/>
                  <a:ext cx="1251645" cy="367863"/>
                </a:xfrm>
                <a:prstGeom prst="flowChartDelay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0" name="Group 39"/>
              <p:cNvGrpSpPr/>
              <p:nvPr/>
            </p:nvGrpSpPr>
            <p:grpSpPr>
              <a:xfrm>
                <a:off x="5638800" y="2298412"/>
                <a:ext cx="914400" cy="2130552"/>
                <a:chOff x="5638800" y="2298412"/>
                <a:chExt cx="914400" cy="2130552"/>
              </a:xfrm>
            </p:grpSpPr>
            <p:sp>
              <p:nvSpPr>
                <p:cNvPr id="44" name="Smiley Face 43"/>
                <p:cNvSpPr/>
                <p:nvPr/>
              </p:nvSpPr>
              <p:spPr>
                <a:xfrm>
                  <a:off x="5638800" y="2298412"/>
                  <a:ext cx="914400" cy="914400"/>
                </a:xfrm>
                <a:prstGeom prst="smileyFac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Rectangle 44"/>
                <p:cNvSpPr/>
                <p:nvPr/>
              </p:nvSpPr>
              <p:spPr>
                <a:xfrm>
                  <a:off x="5740400" y="3212812"/>
                  <a:ext cx="711200" cy="1216152"/>
                </a:xfrm>
                <a:prstGeom prst="rect">
                  <a:avLst/>
                </a:prstGeom>
                <a:solidFill>
                  <a:schemeClr val="accent6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1" name="Group 40"/>
              <p:cNvGrpSpPr/>
              <p:nvPr/>
            </p:nvGrpSpPr>
            <p:grpSpPr>
              <a:xfrm rot="19896523">
                <a:off x="5638800" y="2645352"/>
                <a:ext cx="1384300" cy="1625600"/>
                <a:chOff x="6874246" y="485621"/>
                <a:chExt cx="1384300" cy="1625600"/>
              </a:xfrm>
            </p:grpSpPr>
            <p:cxnSp>
              <p:nvCxnSpPr>
                <p:cNvPr id="42" name="Straight Connector 41"/>
                <p:cNvCxnSpPr>
                  <a:stCxn id="43" idx="2"/>
                  <a:endCxn id="43" idx="0"/>
                </p:cNvCxnSpPr>
                <p:nvPr/>
              </p:nvCxnSpPr>
              <p:spPr>
                <a:xfrm flipV="1">
                  <a:off x="7145127" y="941535"/>
                  <a:ext cx="1108201" cy="1051995"/>
                </a:xfrm>
                <a:prstGeom prst="line">
                  <a:avLst/>
                </a:prstGeom>
                <a:ln w="19050">
                  <a:solidFill>
                    <a:schemeClr val="accent4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Arc 42"/>
                <p:cNvSpPr/>
                <p:nvPr/>
              </p:nvSpPr>
              <p:spPr>
                <a:xfrm rot="7273069">
                  <a:off x="6753596" y="606271"/>
                  <a:ext cx="1625600" cy="1384300"/>
                </a:xfrm>
                <a:prstGeom prst="arc">
                  <a:avLst>
                    <a:gd name="adj1" fmla="val 12679722"/>
                    <a:gd name="adj2" fmla="val 0"/>
                  </a:avLst>
                </a:prstGeom>
                <a:ln w="762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51" name="Group 50"/>
            <p:cNvGrpSpPr/>
            <p:nvPr/>
          </p:nvGrpSpPr>
          <p:grpSpPr>
            <a:xfrm>
              <a:off x="9231765" y="1980190"/>
              <a:ext cx="1874683" cy="2959984"/>
              <a:chOff x="8120235" y="1468980"/>
              <a:chExt cx="1874683" cy="2959984"/>
            </a:xfrm>
          </p:grpSpPr>
          <p:grpSp>
            <p:nvGrpSpPr>
              <p:cNvPr id="53" name="Group 52"/>
              <p:cNvGrpSpPr/>
              <p:nvPr/>
            </p:nvGrpSpPr>
            <p:grpSpPr>
              <a:xfrm>
                <a:off x="8331200" y="2298412"/>
                <a:ext cx="914400" cy="2130552"/>
                <a:chOff x="8331200" y="2298412"/>
                <a:chExt cx="914400" cy="2130552"/>
              </a:xfrm>
            </p:grpSpPr>
            <p:sp>
              <p:nvSpPr>
                <p:cNvPr id="60" name="Smiley Face 59"/>
                <p:cNvSpPr/>
                <p:nvPr/>
              </p:nvSpPr>
              <p:spPr>
                <a:xfrm>
                  <a:off x="8331200" y="2298412"/>
                  <a:ext cx="914400" cy="914400"/>
                </a:xfrm>
                <a:prstGeom prst="smileyFac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" name="Rectangle 60"/>
                <p:cNvSpPr/>
                <p:nvPr/>
              </p:nvSpPr>
              <p:spPr>
                <a:xfrm>
                  <a:off x="8432800" y="3212812"/>
                  <a:ext cx="711200" cy="1216152"/>
                </a:xfrm>
                <a:prstGeom prst="rect">
                  <a:avLst/>
                </a:prstGeom>
                <a:solidFill>
                  <a:schemeClr val="accent5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4" name="Group 53"/>
              <p:cNvGrpSpPr/>
              <p:nvPr/>
            </p:nvGrpSpPr>
            <p:grpSpPr>
              <a:xfrm>
                <a:off x="8120235" y="1468980"/>
                <a:ext cx="1336330" cy="1093332"/>
                <a:chOff x="7890174" y="1111002"/>
                <a:chExt cx="1773149" cy="1460420"/>
              </a:xfrm>
            </p:grpSpPr>
            <p:sp>
              <p:nvSpPr>
                <p:cNvPr id="57" name="Oval 56"/>
                <p:cNvSpPr/>
                <p:nvPr/>
              </p:nvSpPr>
              <p:spPr>
                <a:xfrm>
                  <a:off x="7890174" y="1999420"/>
                  <a:ext cx="1773149" cy="572002"/>
                </a:xfrm>
                <a:prstGeom prst="ellipse">
                  <a:avLst/>
                </a:prstGeom>
                <a:solidFill>
                  <a:srgbClr val="7030A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" name="Isosceles Triangle 57"/>
                <p:cNvSpPr/>
                <p:nvPr/>
              </p:nvSpPr>
              <p:spPr>
                <a:xfrm>
                  <a:off x="8095391" y="1111002"/>
                  <a:ext cx="1346651" cy="1076699"/>
                </a:xfrm>
                <a:prstGeom prst="triangle">
                  <a:avLst/>
                </a:prstGeom>
                <a:solidFill>
                  <a:srgbClr val="7030A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" name="Freeform 58"/>
                <p:cNvSpPr/>
                <p:nvPr/>
              </p:nvSpPr>
              <p:spPr>
                <a:xfrm>
                  <a:off x="8122099" y="2140066"/>
                  <a:ext cx="1319944" cy="95270"/>
                </a:xfrm>
                <a:custGeom>
                  <a:avLst/>
                  <a:gdLst>
                    <a:gd name="connsiteX0" fmla="*/ 0 w 1117600"/>
                    <a:gd name="connsiteY0" fmla="*/ 63500 h 191583"/>
                    <a:gd name="connsiteX1" fmla="*/ 596900 w 1117600"/>
                    <a:gd name="connsiteY1" fmla="*/ 190500 h 191583"/>
                    <a:gd name="connsiteX2" fmla="*/ 1117600 w 1117600"/>
                    <a:gd name="connsiteY2" fmla="*/ 0 h 191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117600" h="191583">
                      <a:moveTo>
                        <a:pt x="0" y="63500"/>
                      </a:moveTo>
                      <a:cubicBezTo>
                        <a:pt x="205316" y="132291"/>
                        <a:pt x="410633" y="201083"/>
                        <a:pt x="596900" y="190500"/>
                      </a:cubicBezTo>
                      <a:cubicBezTo>
                        <a:pt x="783167" y="179917"/>
                        <a:pt x="950383" y="89958"/>
                        <a:pt x="1117600" y="0"/>
                      </a:cubicBezTo>
                    </a:path>
                  </a:pathLst>
                </a:custGeom>
                <a:noFill/>
                <a:ln w="76200"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55" name="Straight Connector 54"/>
              <p:cNvCxnSpPr/>
              <p:nvPr/>
            </p:nvCxnSpPr>
            <p:spPr>
              <a:xfrm flipH="1">
                <a:off x="9245600" y="3335553"/>
                <a:ext cx="519345" cy="417817"/>
              </a:xfrm>
              <a:prstGeom prst="line">
                <a:avLst/>
              </a:prstGeom>
              <a:ln w="762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5-Point Star 55"/>
              <p:cNvSpPr/>
              <p:nvPr/>
            </p:nvSpPr>
            <p:spPr>
              <a:xfrm rot="20096671">
                <a:off x="9615273" y="3096659"/>
                <a:ext cx="379645" cy="355048"/>
              </a:xfrm>
              <a:prstGeom prst="star5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cxnSp>
        <p:nvCxnSpPr>
          <p:cNvPr id="64" name="Straight Connector 63"/>
          <p:cNvCxnSpPr/>
          <p:nvPr/>
        </p:nvCxnSpPr>
        <p:spPr>
          <a:xfrm>
            <a:off x="1039179" y="2671938"/>
            <a:ext cx="1007215" cy="0"/>
          </a:xfrm>
          <a:prstGeom prst="line">
            <a:avLst/>
          </a:prstGeom>
          <a:ln w="762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9037042" y="5534135"/>
            <a:ext cx="1007215" cy="0"/>
          </a:xfrm>
          <a:prstGeom prst="line">
            <a:avLst/>
          </a:prstGeom>
          <a:ln w="762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5502594" y="5534135"/>
            <a:ext cx="1007215" cy="0"/>
          </a:xfrm>
          <a:prstGeom prst="line">
            <a:avLst/>
          </a:prstGeom>
          <a:ln w="762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1997420" y="5534135"/>
            <a:ext cx="1007215" cy="0"/>
          </a:xfrm>
          <a:prstGeom prst="line">
            <a:avLst/>
          </a:prstGeom>
          <a:ln w="762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 smtClean="0">
                <a:latin typeface="Chaparral Pro Light" panose="02060403030505090203" pitchFamily="18" charset="0"/>
              </a:rPr>
              <a:t>Start</a:t>
            </a:r>
            <a:endParaRPr lang="en-US" dirty="0">
              <a:latin typeface="Chaparral Pro Light" panose="02060403030505090203" pitchFamily="18" charset="0"/>
            </a:endParaRPr>
          </a:p>
        </p:txBody>
      </p:sp>
      <p:cxnSp>
        <p:nvCxnSpPr>
          <p:cNvPr id="81" name="Straight Arrow Connector 80"/>
          <p:cNvCxnSpPr/>
          <p:nvPr/>
        </p:nvCxnSpPr>
        <p:spPr>
          <a:xfrm flipH="1">
            <a:off x="2534430" y="6177421"/>
            <a:ext cx="1" cy="71815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flipH="1">
            <a:off x="9619980" y="6177421"/>
            <a:ext cx="1" cy="71815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flipH="1">
            <a:off x="6020024" y="6177421"/>
            <a:ext cx="1" cy="71815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8283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Outside the Tower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69296" y="1337616"/>
            <a:ext cx="1490597" cy="914400"/>
          </a:xfrm>
          <a:prstGeom prst="rect">
            <a:avLst/>
          </a:prstGeom>
          <a:solidFill>
            <a:schemeClr val="tx1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321482" y="5059025"/>
            <a:ext cx="1490597" cy="914400"/>
          </a:xfrm>
          <a:prstGeom prst="rect">
            <a:avLst/>
          </a:prstGeom>
          <a:solidFill>
            <a:schemeClr val="tx1"/>
          </a:solidFill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69296" y="3186152"/>
            <a:ext cx="1490597" cy="914400"/>
          </a:xfrm>
          <a:prstGeom prst="rect">
            <a:avLst/>
          </a:prstGeom>
          <a:solidFill>
            <a:schemeClr val="tx1"/>
          </a:solidFill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002053" y="5739175"/>
            <a:ext cx="1490597" cy="914400"/>
          </a:xfrm>
          <a:prstGeom prst="rect">
            <a:avLst/>
          </a:prstGeom>
          <a:solidFill>
            <a:schemeClr val="tx1"/>
          </a:solidFill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002053" y="4100552"/>
            <a:ext cx="1490597" cy="914400"/>
          </a:xfrm>
          <a:prstGeom prst="rect">
            <a:avLst/>
          </a:prstGeom>
          <a:solidFill>
            <a:schemeClr val="tx1"/>
          </a:solidFill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002053" y="2043152"/>
            <a:ext cx="1490597" cy="914400"/>
          </a:xfrm>
          <a:prstGeom prst="rect">
            <a:avLst/>
          </a:prstGeom>
          <a:solidFill>
            <a:schemeClr val="tx1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>
            <a:off x="5237482" y="2340852"/>
            <a:ext cx="1007215" cy="0"/>
          </a:xfrm>
          <a:prstGeom prst="line">
            <a:avLst/>
          </a:prstGeom>
          <a:ln w="762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37483" y="4405707"/>
            <a:ext cx="1007215" cy="0"/>
          </a:xfrm>
          <a:prstGeom prst="line">
            <a:avLst/>
          </a:prstGeom>
          <a:ln w="762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237481" y="6037171"/>
            <a:ext cx="1007215" cy="0"/>
          </a:xfrm>
          <a:prstGeom prst="line">
            <a:avLst/>
          </a:prstGeom>
          <a:ln w="762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/>
          <p:cNvGrpSpPr/>
          <p:nvPr/>
        </p:nvGrpSpPr>
        <p:grpSpPr>
          <a:xfrm>
            <a:off x="2321482" y="1243114"/>
            <a:ext cx="1386222" cy="946719"/>
            <a:chOff x="0" y="-1054613"/>
            <a:chExt cx="12192000" cy="7912613"/>
          </a:xfrm>
        </p:grpSpPr>
        <p:sp>
          <p:nvSpPr>
            <p:cNvPr id="22" name="Rectangle 2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Flowchart: Stored Data 22"/>
            <p:cNvSpPr/>
            <p:nvPr/>
          </p:nvSpPr>
          <p:spPr>
            <a:xfrm rot="16200000">
              <a:off x="8932697" y="-125248"/>
              <a:ext cx="1438608" cy="2374903"/>
            </a:xfrm>
            <a:prstGeom prst="flowChartOnlineStorag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Isosceles Triangle 23"/>
            <p:cNvSpPr/>
            <p:nvPr/>
          </p:nvSpPr>
          <p:spPr>
            <a:xfrm>
              <a:off x="8174734" y="-1054613"/>
              <a:ext cx="2954529" cy="1627559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0" y="4203700"/>
              <a:ext cx="12192000" cy="26543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lowchart: Stored Data 25"/>
            <p:cNvSpPr/>
            <p:nvPr/>
          </p:nvSpPr>
          <p:spPr>
            <a:xfrm rot="16200000">
              <a:off x="8562975" y="3004958"/>
              <a:ext cx="2178052" cy="2374902"/>
            </a:xfrm>
            <a:prstGeom prst="flowChartOnlineStorag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Flowchart: Stored Data 26"/>
            <p:cNvSpPr/>
            <p:nvPr/>
          </p:nvSpPr>
          <p:spPr>
            <a:xfrm rot="16200000">
              <a:off x="8584074" y="1273455"/>
              <a:ext cx="2135854" cy="2374903"/>
            </a:xfrm>
            <a:prstGeom prst="flowChartOnlineStorag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lowchart: Delay 27"/>
            <p:cNvSpPr/>
            <p:nvPr/>
          </p:nvSpPr>
          <p:spPr>
            <a:xfrm rot="16200000">
              <a:off x="9345675" y="4694187"/>
              <a:ext cx="612648" cy="612648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lowchart: Delay 28"/>
            <p:cNvSpPr/>
            <p:nvPr/>
          </p:nvSpPr>
          <p:spPr>
            <a:xfrm rot="16200000">
              <a:off x="8854865" y="3396462"/>
              <a:ext cx="451274" cy="203199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lowchart: Delay 29"/>
            <p:cNvSpPr/>
            <p:nvPr/>
          </p:nvSpPr>
          <p:spPr>
            <a:xfrm rot="16200000">
              <a:off x="10010566" y="1339412"/>
              <a:ext cx="451274" cy="203199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lowchart: Delay 30"/>
            <p:cNvSpPr/>
            <p:nvPr/>
          </p:nvSpPr>
          <p:spPr>
            <a:xfrm rot="16200000">
              <a:off x="9426362" y="2398630"/>
              <a:ext cx="451274" cy="203199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2321483" y="3091651"/>
            <a:ext cx="1386222" cy="946719"/>
            <a:chOff x="0" y="-1054613"/>
            <a:chExt cx="12192000" cy="7912613"/>
          </a:xfrm>
        </p:grpSpPr>
        <p:sp>
          <p:nvSpPr>
            <p:cNvPr id="34" name="Rectangle 33"/>
            <p:cNvSpPr/>
            <p:nvPr/>
          </p:nvSpPr>
          <p:spPr>
            <a:xfrm>
              <a:off x="0" y="-1"/>
              <a:ext cx="12192000" cy="6858001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Flowchart: Stored Data 34"/>
            <p:cNvSpPr/>
            <p:nvPr/>
          </p:nvSpPr>
          <p:spPr>
            <a:xfrm rot="16200000">
              <a:off x="8932697" y="-125248"/>
              <a:ext cx="1438608" cy="2374903"/>
            </a:xfrm>
            <a:prstGeom prst="flowChartOnlineStorag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Isosceles Triangle 35"/>
            <p:cNvSpPr/>
            <p:nvPr/>
          </p:nvSpPr>
          <p:spPr>
            <a:xfrm>
              <a:off x="8174734" y="-1054613"/>
              <a:ext cx="2954529" cy="1627559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0" y="4203700"/>
              <a:ext cx="12192000" cy="26543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lowchart: Stored Data 37"/>
            <p:cNvSpPr/>
            <p:nvPr/>
          </p:nvSpPr>
          <p:spPr>
            <a:xfrm rot="16200000">
              <a:off x="8562975" y="3004958"/>
              <a:ext cx="2178052" cy="2374902"/>
            </a:xfrm>
            <a:prstGeom prst="flowChartOnlineStorag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Flowchart: Stored Data 38"/>
            <p:cNvSpPr/>
            <p:nvPr/>
          </p:nvSpPr>
          <p:spPr>
            <a:xfrm rot="16200000">
              <a:off x="8584074" y="1273455"/>
              <a:ext cx="2135854" cy="2374903"/>
            </a:xfrm>
            <a:prstGeom prst="flowChartOnlineStorag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Flowchart: Delay 39"/>
            <p:cNvSpPr/>
            <p:nvPr/>
          </p:nvSpPr>
          <p:spPr>
            <a:xfrm rot="16200000">
              <a:off x="9345675" y="4694187"/>
              <a:ext cx="612648" cy="612648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lowchart: Delay 40"/>
            <p:cNvSpPr/>
            <p:nvPr/>
          </p:nvSpPr>
          <p:spPr>
            <a:xfrm rot="16200000">
              <a:off x="8854865" y="3396462"/>
              <a:ext cx="451274" cy="203199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Flowchart: Delay 41"/>
            <p:cNvSpPr/>
            <p:nvPr/>
          </p:nvSpPr>
          <p:spPr>
            <a:xfrm rot="16200000">
              <a:off x="10010566" y="1339412"/>
              <a:ext cx="451274" cy="203199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Flowchart: Delay 42"/>
            <p:cNvSpPr/>
            <p:nvPr/>
          </p:nvSpPr>
          <p:spPr>
            <a:xfrm rot="16200000">
              <a:off x="9426362" y="2398630"/>
              <a:ext cx="451274" cy="203199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2373670" y="4978335"/>
            <a:ext cx="1386222" cy="946719"/>
            <a:chOff x="0" y="-1054613"/>
            <a:chExt cx="12192000" cy="7912613"/>
          </a:xfrm>
        </p:grpSpPr>
        <p:sp>
          <p:nvSpPr>
            <p:cNvPr id="45" name="Rectangle 4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Flowchart: Stored Data 45"/>
            <p:cNvSpPr/>
            <p:nvPr/>
          </p:nvSpPr>
          <p:spPr>
            <a:xfrm rot="16200000">
              <a:off x="8932697" y="-125248"/>
              <a:ext cx="1438608" cy="2374903"/>
            </a:xfrm>
            <a:prstGeom prst="flowChartOnlineStorag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Isosceles Triangle 46"/>
            <p:cNvSpPr/>
            <p:nvPr/>
          </p:nvSpPr>
          <p:spPr>
            <a:xfrm>
              <a:off x="8174734" y="-1054613"/>
              <a:ext cx="2954529" cy="1627559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0" y="4203700"/>
              <a:ext cx="12192000" cy="26543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lowchart: Stored Data 48"/>
            <p:cNvSpPr/>
            <p:nvPr/>
          </p:nvSpPr>
          <p:spPr>
            <a:xfrm rot="16200000">
              <a:off x="8562975" y="3004958"/>
              <a:ext cx="2178052" cy="2374902"/>
            </a:xfrm>
            <a:prstGeom prst="flowChartOnlineStorag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lowchart: Stored Data 49"/>
            <p:cNvSpPr/>
            <p:nvPr/>
          </p:nvSpPr>
          <p:spPr>
            <a:xfrm rot="16200000">
              <a:off x="8584074" y="1273455"/>
              <a:ext cx="2135854" cy="2374903"/>
            </a:xfrm>
            <a:prstGeom prst="flowChartOnlineStorag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lowchart: Delay 50"/>
            <p:cNvSpPr/>
            <p:nvPr/>
          </p:nvSpPr>
          <p:spPr>
            <a:xfrm rot="16200000">
              <a:off x="9345675" y="4694187"/>
              <a:ext cx="612648" cy="612648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lowchart: Delay 51"/>
            <p:cNvSpPr/>
            <p:nvPr/>
          </p:nvSpPr>
          <p:spPr>
            <a:xfrm rot="16200000">
              <a:off x="8854865" y="3396462"/>
              <a:ext cx="451274" cy="203199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Flowchart: Delay 52"/>
            <p:cNvSpPr/>
            <p:nvPr/>
          </p:nvSpPr>
          <p:spPr>
            <a:xfrm rot="16200000">
              <a:off x="10010566" y="1339412"/>
              <a:ext cx="451274" cy="203199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Flowchart: Delay 53"/>
            <p:cNvSpPr/>
            <p:nvPr/>
          </p:nvSpPr>
          <p:spPr>
            <a:xfrm rot="16200000">
              <a:off x="9426362" y="2398630"/>
              <a:ext cx="451274" cy="203199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71" name="Straight Arrow Connector 70"/>
          <p:cNvCxnSpPr>
            <a:stCxn id="4" idx="3"/>
          </p:cNvCxnSpPr>
          <p:nvPr/>
        </p:nvCxnSpPr>
        <p:spPr>
          <a:xfrm flipV="1">
            <a:off x="3759893" y="1787827"/>
            <a:ext cx="8432107" cy="6989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flipV="1">
            <a:off x="3759893" y="3643352"/>
            <a:ext cx="8432107" cy="6989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V="1">
            <a:off x="3812079" y="5511290"/>
            <a:ext cx="8432107" cy="6989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stCxn id="4" idx="3"/>
            <a:endCxn id="9" idx="1"/>
          </p:cNvCxnSpPr>
          <p:nvPr/>
        </p:nvCxnSpPr>
        <p:spPr>
          <a:xfrm>
            <a:off x="3759893" y="1794816"/>
            <a:ext cx="1242160" cy="705536"/>
          </a:xfrm>
          <a:prstGeom prst="straightConnector1">
            <a:avLst/>
          </a:prstGeom>
          <a:ln w="762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>
            <a:stCxn id="6" idx="3"/>
            <a:endCxn id="8" idx="1"/>
          </p:cNvCxnSpPr>
          <p:nvPr/>
        </p:nvCxnSpPr>
        <p:spPr>
          <a:xfrm>
            <a:off x="3759893" y="3643352"/>
            <a:ext cx="1242160" cy="914400"/>
          </a:xfrm>
          <a:prstGeom prst="straightConnector1">
            <a:avLst/>
          </a:prstGeom>
          <a:ln w="762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>
            <a:stCxn id="5" idx="3"/>
            <a:endCxn id="7" idx="1"/>
          </p:cNvCxnSpPr>
          <p:nvPr/>
        </p:nvCxnSpPr>
        <p:spPr>
          <a:xfrm>
            <a:off x="3812079" y="5516225"/>
            <a:ext cx="1189974" cy="680150"/>
          </a:xfrm>
          <a:prstGeom prst="straightConnector1">
            <a:avLst/>
          </a:prstGeom>
          <a:ln w="762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022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Door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442954" y="1313279"/>
            <a:ext cx="1490597" cy="914400"/>
          </a:xfrm>
          <a:prstGeom prst="rect">
            <a:avLst/>
          </a:prstGeom>
          <a:solidFill>
            <a:schemeClr val="tx1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42954" y="4994219"/>
            <a:ext cx="1490597" cy="914400"/>
          </a:xfrm>
          <a:prstGeom prst="rect">
            <a:avLst/>
          </a:prstGeom>
          <a:solidFill>
            <a:schemeClr val="tx1"/>
          </a:solidFill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42954" y="3150600"/>
            <a:ext cx="1490597" cy="914400"/>
          </a:xfrm>
          <a:prstGeom prst="rect">
            <a:avLst/>
          </a:prstGeom>
          <a:solidFill>
            <a:schemeClr val="tx1"/>
          </a:solidFill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442954" y="1313279"/>
            <a:ext cx="1438411" cy="890063"/>
            <a:chOff x="0" y="-1"/>
            <a:chExt cx="12192001" cy="6858001"/>
          </a:xfrm>
        </p:grpSpPr>
        <p:sp>
          <p:nvSpPr>
            <p:cNvPr id="9" name="Rectangle 8"/>
            <p:cNvSpPr/>
            <p:nvPr/>
          </p:nvSpPr>
          <p:spPr>
            <a:xfrm>
              <a:off x="1" y="1219200"/>
              <a:ext cx="12192000" cy="56388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0" y="-1"/>
              <a:ext cx="12192000" cy="645243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lowchart: Delay 10"/>
            <p:cNvSpPr/>
            <p:nvPr/>
          </p:nvSpPr>
          <p:spPr>
            <a:xfrm rot="16200000">
              <a:off x="3371434" y="2076486"/>
              <a:ext cx="5436431" cy="3315459"/>
            </a:xfrm>
            <a:prstGeom prst="flowChartDelay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7112001" y="4038600"/>
              <a:ext cx="406400" cy="41910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69046" y="5006387"/>
            <a:ext cx="1438411" cy="890063"/>
            <a:chOff x="0" y="-1"/>
            <a:chExt cx="12192001" cy="6858001"/>
          </a:xfrm>
        </p:grpSpPr>
        <p:sp>
          <p:nvSpPr>
            <p:cNvPr id="19" name="Rectangle 18"/>
            <p:cNvSpPr/>
            <p:nvPr/>
          </p:nvSpPr>
          <p:spPr>
            <a:xfrm>
              <a:off x="1" y="1219200"/>
              <a:ext cx="12192000" cy="56388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0" y="-1"/>
              <a:ext cx="12192000" cy="645243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lowchart: Delay 20"/>
            <p:cNvSpPr/>
            <p:nvPr/>
          </p:nvSpPr>
          <p:spPr>
            <a:xfrm rot="16200000">
              <a:off x="3371434" y="2076486"/>
              <a:ext cx="5436431" cy="3315459"/>
            </a:xfrm>
            <a:prstGeom prst="flowChartDelay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7112001" y="4038600"/>
              <a:ext cx="406400" cy="41910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69046" y="3185852"/>
            <a:ext cx="1438411" cy="890063"/>
            <a:chOff x="0" y="-1"/>
            <a:chExt cx="12192001" cy="6858001"/>
          </a:xfrm>
        </p:grpSpPr>
        <p:sp>
          <p:nvSpPr>
            <p:cNvPr id="24" name="Rectangle 23"/>
            <p:cNvSpPr/>
            <p:nvPr/>
          </p:nvSpPr>
          <p:spPr>
            <a:xfrm>
              <a:off x="1" y="1219200"/>
              <a:ext cx="12192000" cy="56388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0" y="-1"/>
              <a:ext cx="12192000" cy="645243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lowchart: Delay 25"/>
            <p:cNvSpPr/>
            <p:nvPr/>
          </p:nvSpPr>
          <p:spPr>
            <a:xfrm rot="16200000">
              <a:off x="3371434" y="2076486"/>
              <a:ext cx="5436431" cy="3315459"/>
            </a:xfrm>
            <a:prstGeom prst="flowChartDelay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7112001" y="4038600"/>
              <a:ext cx="406400" cy="41910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Rectangle 27"/>
          <p:cNvSpPr/>
          <p:nvPr/>
        </p:nvSpPr>
        <p:spPr>
          <a:xfrm>
            <a:off x="5884478" y="1313279"/>
            <a:ext cx="1490597" cy="914400"/>
          </a:xfrm>
          <a:prstGeom prst="rect">
            <a:avLst/>
          </a:prstGeom>
          <a:solidFill>
            <a:schemeClr val="tx1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858384" y="5010131"/>
            <a:ext cx="1490597" cy="914400"/>
          </a:xfrm>
          <a:prstGeom prst="rect">
            <a:avLst/>
          </a:prstGeom>
          <a:solidFill>
            <a:schemeClr val="tx1"/>
          </a:solidFill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5884478" y="3133449"/>
            <a:ext cx="1490597" cy="914400"/>
          </a:xfrm>
          <a:prstGeom prst="rect">
            <a:avLst/>
          </a:prstGeom>
          <a:solidFill>
            <a:schemeClr val="tx1"/>
          </a:solidFill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5884478" y="1313279"/>
            <a:ext cx="1438411" cy="890063"/>
            <a:chOff x="0" y="-1"/>
            <a:chExt cx="12192001" cy="6858001"/>
          </a:xfrm>
        </p:grpSpPr>
        <p:sp>
          <p:nvSpPr>
            <p:cNvPr id="32" name="Rectangle 31"/>
            <p:cNvSpPr/>
            <p:nvPr/>
          </p:nvSpPr>
          <p:spPr>
            <a:xfrm>
              <a:off x="1" y="1219200"/>
              <a:ext cx="12192000" cy="56388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0" y="-1"/>
              <a:ext cx="12192000" cy="645243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Flowchart: Delay 33"/>
            <p:cNvSpPr/>
            <p:nvPr/>
          </p:nvSpPr>
          <p:spPr>
            <a:xfrm rot="16200000">
              <a:off x="3371434" y="2076486"/>
              <a:ext cx="5436431" cy="3315459"/>
            </a:xfrm>
            <a:prstGeom prst="flowChartDelay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7112001" y="4038600"/>
              <a:ext cx="406400" cy="41910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884476" y="5022299"/>
            <a:ext cx="1438411" cy="890063"/>
            <a:chOff x="0" y="-1"/>
            <a:chExt cx="12192001" cy="6858001"/>
          </a:xfrm>
        </p:grpSpPr>
        <p:sp>
          <p:nvSpPr>
            <p:cNvPr id="37" name="Rectangle 36"/>
            <p:cNvSpPr/>
            <p:nvPr/>
          </p:nvSpPr>
          <p:spPr>
            <a:xfrm>
              <a:off x="1" y="1219200"/>
              <a:ext cx="12192000" cy="56388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0" y="-1"/>
              <a:ext cx="12192000" cy="645243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Flowchart: Delay 38"/>
            <p:cNvSpPr/>
            <p:nvPr/>
          </p:nvSpPr>
          <p:spPr>
            <a:xfrm rot="16200000">
              <a:off x="3371434" y="2076486"/>
              <a:ext cx="5436431" cy="3315459"/>
            </a:xfrm>
            <a:prstGeom prst="flowChartDelay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>
              <a:off x="7112001" y="4038600"/>
              <a:ext cx="406400" cy="41910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910570" y="3168701"/>
            <a:ext cx="1438411" cy="890063"/>
            <a:chOff x="0" y="-1"/>
            <a:chExt cx="12192001" cy="6858001"/>
          </a:xfrm>
        </p:grpSpPr>
        <p:sp>
          <p:nvSpPr>
            <p:cNvPr id="42" name="Rectangle 41"/>
            <p:cNvSpPr/>
            <p:nvPr/>
          </p:nvSpPr>
          <p:spPr>
            <a:xfrm>
              <a:off x="1" y="1219200"/>
              <a:ext cx="12192000" cy="56388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0" y="-1"/>
              <a:ext cx="12192000" cy="645243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Flowchart: Delay 43"/>
            <p:cNvSpPr/>
            <p:nvPr/>
          </p:nvSpPr>
          <p:spPr>
            <a:xfrm rot="16200000">
              <a:off x="3371434" y="2076486"/>
              <a:ext cx="5436431" cy="3315459"/>
            </a:xfrm>
            <a:prstGeom prst="flowChartDelay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>
              <a:off x="7112001" y="4038600"/>
              <a:ext cx="406400" cy="41910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8698672" y="1288375"/>
            <a:ext cx="1490597" cy="914400"/>
          </a:xfrm>
          <a:prstGeom prst="rect">
            <a:avLst/>
          </a:prstGeom>
          <a:solidFill>
            <a:schemeClr val="tx1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8740725" y="5007318"/>
            <a:ext cx="1490597" cy="914400"/>
          </a:xfrm>
          <a:prstGeom prst="rect">
            <a:avLst/>
          </a:prstGeom>
          <a:solidFill>
            <a:schemeClr val="tx1"/>
          </a:solidFill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8735866" y="3144364"/>
            <a:ext cx="1490597" cy="914400"/>
          </a:xfrm>
          <a:prstGeom prst="rect">
            <a:avLst/>
          </a:prstGeom>
          <a:solidFill>
            <a:schemeClr val="tx1"/>
          </a:solidFill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9" name="Group 48"/>
          <p:cNvGrpSpPr/>
          <p:nvPr/>
        </p:nvGrpSpPr>
        <p:grpSpPr>
          <a:xfrm>
            <a:off x="8698672" y="1288375"/>
            <a:ext cx="1438411" cy="890063"/>
            <a:chOff x="0" y="-1"/>
            <a:chExt cx="12192001" cy="6858001"/>
          </a:xfrm>
        </p:grpSpPr>
        <p:sp>
          <p:nvSpPr>
            <p:cNvPr id="50" name="Rectangle 49"/>
            <p:cNvSpPr/>
            <p:nvPr/>
          </p:nvSpPr>
          <p:spPr>
            <a:xfrm>
              <a:off x="1" y="1219200"/>
              <a:ext cx="12192000" cy="56388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0" y="-1"/>
              <a:ext cx="12192000" cy="645243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lowchart: Delay 51"/>
            <p:cNvSpPr/>
            <p:nvPr/>
          </p:nvSpPr>
          <p:spPr>
            <a:xfrm rot="16200000">
              <a:off x="3371434" y="2076486"/>
              <a:ext cx="5436431" cy="3315459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8766817" y="5019486"/>
            <a:ext cx="1438411" cy="890063"/>
            <a:chOff x="0" y="-1"/>
            <a:chExt cx="12192001" cy="6858001"/>
          </a:xfrm>
        </p:grpSpPr>
        <p:sp>
          <p:nvSpPr>
            <p:cNvPr id="55" name="Rectangle 54"/>
            <p:cNvSpPr/>
            <p:nvPr/>
          </p:nvSpPr>
          <p:spPr>
            <a:xfrm>
              <a:off x="1" y="1219200"/>
              <a:ext cx="12192000" cy="56388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0" y="-1"/>
              <a:ext cx="12192000" cy="645243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Flowchart: Delay 56"/>
            <p:cNvSpPr/>
            <p:nvPr/>
          </p:nvSpPr>
          <p:spPr>
            <a:xfrm rot="16200000">
              <a:off x="3371434" y="2076486"/>
              <a:ext cx="5436431" cy="3315459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8761958" y="3179616"/>
            <a:ext cx="1438411" cy="890063"/>
            <a:chOff x="0" y="-1"/>
            <a:chExt cx="12192001" cy="6858001"/>
          </a:xfrm>
        </p:grpSpPr>
        <p:sp>
          <p:nvSpPr>
            <p:cNvPr id="60" name="Rectangle 59"/>
            <p:cNvSpPr/>
            <p:nvPr/>
          </p:nvSpPr>
          <p:spPr>
            <a:xfrm>
              <a:off x="1" y="1219200"/>
              <a:ext cx="12192000" cy="56388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0" y="-1"/>
              <a:ext cx="12192000" cy="645243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lowchart: Delay 61"/>
            <p:cNvSpPr/>
            <p:nvPr/>
          </p:nvSpPr>
          <p:spPr>
            <a:xfrm rot="16200000">
              <a:off x="3371434" y="2076486"/>
              <a:ext cx="5436431" cy="3315459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4" name="Rectangle 63"/>
          <p:cNvSpPr/>
          <p:nvPr/>
        </p:nvSpPr>
        <p:spPr>
          <a:xfrm>
            <a:off x="3126474" y="1335562"/>
            <a:ext cx="1490597" cy="914400"/>
          </a:xfrm>
          <a:prstGeom prst="rect">
            <a:avLst/>
          </a:prstGeom>
          <a:solidFill>
            <a:schemeClr val="tx1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3152568" y="5022300"/>
            <a:ext cx="1490597" cy="914400"/>
          </a:xfrm>
          <a:prstGeom prst="rect">
            <a:avLst/>
          </a:prstGeom>
          <a:solidFill>
            <a:schemeClr val="tx1"/>
          </a:solidFill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3152568" y="3147533"/>
            <a:ext cx="1490597" cy="914400"/>
          </a:xfrm>
          <a:prstGeom prst="rect">
            <a:avLst/>
          </a:prstGeom>
          <a:solidFill>
            <a:schemeClr val="tx1"/>
          </a:solidFill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7" name="Group 66"/>
          <p:cNvGrpSpPr/>
          <p:nvPr/>
        </p:nvGrpSpPr>
        <p:grpSpPr>
          <a:xfrm>
            <a:off x="3126474" y="1335562"/>
            <a:ext cx="1438411" cy="890063"/>
            <a:chOff x="0" y="-1"/>
            <a:chExt cx="12192001" cy="6858001"/>
          </a:xfrm>
        </p:grpSpPr>
        <p:sp>
          <p:nvSpPr>
            <p:cNvPr id="68" name="Rectangle 67"/>
            <p:cNvSpPr/>
            <p:nvPr/>
          </p:nvSpPr>
          <p:spPr>
            <a:xfrm>
              <a:off x="1" y="1219200"/>
              <a:ext cx="12192000" cy="56388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0" y="-1"/>
              <a:ext cx="12192000" cy="645243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lowchart: Delay 69"/>
            <p:cNvSpPr/>
            <p:nvPr/>
          </p:nvSpPr>
          <p:spPr>
            <a:xfrm rot="16200000">
              <a:off x="3371434" y="2076486"/>
              <a:ext cx="5436431" cy="3315459"/>
            </a:xfrm>
            <a:prstGeom prst="flowChartDelay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/>
            <p:cNvSpPr/>
            <p:nvPr/>
          </p:nvSpPr>
          <p:spPr>
            <a:xfrm>
              <a:off x="7112001" y="4038600"/>
              <a:ext cx="406400" cy="41910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3178660" y="5034468"/>
            <a:ext cx="1438411" cy="890063"/>
            <a:chOff x="0" y="-1"/>
            <a:chExt cx="12192001" cy="6858001"/>
          </a:xfrm>
        </p:grpSpPr>
        <p:sp>
          <p:nvSpPr>
            <p:cNvPr id="73" name="Rectangle 72"/>
            <p:cNvSpPr/>
            <p:nvPr/>
          </p:nvSpPr>
          <p:spPr>
            <a:xfrm>
              <a:off x="1" y="1219200"/>
              <a:ext cx="12192000" cy="56388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0" y="-1"/>
              <a:ext cx="12192000" cy="645243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Flowchart: Delay 74"/>
            <p:cNvSpPr/>
            <p:nvPr/>
          </p:nvSpPr>
          <p:spPr>
            <a:xfrm rot="16200000">
              <a:off x="3371434" y="2076486"/>
              <a:ext cx="5436431" cy="3315459"/>
            </a:xfrm>
            <a:prstGeom prst="flowChartDelay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/>
            <p:nvPr/>
          </p:nvSpPr>
          <p:spPr>
            <a:xfrm>
              <a:off x="7112001" y="4038600"/>
              <a:ext cx="406400" cy="41910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3178660" y="3182785"/>
            <a:ext cx="1438411" cy="890063"/>
            <a:chOff x="0" y="-1"/>
            <a:chExt cx="12192001" cy="6858001"/>
          </a:xfrm>
        </p:grpSpPr>
        <p:sp>
          <p:nvSpPr>
            <p:cNvPr id="78" name="Rectangle 77"/>
            <p:cNvSpPr/>
            <p:nvPr/>
          </p:nvSpPr>
          <p:spPr>
            <a:xfrm>
              <a:off x="1" y="1219200"/>
              <a:ext cx="12192000" cy="56388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0" y="-1"/>
              <a:ext cx="12192000" cy="645243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Flowchart: Delay 79"/>
            <p:cNvSpPr/>
            <p:nvPr/>
          </p:nvSpPr>
          <p:spPr>
            <a:xfrm rot="16200000">
              <a:off x="3371434" y="2076486"/>
              <a:ext cx="5436431" cy="3315459"/>
            </a:xfrm>
            <a:prstGeom prst="flowChartDelay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/>
            <p:cNvSpPr/>
            <p:nvPr/>
          </p:nvSpPr>
          <p:spPr>
            <a:xfrm>
              <a:off x="7112001" y="4038600"/>
              <a:ext cx="406400" cy="41910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3" name="Explosion 2 82"/>
          <p:cNvSpPr/>
          <p:nvPr/>
        </p:nvSpPr>
        <p:spPr>
          <a:xfrm rot="20096367">
            <a:off x="3620595" y="1601432"/>
            <a:ext cx="448670" cy="505798"/>
          </a:xfrm>
          <a:prstGeom prst="irregularSeal2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Explosion 2 83"/>
          <p:cNvSpPr/>
          <p:nvPr/>
        </p:nvSpPr>
        <p:spPr>
          <a:xfrm rot="20096367">
            <a:off x="3774292" y="5425740"/>
            <a:ext cx="193401" cy="186743"/>
          </a:xfrm>
          <a:prstGeom prst="irregularSeal2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Explosion 2 84"/>
          <p:cNvSpPr/>
          <p:nvPr/>
        </p:nvSpPr>
        <p:spPr>
          <a:xfrm rot="20096367">
            <a:off x="3754748" y="3574057"/>
            <a:ext cx="193401" cy="186743"/>
          </a:xfrm>
          <a:prstGeom prst="irregularSeal2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6" name="Straight Arrow Connector 85"/>
          <p:cNvCxnSpPr>
            <a:stCxn id="15" idx="3"/>
            <a:endCxn id="64" idx="1"/>
          </p:cNvCxnSpPr>
          <p:nvPr/>
        </p:nvCxnSpPr>
        <p:spPr>
          <a:xfrm>
            <a:off x="1933551" y="1770479"/>
            <a:ext cx="1192923" cy="22283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>
            <a:stCxn id="28" idx="3"/>
            <a:endCxn id="46" idx="1"/>
          </p:cNvCxnSpPr>
          <p:nvPr/>
        </p:nvCxnSpPr>
        <p:spPr>
          <a:xfrm flipV="1">
            <a:off x="7375075" y="1745575"/>
            <a:ext cx="1323597" cy="24904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>
            <a:stCxn id="46" idx="3"/>
          </p:cNvCxnSpPr>
          <p:nvPr/>
        </p:nvCxnSpPr>
        <p:spPr>
          <a:xfrm>
            <a:off x="10189269" y="1745575"/>
            <a:ext cx="2002731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>
            <a:stCxn id="48" idx="3"/>
          </p:cNvCxnSpPr>
          <p:nvPr/>
        </p:nvCxnSpPr>
        <p:spPr>
          <a:xfrm>
            <a:off x="10226463" y="3601564"/>
            <a:ext cx="1965537" cy="3169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>
            <a:stCxn id="47" idx="3"/>
          </p:cNvCxnSpPr>
          <p:nvPr/>
        </p:nvCxnSpPr>
        <p:spPr>
          <a:xfrm flipV="1">
            <a:off x="10231322" y="5438199"/>
            <a:ext cx="1960678" cy="26319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>
            <a:stCxn id="29" idx="3"/>
            <a:endCxn id="47" idx="1"/>
          </p:cNvCxnSpPr>
          <p:nvPr/>
        </p:nvCxnSpPr>
        <p:spPr>
          <a:xfrm flipV="1">
            <a:off x="7348981" y="5464518"/>
            <a:ext cx="1391744" cy="2813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>
            <a:stCxn id="30" idx="3"/>
            <a:endCxn id="61" idx="1"/>
          </p:cNvCxnSpPr>
          <p:nvPr/>
        </p:nvCxnSpPr>
        <p:spPr>
          <a:xfrm>
            <a:off x="7375075" y="3590649"/>
            <a:ext cx="1386883" cy="768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>
            <a:stCxn id="17" idx="3"/>
            <a:endCxn id="66" idx="1"/>
          </p:cNvCxnSpPr>
          <p:nvPr/>
        </p:nvCxnSpPr>
        <p:spPr>
          <a:xfrm flipV="1">
            <a:off x="1933551" y="3604733"/>
            <a:ext cx="1219017" cy="3067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>
            <a:stCxn id="16" idx="3"/>
            <a:endCxn id="65" idx="1"/>
          </p:cNvCxnSpPr>
          <p:nvPr/>
        </p:nvCxnSpPr>
        <p:spPr>
          <a:xfrm>
            <a:off x="1933551" y="5451419"/>
            <a:ext cx="1219017" cy="28081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Elbow Connector 116"/>
          <p:cNvCxnSpPr/>
          <p:nvPr/>
        </p:nvCxnSpPr>
        <p:spPr>
          <a:xfrm flipV="1">
            <a:off x="3863338" y="714242"/>
            <a:ext cx="8347070" cy="557906"/>
          </a:xfrm>
          <a:prstGeom prst="bentConnector3">
            <a:avLst>
              <a:gd name="adj1" fmla="val 478"/>
            </a:avLst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Curved Connector 125"/>
          <p:cNvCxnSpPr>
            <a:stCxn id="15" idx="2"/>
            <a:endCxn id="28" idx="2"/>
          </p:cNvCxnSpPr>
          <p:nvPr/>
        </p:nvCxnSpPr>
        <p:spPr>
          <a:xfrm rot="16200000" flipH="1">
            <a:off x="3909015" y="-493083"/>
            <a:ext cx="12700" cy="5441524"/>
          </a:xfrm>
          <a:prstGeom prst="curvedConnector3">
            <a:avLst>
              <a:gd name="adj1" fmla="val 2490409"/>
            </a:avLst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Curved Connector 128"/>
          <p:cNvCxnSpPr>
            <a:stCxn id="15" idx="2"/>
            <a:endCxn id="46" idx="2"/>
          </p:cNvCxnSpPr>
          <p:nvPr/>
        </p:nvCxnSpPr>
        <p:spPr>
          <a:xfrm rot="5400000" flipH="1" flipV="1">
            <a:off x="5303660" y="-1912632"/>
            <a:ext cx="24904" cy="8255718"/>
          </a:xfrm>
          <a:prstGeom prst="curvedConnector3">
            <a:avLst>
              <a:gd name="adj1" fmla="val -2426843"/>
            </a:avLst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Curved Connector 133"/>
          <p:cNvCxnSpPr>
            <a:stCxn id="24" idx="2"/>
            <a:endCxn id="42" idx="2"/>
          </p:cNvCxnSpPr>
          <p:nvPr/>
        </p:nvCxnSpPr>
        <p:spPr>
          <a:xfrm rot="5400000" flipH="1" flipV="1">
            <a:off x="3900438" y="1346578"/>
            <a:ext cx="17151" cy="5441524"/>
          </a:xfrm>
          <a:prstGeom prst="curvedConnector3">
            <a:avLst>
              <a:gd name="adj1" fmla="val -1332867"/>
            </a:avLst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Curved Connector 136"/>
          <p:cNvCxnSpPr>
            <a:stCxn id="24" idx="2"/>
            <a:endCxn id="60" idx="2"/>
          </p:cNvCxnSpPr>
          <p:nvPr/>
        </p:nvCxnSpPr>
        <p:spPr>
          <a:xfrm rot="5400000" flipH="1" flipV="1">
            <a:off x="5331590" y="-73659"/>
            <a:ext cx="6236" cy="8292912"/>
          </a:xfrm>
          <a:prstGeom prst="curvedConnector3">
            <a:avLst>
              <a:gd name="adj1" fmla="val -8486610"/>
            </a:avLst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Curved Connector 140"/>
          <p:cNvCxnSpPr>
            <a:stCxn id="19" idx="2"/>
            <a:endCxn id="29" idx="2"/>
          </p:cNvCxnSpPr>
          <p:nvPr/>
        </p:nvCxnSpPr>
        <p:spPr>
          <a:xfrm rot="16200000" flipH="1">
            <a:off x="3881927" y="3202774"/>
            <a:ext cx="28081" cy="5415431"/>
          </a:xfrm>
          <a:prstGeom prst="curvedConnector3">
            <a:avLst>
              <a:gd name="adj1" fmla="val 914074"/>
            </a:avLst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Curved Connector 143"/>
          <p:cNvCxnSpPr>
            <a:stCxn id="16" idx="2"/>
            <a:endCxn id="47" idx="2"/>
          </p:cNvCxnSpPr>
          <p:nvPr/>
        </p:nvCxnSpPr>
        <p:spPr>
          <a:xfrm rot="16200000" flipH="1">
            <a:off x="5330589" y="1766282"/>
            <a:ext cx="13099" cy="8297771"/>
          </a:xfrm>
          <a:prstGeom prst="curvedConnector3">
            <a:avLst>
              <a:gd name="adj1" fmla="val 4140194"/>
            </a:avLst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Curved Connector 148"/>
          <p:cNvCxnSpPr>
            <a:stCxn id="66" idx="0"/>
            <a:endCxn id="48" idx="0"/>
          </p:cNvCxnSpPr>
          <p:nvPr/>
        </p:nvCxnSpPr>
        <p:spPr>
          <a:xfrm rot="5400000" flipH="1" flipV="1">
            <a:off x="6687932" y="354300"/>
            <a:ext cx="3169" cy="5583298"/>
          </a:xfrm>
          <a:prstGeom prst="curvedConnector3">
            <a:avLst>
              <a:gd name="adj1" fmla="val 5732502"/>
            </a:avLst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Curved Connector 157"/>
          <p:cNvCxnSpPr>
            <a:stCxn id="74" idx="0"/>
            <a:endCxn id="47" idx="0"/>
          </p:cNvCxnSpPr>
          <p:nvPr/>
        </p:nvCxnSpPr>
        <p:spPr>
          <a:xfrm rot="5400000" flipH="1" flipV="1">
            <a:off x="6678370" y="2226814"/>
            <a:ext cx="27150" cy="5588158"/>
          </a:xfrm>
          <a:prstGeom prst="curvedConnector3">
            <a:avLst>
              <a:gd name="adj1" fmla="val 941989"/>
            </a:avLst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4523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Floor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662397" y="1293161"/>
            <a:ext cx="1100830" cy="565272"/>
          </a:xfrm>
          <a:prstGeom prst="rect">
            <a:avLst/>
          </a:prstGeom>
          <a:solidFill>
            <a:schemeClr val="tx1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700937" y="3593695"/>
            <a:ext cx="1100830" cy="565272"/>
          </a:xfrm>
          <a:prstGeom prst="rect">
            <a:avLst/>
          </a:prstGeom>
          <a:solidFill>
            <a:schemeClr val="tx1"/>
          </a:solidFill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662397" y="2435906"/>
            <a:ext cx="1100830" cy="565272"/>
          </a:xfrm>
          <a:prstGeom prst="rect">
            <a:avLst/>
          </a:prstGeom>
          <a:solidFill>
            <a:schemeClr val="tx1"/>
          </a:solidFill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2662397" y="1314169"/>
            <a:ext cx="1100830" cy="716270"/>
            <a:chOff x="0" y="0"/>
            <a:chExt cx="12192000" cy="9706885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lowchart: Delay 7"/>
            <p:cNvSpPr/>
            <p:nvPr/>
          </p:nvSpPr>
          <p:spPr>
            <a:xfrm rot="16200000">
              <a:off x="5092700" y="1307338"/>
              <a:ext cx="2006600" cy="1347724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Chord 8"/>
            <p:cNvSpPr/>
            <p:nvPr/>
          </p:nvSpPr>
          <p:spPr>
            <a:xfrm rot="7612195">
              <a:off x="2765956" y="2906368"/>
              <a:ext cx="6747161" cy="6853873"/>
            </a:xfrm>
            <a:prstGeom prst="chord">
              <a:avLst>
                <a:gd name="adj1" fmla="val 2700000"/>
                <a:gd name="adj2" fmla="val 14463653"/>
              </a:avLst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662397" y="2459616"/>
            <a:ext cx="1100830" cy="716270"/>
            <a:chOff x="0" y="0"/>
            <a:chExt cx="12192000" cy="9706885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lowchart: Delay 13"/>
            <p:cNvSpPr/>
            <p:nvPr/>
          </p:nvSpPr>
          <p:spPr>
            <a:xfrm rot="16200000">
              <a:off x="5092700" y="1307338"/>
              <a:ext cx="2006600" cy="1347724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Chord 14"/>
            <p:cNvSpPr/>
            <p:nvPr/>
          </p:nvSpPr>
          <p:spPr>
            <a:xfrm rot="7612195">
              <a:off x="2765956" y="2906368"/>
              <a:ext cx="6747161" cy="6853873"/>
            </a:xfrm>
            <a:prstGeom prst="chord">
              <a:avLst>
                <a:gd name="adj1" fmla="val 2700000"/>
                <a:gd name="adj2" fmla="val 14463653"/>
              </a:avLst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700937" y="3616482"/>
            <a:ext cx="1100830" cy="716270"/>
            <a:chOff x="0" y="0"/>
            <a:chExt cx="12192000" cy="9706885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lowchart: Delay 17"/>
            <p:cNvSpPr/>
            <p:nvPr/>
          </p:nvSpPr>
          <p:spPr>
            <a:xfrm rot="16200000">
              <a:off x="5092700" y="1307338"/>
              <a:ext cx="2006600" cy="1347724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Chord 18"/>
            <p:cNvSpPr/>
            <p:nvPr/>
          </p:nvSpPr>
          <p:spPr>
            <a:xfrm rot="7612195">
              <a:off x="2765956" y="2906368"/>
              <a:ext cx="6747161" cy="6853873"/>
            </a:xfrm>
            <a:prstGeom prst="chord">
              <a:avLst>
                <a:gd name="adj1" fmla="val 2700000"/>
                <a:gd name="adj2" fmla="val 14463653"/>
              </a:avLst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8625213" y="1264091"/>
            <a:ext cx="1100830" cy="565272"/>
          </a:xfrm>
          <a:prstGeom prst="rect">
            <a:avLst/>
          </a:prstGeom>
          <a:solidFill>
            <a:schemeClr val="tx1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8663753" y="3564626"/>
            <a:ext cx="1100830" cy="565272"/>
          </a:xfrm>
          <a:prstGeom prst="rect">
            <a:avLst/>
          </a:prstGeom>
          <a:solidFill>
            <a:schemeClr val="tx1"/>
          </a:solidFill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8625213" y="2406836"/>
            <a:ext cx="1100830" cy="565272"/>
          </a:xfrm>
          <a:prstGeom prst="rect">
            <a:avLst/>
          </a:prstGeom>
          <a:solidFill>
            <a:schemeClr val="tx1"/>
          </a:solidFill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/>
          <p:cNvGrpSpPr/>
          <p:nvPr/>
        </p:nvGrpSpPr>
        <p:grpSpPr>
          <a:xfrm>
            <a:off x="8625213" y="1285100"/>
            <a:ext cx="1100830" cy="716270"/>
            <a:chOff x="0" y="0"/>
            <a:chExt cx="12192000" cy="9706885"/>
          </a:xfrm>
        </p:grpSpPr>
        <p:sp>
          <p:nvSpPr>
            <p:cNvPr id="24" name="Rectangle 2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lowchart: Delay 24"/>
            <p:cNvSpPr/>
            <p:nvPr/>
          </p:nvSpPr>
          <p:spPr>
            <a:xfrm rot="16200000">
              <a:off x="5092700" y="1307338"/>
              <a:ext cx="2006600" cy="1347724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Chord 25"/>
            <p:cNvSpPr/>
            <p:nvPr/>
          </p:nvSpPr>
          <p:spPr>
            <a:xfrm rot="7612195">
              <a:off x="2765956" y="2906368"/>
              <a:ext cx="6747161" cy="6853873"/>
            </a:xfrm>
            <a:prstGeom prst="chord">
              <a:avLst>
                <a:gd name="adj1" fmla="val 2700000"/>
                <a:gd name="adj2" fmla="val 14463653"/>
              </a:avLst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8625213" y="2430547"/>
            <a:ext cx="1100830" cy="716270"/>
            <a:chOff x="0" y="0"/>
            <a:chExt cx="12192000" cy="9706885"/>
          </a:xfrm>
        </p:grpSpPr>
        <p:sp>
          <p:nvSpPr>
            <p:cNvPr id="28" name="Rectangle 2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lowchart: Delay 28"/>
            <p:cNvSpPr/>
            <p:nvPr/>
          </p:nvSpPr>
          <p:spPr>
            <a:xfrm rot="16200000">
              <a:off x="5092700" y="1307338"/>
              <a:ext cx="2006600" cy="1347724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Chord 29"/>
            <p:cNvSpPr/>
            <p:nvPr/>
          </p:nvSpPr>
          <p:spPr>
            <a:xfrm rot="7612195">
              <a:off x="2765956" y="2906368"/>
              <a:ext cx="6747161" cy="6853873"/>
            </a:xfrm>
            <a:prstGeom prst="chord">
              <a:avLst>
                <a:gd name="adj1" fmla="val 2700000"/>
                <a:gd name="adj2" fmla="val 14463653"/>
              </a:avLst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8663753" y="3587412"/>
            <a:ext cx="1100830" cy="716270"/>
            <a:chOff x="0" y="0"/>
            <a:chExt cx="12192000" cy="9706885"/>
          </a:xfrm>
        </p:grpSpPr>
        <p:sp>
          <p:nvSpPr>
            <p:cNvPr id="32" name="Rectangle 3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Flowchart: Delay 32"/>
            <p:cNvSpPr/>
            <p:nvPr/>
          </p:nvSpPr>
          <p:spPr>
            <a:xfrm rot="16200000">
              <a:off x="5092700" y="1307338"/>
              <a:ext cx="2006600" cy="1347724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Chord 33"/>
            <p:cNvSpPr/>
            <p:nvPr/>
          </p:nvSpPr>
          <p:spPr>
            <a:xfrm rot="7612195">
              <a:off x="2765956" y="2906368"/>
              <a:ext cx="6747161" cy="6853873"/>
            </a:xfrm>
            <a:prstGeom prst="chord">
              <a:avLst>
                <a:gd name="adj1" fmla="val 2700000"/>
                <a:gd name="adj2" fmla="val 14463653"/>
              </a:avLst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Wave 34"/>
          <p:cNvSpPr/>
          <p:nvPr/>
        </p:nvSpPr>
        <p:spPr>
          <a:xfrm rot="16200000">
            <a:off x="8950838" y="1294060"/>
            <a:ext cx="449580" cy="502048"/>
          </a:xfrm>
          <a:prstGeom prst="wav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Wave 35"/>
          <p:cNvSpPr/>
          <p:nvPr/>
        </p:nvSpPr>
        <p:spPr>
          <a:xfrm rot="16200000">
            <a:off x="8977489" y="3599391"/>
            <a:ext cx="449580" cy="502048"/>
          </a:xfrm>
          <a:prstGeom prst="wav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Wave 36"/>
          <p:cNvSpPr/>
          <p:nvPr/>
        </p:nvSpPr>
        <p:spPr>
          <a:xfrm rot="16200000">
            <a:off x="8950838" y="2448480"/>
            <a:ext cx="449580" cy="502048"/>
          </a:xfrm>
          <a:prstGeom prst="wav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/>
          <p:cNvSpPr/>
          <p:nvPr/>
        </p:nvSpPr>
        <p:spPr>
          <a:xfrm>
            <a:off x="10510255" y="1249311"/>
            <a:ext cx="1100830" cy="565272"/>
          </a:xfrm>
          <a:prstGeom prst="rect">
            <a:avLst/>
          </a:prstGeom>
          <a:solidFill>
            <a:schemeClr val="tx1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/>
          <p:cNvSpPr/>
          <p:nvPr/>
        </p:nvSpPr>
        <p:spPr>
          <a:xfrm>
            <a:off x="10548795" y="3549845"/>
            <a:ext cx="1100830" cy="565272"/>
          </a:xfrm>
          <a:prstGeom prst="rect">
            <a:avLst/>
          </a:prstGeom>
          <a:solidFill>
            <a:schemeClr val="tx1"/>
          </a:solidFill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/>
          <p:cNvSpPr/>
          <p:nvPr/>
        </p:nvSpPr>
        <p:spPr>
          <a:xfrm>
            <a:off x="10510255" y="2392056"/>
            <a:ext cx="1100830" cy="565272"/>
          </a:xfrm>
          <a:prstGeom prst="rect">
            <a:avLst/>
          </a:prstGeom>
          <a:solidFill>
            <a:schemeClr val="tx1"/>
          </a:solidFill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1" name="Group 100"/>
          <p:cNvGrpSpPr/>
          <p:nvPr/>
        </p:nvGrpSpPr>
        <p:grpSpPr>
          <a:xfrm>
            <a:off x="10510255" y="1270320"/>
            <a:ext cx="1100830" cy="716270"/>
            <a:chOff x="0" y="0"/>
            <a:chExt cx="12192000" cy="9706885"/>
          </a:xfrm>
        </p:grpSpPr>
        <p:sp>
          <p:nvSpPr>
            <p:cNvPr id="102" name="Rectangle 10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Flowchart: Delay 102"/>
            <p:cNvSpPr/>
            <p:nvPr/>
          </p:nvSpPr>
          <p:spPr>
            <a:xfrm rot="16200000">
              <a:off x="5092700" y="1307338"/>
              <a:ext cx="2006600" cy="1347724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Chord 103"/>
            <p:cNvSpPr/>
            <p:nvPr/>
          </p:nvSpPr>
          <p:spPr>
            <a:xfrm rot="7612195">
              <a:off x="2765956" y="2906368"/>
              <a:ext cx="6747161" cy="6853873"/>
            </a:xfrm>
            <a:prstGeom prst="chord">
              <a:avLst>
                <a:gd name="adj1" fmla="val 2700000"/>
                <a:gd name="adj2" fmla="val 14463653"/>
              </a:avLst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5" name="Group 104"/>
          <p:cNvGrpSpPr/>
          <p:nvPr/>
        </p:nvGrpSpPr>
        <p:grpSpPr>
          <a:xfrm>
            <a:off x="10510255" y="2415766"/>
            <a:ext cx="1100830" cy="716270"/>
            <a:chOff x="0" y="0"/>
            <a:chExt cx="12192000" cy="9706885"/>
          </a:xfrm>
        </p:grpSpPr>
        <p:sp>
          <p:nvSpPr>
            <p:cNvPr id="106" name="Rectangle 10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Flowchart: Delay 106"/>
            <p:cNvSpPr/>
            <p:nvPr/>
          </p:nvSpPr>
          <p:spPr>
            <a:xfrm rot="16200000">
              <a:off x="5092700" y="1307338"/>
              <a:ext cx="2006600" cy="1347724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Chord 107"/>
            <p:cNvSpPr/>
            <p:nvPr/>
          </p:nvSpPr>
          <p:spPr>
            <a:xfrm rot="7612195">
              <a:off x="2765956" y="2906368"/>
              <a:ext cx="6747161" cy="6853873"/>
            </a:xfrm>
            <a:prstGeom prst="chord">
              <a:avLst>
                <a:gd name="adj1" fmla="val 2700000"/>
                <a:gd name="adj2" fmla="val 14463653"/>
              </a:avLst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10548795" y="3572632"/>
            <a:ext cx="1100830" cy="716270"/>
            <a:chOff x="0" y="0"/>
            <a:chExt cx="12192000" cy="9706885"/>
          </a:xfrm>
        </p:grpSpPr>
        <p:sp>
          <p:nvSpPr>
            <p:cNvPr id="110" name="Rectangle 10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Flowchart: Delay 110"/>
            <p:cNvSpPr/>
            <p:nvPr/>
          </p:nvSpPr>
          <p:spPr>
            <a:xfrm rot="16200000">
              <a:off x="5092700" y="1307338"/>
              <a:ext cx="2006600" cy="1347724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Chord 111"/>
            <p:cNvSpPr/>
            <p:nvPr/>
          </p:nvSpPr>
          <p:spPr>
            <a:xfrm rot="7612195">
              <a:off x="2765956" y="2906368"/>
              <a:ext cx="6747161" cy="6853873"/>
            </a:xfrm>
            <a:prstGeom prst="chord">
              <a:avLst>
                <a:gd name="adj1" fmla="val 2700000"/>
                <a:gd name="adj2" fmla="val 14463653"/>
              </a:avLst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3" name="Rectangle 112"/>
          <p:cNvSpPr/>
          <p:nvPr/>
        </p:nvSpPr>
        <p:spPr>
          <a:xfrm>
            <a:off x="6726998" y="1288872"/>
            <a:ext cx="1100830" cy="565272"/>
          </a:xfrm>
          <a:prstGeom prst="rect">
            <a:avLst/>
          </a:prstGeom>
          <a:solidFill>
            <a:schemeClr val="tx1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/>
          <p:cNvSpPr/>
          <p:nvPr/>
        </p:nvSpPr>
        <p:spPr>
          <a:xfrm>
            <a:off x="6765538" y="3589407"/>
            <a:ext cx="1100830" cy="565272"/>
          </a:xfrm>
          <a:prstGeom prst="rect">
            <a:avLst/>
          </a:prstGeom>
          <a:solidFill>
            <a:schemeClr val="tx1"/>
          </a:solidFill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 114"/>
          <p:cNvSpPr/>
          <p:nvPr/>
        </p:nvSpPr>
        <p:spPr>
          <a:xfrm>
            <a:off x="6726998" y="2431617"/>
            <a:ext cx="1100830" cy="565272"/>
          </a:xfrm>
          <a:prstGeom prst="rect">
            <a:avLst/>
          </a:prstGeom>
          <a:solidFill>
            <a:schemeClr val="tx1"/>
          </a:solidFill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6" name="Group 115"/>
          <p:cNvGrpSpPr/>
          <p:nvPr/>
        </p:nvGrpSpPr>
        <p:grpSpPr>
          <a:xfrm>
            <a:off x="6726998" y="1309881"/>
            <a:ext cx="1100830" cy="716270"/>
            <a:chOff x="0" y="0"/>
            <a:chExt cx="12192000" cy="9706885"/>
          </a:xfrm>
        </p:grpSpPr>
        <p:sp>
          <p:nvSpPr>
            <p:cNvPr id="117" name="Rectangle 1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Flowchart: Delay 117"/>
            <p:cNvSpPr/>
            <p:nvPr/>
          </p:nvSpPr>
          <p:spPr>
            <a:xfrm rot="16200000">
              <a:off x="5092700" y="1307338"/>
              <a:ext cx="2006600" cy="1347724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Chord 118"/>
            <p:cNvSpPr/>
            <p:nvPr/>
          </p:nvSpPr>
          <p:spPr>
            <a:xfrm rot="7612195">
              <a:off x="2765956" y="2906368"/>
              <a:ext cx="6747161" cy="6853873"/>
            </a:xfrm>
            <a:prstGeom prst="chord">
              <a:avLst>
                <a:gd name="adj1" fmla="val 2700000"/>
                <a:gd name="adj2" fmla="val 14463653"/>
              </a:avLst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6726998" y="2455328"/>
            <a:ext cx="1100830" cy="716270"/>
            <a:chOff x="0" y="0"/>
            <a:chExt cx="12192000" cy="9706885"/>
          </a:xfrm>
        </p:grpSpPr>
        <p:sp>
          <p:nvSpPr>
            <p:cNvPr id="121" name="Rectangle 12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Flowchart: Delay 121"/>
            <p:cNvSpPr/>
            <p:nvPr/>
          </p:nvSpPr>
          <p:spPr>
            <a:xfrm rot="16200000">
              <a:off x="5092700" y="1307338"/>
              <a:ext cx="2006600" cy="1347724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Chord 122"/>
            <p:cNvSpPr/>
            <p:nvPr/>
          </p:nvSpPr>
          <p:spPr>
            <a:xfrm rot="7612195">
              <a:off x="2765956" y="2906368"/>
              <a:ext cx="6747161" cy="6853873"/>
            </a:xfrm>
            <a:prstGeom prst="chord">
              <a:avLst>
                <a:gd name="adj1" fmla="val 2700000"/>
                <a:gd name="adj2" fmla="val 14463653"/>
              </a:avLst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4" name="Group 123"/>
          <p:cNvGrpSpPr/>
          <p:nvPr/>
        </p:nvGrpSpPr>
        <p:grpSpPr>
          <a:xfrm>
            <a:off x="6765538" y="3612193"/>
            <a:ext cx="1100830" cy="716270"/>
            <a:chOff x="0" y="0"/>
            <a:chExt cx="12192000" cy="9706885"/>
          </a:xfrm>
        </p:grpSpPr>
        <p:sp>
          <p:nvSpPr>
            <p:cNvPr id="125" name="Rectangle 12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Flowchart: Delay 125"/>
            <p:cNvSpPr/>
            <p:nvPr/>
          </p:nvSpPr>
          <p:spPr>
            <a:xfrm rot="16200000">
              <a:off x="5092700" y="1307338"/>
              <a:ext cx="2006600" cy="1347724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Chord 126"/>
            <p:cNvSpPr/>
            <p:nvPr/>
          </p:nvSpPr>
          <p:spPr>
            <a:xfrm rot="7612195">
              <a:off x="2765956" y="2906368"/>
              <a:ext cx="6747161" cy="6853873"/>
            </a:xfrm>
            <a:prstGeom prst="chord">
              <a:avLst>
                <a:gd name="adj1" fmla="val 2700000"/>
                <a:gd name="adj2" fmla="val 14463653"/>
              </a:avLst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8" name="Rectangle 127"/>
          <p:cNvSpPr/>
          <p:nvPr/>
        </p:nvSpPr>
        <p:spPr>
          <a:xfrm>
            <a:off x="4713967" y="1312821"/>
            <a:ext cx="1100830" cy="565272"/>
          </a:xfrm>
          <a:prstGeom prst="rect">
            <a:avLst/>
          </a:prstGeom>
          <a:solidFill>
            <a:schemeClr val="tx1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ectangle 128"/>
          <p:cNvSpPr/>
          <p:nvPr/>
        </p:nvSpPr>
        <p:spPr>
          <a:xfrm>
            <a:off x="4752507" y="3613355"/>
            <a:ext cx="1100830" cy="565272"/>
          </a:xfrm>
          <a:prstGeom prst="rect">
            <a:avLst/>
          </a:prstGeom>
          <a:solidFill>
            <a:schemeClr val="tx1"/>
          </a:solidFill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Rectangle 129"/>
          <p:cNvSpPr/>
          <p:nvPr/>
        </p:nvSpPr>
        <p:spPr>
          <a:xfrm>
            <a:off x="4713967" y="2455566"/>
            <a:ext cx="1100830" cy="565272"/>
          </a:xfrm>
          <a:prstGeom prst="rect">
            <a:avLst/>
          </a:prstGeom>
          <a:solidFill>
            <a:schemeClr val="tx1"/>
          </a:solidFill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1" name="Group 130"/>
          <p:cNvGrpSpPr/>
          <p:nvPr/>
        </p:nvGrpSpPr>
        <p:grpSpPr>
          <a:xfrm>
            <a:off x="4713967" y="1333830"/>
            <a:ext cx="1100830" cy="716270"/>
            <a:chOff x="0" y="0"/>
            <a:chExt cx="12192000" cy="9706885"/>
          </a:xfrm>
        </p:grpSpPr>
        <p:sp>
          <p:nvSpPr>
            <p:cNvPr id="132" name="Rectangle 13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Flowchart: Delay 132"/>
            <p:cNvSpPr/>
            <p:nvPr/>
          </p:nvSpPr>
          <p:spPr>
            <a:xfrm rot="16200000">
              <a:off x="5092700" y="1307338"/>
              <a:ext cx="2006600" cy="1347724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Chord 133"/>
            <p:cNvSpPr/>
            <p:nvPr/>
          </p:nvSpPr>
          <p:spPr>
            <a:xfrm rot="7612195">
              <a:off x="2765956" y="2906368"/>
              <a:ext cx="6747161" cy="6853873"/>
            </a:xfrm>
            <a:prstGeom prst="chord">
              <a:avLst>
                <a:gd name="adj1" fmla="val 2700000"/>
                <a:gd name="adj2" fmla="val 14463653"/>
              </a:avLst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5" name="Group 134"/>
          <p:cNvGrpSpPr/>
          <p:nvPr/>
        </p:nvGrpSpPr>
        <p:grpSpPr>
          <a:xfrm>
            <a:off x="4713967" y="2479276"/>
            <a:ext cx="1100830" cy="716270"/>
            <a:chOff x="0" y="0"/>
            <a:chExt cx="12192000" cy="9706885"/>
          </a:xfrm>
        </p:grpSpPr>
        <p:sp>
          <p:nvSpPr>
            <p:cNvPr id="136" name="Rectangle 13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Flowchart: Delay 136"/>
            <p:cNvSpPr/>
            <p:nvPr/>
          </p:nvSpPr>
          <p:spPr>
            <a:xfrm rot="16200000">
              <a:off x="5092700" y="1307338"/>
              <a:ext cx="2006600" cy="1347724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Chord 137"/>
            <p:cNvSpPr/>
            <p:nvPr/>
          </p:nvSpPr>
          <p:spPr>
            <a:xfrm rot="7612195">
              <a:off x="2765956" y="2906368"/>
              <a:ext cx="6747161" cy="6853873"/>
            </a:xfrm>
            <a:prstGeom prst="chord">
              <a:avLst>
                <a:gd name="adj1" fmla="val 2700000"/>
                <a:gd name="adj2" fmla="val 14463653"/>
              </a:avLst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9" name="Group 138"/>
          <p:cNvGrpSpPr/>
          <p:nvPr/>
        </p:nvGrpSpPr>
        <p:grpSpPr>
          <a:xfrm>
            <a:off x="4752507" y="3636142"/>
            <a:ext cx="1100830" cy="716270"/>
            <a:chOff x="0" y="0"/>
            <a:chExt cx="12192000" cy="9706885"/>
          </a:xfrm>
        </p:grpSpPr>
        <p:sp>
          <p:nvSpPr>
            <p:cNvPr id="140" name="Rectangle 13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Flowchart: Delay 140"/>
            <p:cNvSpPr/>
            <p:nvPr/>
          </p:nvSpPr>
          <p:spPr>
            <a:xfrm rot="16200000">
              <a:off x="5092700" y="1307338"/>
              <a:ext cx="2006600" cy="1347724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Chord 141"/>
            <p:cNvSpPr/>
            <p:nvPr/>
          </p:nvSpPr>
          <p:spPr>
            <a:xfrm rot="7612195">
              <a:off x="2765956" y="2906368"/>
              <a:ext cx="6747161" cy="6853873"/>
            </a:xfrm>
            <a:prstGeom prst="chord">
              <a:avLst>
                <a:gd name="adj1" fmla="val 2700000"/>
                <a:gd name="adj2" fmla="val 14463653"/>
              </a:avLst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3" name="Rectangle 142"/>
          <p:cNvSpPr/>
          <p:nvPr/>
        </p:nvSpPr>
        <p:spPr>
          <a:xfrm>
            <a:off x="627199" y="1312821"/>
            <a:ext cx="1100830" cy="565272"/>
          </a:xfrm>
          <a:prstGeom prst="rect">
            <a:avLst/>
          </a:prstGeom>
          <a:solidFill>
            <a:schemeClr val="tx1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Rectangle 143"/>
          <p:cNvSpPr/>
          <p:nvPr/>
        </p:nvSpPr>
        <p:spPr>
          <a:xfrm>
            <a:off x="665739" y="3613356"/>
            <a:ext cx="1100830" cy="565272"/>
          </a:xfrm>
          <a:prstGeom prst="rect">
            <a:avLst/>
          </a:prstGeom>
          <a:solidFill>
            <a:schemeClr val="tx1"/>
          </a:solidFill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Rectangle 144"/>
          <p:cNvSpPr/>
          <p:nvPr/>
        </p:nvSpPr>
        <p:spPr>
          <a:xfrm>
            <a:off x="627199" y="2455566"/>
            <a:ext cx="1100830" cy="565272"/>
          </a:xfrm>
          <a:prstGeom prst="rect">
            <a:avLst/>
          </a:prstGeom>
          <a:solidFill>
            <a:schemeClr val="tx1"/>
          </a:solidFill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6" name="Group 145"/>
          <p:cNvGrpSpPr/>
          <p:nvPr/>
        </p:nvGrpSpPr>
        <p:grpSpPr>
          <a:xfrm>
            <a:off x="627199" y="1333830"/>
            <a:ext cx="1100830" cy="716270"/>
            <a:chOff x="0" y="0"/>
            <a:chExt cx="12192000" cy="9706885"/>
          </a:xfrm>
        </p:grpSpPr>
        <p:sp>
          <p:nvSpPr>
            <p:cNvPr id="147" name="Rectangle 14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Flowchart: Delay 147"/>
            <p:cNvSpPr/>
            <p:nvPr/>
          </p:nvSpPr>
          <p:spPr>
            <a:xfrm rot="16200000">
              <a:off x="5092700" y="1307338"/>
              <a:ext cx="2006600" cy="1347724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Chord 148"/>
            <p:cNvSpPr/>
            <p:nvPr/>
          </p:nvSpPr>
          <p:spPr>
            <a:xfrm rot="7612195">
              <a:off x="2765956" y="2906368"/>
              <a:ext cx="6747161" cy="6853873"/>
            </a:xfrm>
            <a:prstGeom prst="chord">
              <a:avLst>
                <a:gd name="adj1" fmla="val 2700000"/>
                <a:gd name="adj2" fmla="val 14463653"/>
              </a:avLst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627199" y="2479277"/>
            <a:ext cx="1100830" cy="716270"/>
            <a:chOff x="0" y="0"/>
            <a:chExt cx="12192000" cy="9706885"/>
          </a:xfrm>
        </p:grpSpPr>
        <p:sp>
          <p:nvSpPr>
            <p:cNvPr id="151" name="Rectangle 15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Flowchart: Delay 151"/>
            <p:cNvSpPr/>
            <p:nvPr/>
          </p:nvSpPr>
          <p:spPr>
            <a:xfrm rot="16200000">
              <a:off x="5092700" y="1307338"/>
              <a:ext cx="2006600" cy="1347724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Chord 152"/>
            <p:cNvSpPr/>
            <p:nvPr/>
          </p:nvSpPr>
          <p:spPr>
            <a:xfrm rot="7612195">
              <a:off x="2765956" y="2906368"/>
              <a:ext cx="6747161" cy="6853873"/>
            </a:xfrm>
            <a:prstGeom prst="chord">
              <a:avLst>
                <a:gd name="adj1" fmla="val 2700000"/>
                <a:gd name="adj2" fmla="val 14463653"/>
              </a:avLst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4" name="Group 153"/>
          <p:cNvGrpSpPr/>
          <p:nvPr/>
        </p:nvGrpSpPr>
        <p:grpSpPr>
          <a:xfrm>
            <a:off x="665739" y="3636142"/>
            <a:ext cx="1100830" cy="716270"/>
            <a:chOff x="0" y="0"/>
            <a:chExt cx="12192000" cy="9706885"/>
          </a:xfrm>
        </p:grpSpPr>
        <p:sp>
          <p:nvSpPr>
            <p:cNvPr id="155" name="Rectangle 15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Flowchart: Delay 155"/>
            <p:cNvSpPr/>
            <p:nvPr/>
          </p:nvSpPr>
          <p:spPr>
            <a:xfrm rot="16200000">
              <a:off x="5092700" y="1307338"/>
              <a:ext cx="2006600" cy="1347724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Chord 156"/>
            <p:cNvSpPr/>
            <p:nvPr/>
          </p:nvSpPr>
          <p:spPr>
            <a:xfrm rot="7612195">
              <a:off x="2765956" y="2906368"/>
              <a:ext cx="6747161" cy="6853873"/>
            </a:xfrm>
            <a:prstGeom prst="chord">
              <a:avLst>
                <a:gd name="adj1" fmla="val 2700000"/>
                <a:gd name="adj2" fmla="val 14463653"/>
              </a:avLst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59" name="Straight Arrow Connector 158"/>
          <p:cNvCxnSpPr>
            <a:stCxn id="143" idx="3"/>
            <a:endCxn id="7" idx="1"/>
          </p:cNvCxnSpPr>
          <p:nvPr/>
        </p:nvCxnSpPr>
        <p:spPr>
          <a:xfrm flipV="1">
            <a:off x="1728029" y="1567195"/>
            <a:ext cx="934368" cy="28262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/>
          <p:cNvCxnSpPr>
            <a:stCxn id="144" idx="3"/>
            <a:endCxn id="5" idx="1"/>
          </p:cNvCxnSpPr>
          <p:nvPr/>
        </p:nvCxnSpPr>
        <p:spPr>
          <a:xfrm flipV="1">
            <a:off x="1766569" y="3876331"/>
            <a:ext cx="934368" cy="19661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Arrow Connector 162"/>
          <p:cNvCxnSpPr>
            <a:stCxn id="145" idx="3"/>
            <a:endCxn id="13" idx="1"/>
          </p:cNvCxnSpPr>
          <p:nvPr/>
        </p:nvCxnSpPr>
        <p:spPr>
          <a:xfrm flipV="1">
            <a:off x="1728029" y="2712642"/>
            <a:ext cx="934368" cy="2556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Elbow Connector 167"/>
          <p:cNvCxnSpPr>
            <a:stCxn id="143" idx="1"/>
          </p:cNvCxnSpPr>
          <p:nvPr/>
        </p:nvCxnSpPr>
        <p:spPr>
          <a:xfrm rot="10800000" flipV="1">
            <a:off x="159027" y="1595456"/>
            <a:ext cx="468173" cy="5262543"/>
          </a:xfrm>
          <a:prstGeom prst="bentConnector2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Elbow Connector 170"/>
          <p:cNvCxnSpPr>
            <a:stCxn id="145" idx="1"/>
          </p:cNvCxnSpPr>
          <p:nvPr/>
        </p:nvCxnSpPr>
        <p:spPr>
          <a:xfrm rot="10800000" flipV="1">
            <a:off x="460607" y="2738202"/>
            <a:ext cx="166593" cy="4119796"/>
          </a:xfrm>
          <a:prstGeom prst="bentConnector2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Arrow Connector 177"/>
          <p:cNvCxnSpPr/>
          <p:nvPr/>
        </p:nvCxnSpPr>
        <p:spPr>
          <a:xfrm>
            <a:off x="714040" y="4178626"/>
            <a:ext cx="22305" cy="2679372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Arrow Connector 183"/>
          <p:cNvCxnSpPr>
            <a:stCxn id="113" idx="3"/>
            <a:endCxn id="24" idx="1"/>
          </p:cNvCxnSpPr>
          <p:nvPr/>
        </p:nvCxnSpPr>
        <p:spPr>
          <a:xfrm flipV="1">
            <a:off x="7827828" y="1538126"/>
            <a:ext cx="797385" cy="33382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Arrow Connector 186"/>
          <p:cNvCxnSpPr>
            <a:stCxn id="115" idx="3"/>
            <a:endCxn id="22" idx="1"/>
          </p:cNvCxnSpPr>
          <p:nvPr/>
        </p:nvCxnSpPr>
        <p:spPr>
          <a:xfrm flipV="1">
            <a:off x="7827828" y="2689472"/>
            <a:ext cx="797385" cy="24781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Arrow Connector 189"/>
          <p:cNvCxnSpPr>
            <a:stCxn id="114" idx="3"/>
            <a:endCxn id="21" idx="1"/>
          </p:cNvCxnSpPr>
          <p:nvPr/>
        </p:nvCxnSpPr>
        <p:spPr>
          <a:xfrm flipV="1">
            <a:off x="7866368" y="3847262"/>
            <a:ext cx="797385" cy="24781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Arrow Connector 192"/>
          <p:cNvCxnSpPr>
            <a:stCxn id="24" idx="3"/>
            <a:endCxn id="102" idx="1"/>
          </p:cNvCxnSpPr>
          <p:nvPr/>
        </p:nvCxnSpPr>
        <p:spPr>
          <a:xfrm flipV="1">
            <a:off x="9726043" y="1523346"/>
            <a:ext cx="784212" cy="1478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Arrow Connector 195"/>
          <p:cNvCxnSpPr>
            <a:stCxn id="28" idx="3"/>
            <a:endCxn id="106" idx="1"/>
          </p:cNvCxnSpPr>
          <p:nvPr/>
        </p:nvCxnSpPr>
        <p:spPr>
          <a:xfrm flipV="1">
            <a:off x="9726043" y="2668792"/>
            <a:ext cx="784212" cy="14781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Arrow Connector 198"/>
          <p:cNvCxnSpPr>
            <a:stCxn id="21" idx="3"/>
            <a:endCxn id="110" idx="1"/>
          </p:cNvCxnSpPr>
          <p:nvPr/>
        </p:nvCxnSpPr>
        <p:spPr>
          <a:xfrm flipV="1">
            <a:off x="9764583" y="3825658"/>
            <a:ext cx="784212" cy="21604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Elbow Connector 201"/>
          <p:cNvCxnSpPr>
            <a:stCxn id="98" idx="3"/>
          </p:cNvCxnSpPr>
          <p:nvPr/>
        </p:nvCxnSpPr>
        <p:spPr>
          <a:xfrm>
            <a:off x="11611085" y="1531947"/>
            <a:ext cx="489571" cy="5326051"/>
          </a:xfrm>
          <a:prstGeom prst="bentConnector2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Elbow Connector 205"/>
          <p:cNvCxnSpPr>
            <a:stCxn id="106" idx="3"/>
          </p:cNvCxnSpPr>
          <p:nvPr/>
        </p:nvCxnSpPr>
        <p:spPr>
          <a:xfrm>
            <a:off x="11611085" y="2668792"/>
            <a:ext cx="221081" cy="4189206"/>
          </a:xfrm>
          <a:prstGeom prst="bentConnector2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Arrow Connector 208"/>
          <p:cNvCxnSpPr/>
          <p:nvPr/>
        </p:nvCxnSpPr>
        <p:spPr>
          <a:xfrm>
            <a:off x="11500041" y="4148956"/>
            <a:ext cx="0" cy="2709042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Curved Connector 212"/>
          <p:cNvCxnSpPr>
            <a:stCxn id="143" idx="2"/>
            <a:endCxn id="113" idx="2"/>
          </p:cNvCxnSpPr>
          <p:nvPr/>
        </p:nvCxnSpPr>
        <p:spPr>
          <a:xfrm rot="5400000" flipH="1" flipV="1">
            <a:off x="4215538" y="-1183781"/>
            <a:ext cx="23949" cy="6099799"/>
          </a:xfrm>
          <a:prstGeom prst="curvedConnector3">
            <a:avLst>
              <a:gd name="adj1" fmla="val -954528"/>
            </a:avLst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Curved Connector 215"/>
          <p:cNvCxnSpPr>
            <a:stCxn id="157" idx="2"/>
            <a:endCxn id="114" idx="2"/>
          </p:cNvCxnSpPr>
          <p:nvPr/>
        </p:nvCxnSpPr>
        <p:spPr>
          <a:xfrm rot="16200000" flipH="1">
            <a:off x="4266432" y="1105157"/>
            <a:ext cx="11705" cy="6087338"/>
          </a:xfrm>
          <a:prstGeom prst="curvedConnector3">
            <a:avLst>
              <a:gd name="adj1" fmla="val 4259069"/>
            </a:avLst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Curved Connector 216"/>
          <p:cNvCxnSpPr>
            <a:stCxn id="145" idx="2"/>
            <a:endCxn id="115" idx="2"/>
          </p:cNvCxnSpPr>
          <p:nvPr/>
        </p:nvCxnSpPr>
        <p:spPr>
          <a:xfrm rot="5400000" flipH="1" flipV="1">
            <a:off x="4215538" y="-41036"/>
            <a:ext cx="23949" cy="6099799"/>
          </a:xfrm>
          <a:prstGeom prst="curvedConnector3">
            <a:avLst>
              <a:gd name="adj1" fmla="val -954528"/>
            </a:avLst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Curved Connector 222"/>
          <p:cNvCxnSpPr>
            <a:stCxn id="129" idx="0"/>
            <a:endCxn id="21" idx="0"/>
          </p:cNvCxnSpPr>
          <p:nvPr/>
        </p:nvCxnSpPr>
        <p:spPr>
          <a:xfrm rot="5400000" flipH="1" flipV="1">
            <a:off x="7234181" y="1633368"/>
            <a:ext cx="48729" cy="3911246"/>
          </a:xfrm>
          <a:prstGeom prst="curvedConnector3">
            <a:avLst>
              <a:gd name="adj1" fmla="val 732299"/>
            </a:avLst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Curved Connector 225"/>
          <p:cNvCxnSpPr>
            <a:stCxn id="136" idx="0"/>
            <a:endCxn id="22" idx="0"/>
          </p:cNvCxnSpPr>
          <p:nvPr/>
        </p:nvCxnSpPr>
        <p:spPr>
          <a:xfrm rot="5400000" flipH="1" flipV="1">
            <a:off x="7183785" y="487433"/>
            <a:ext cx="72440" cy="3911246"/>
          </a:xfrm>
          <a:prstGeom prst="curvedConnector3">
            <a:avLst>
              <a:gd name="adj1" fmla="val 525335"/>
            </a:avLst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Curved Connector 228"/>
          <p:cNvCxnSpPr>
            <a:stCxn id="128" idx="0"/>
            <a:endCxn id="24" idx="0"/>
          </p:cNvCxnSpPr>
          <p:nvPr/>
        </p:nvCxnSpPr>
        <p:spPr>
          <a:xfrm rot="5400000" flipH="1" flipV="1">
            <a:off x="7206145" y="-656662"/>
            <a:ext cx="27721" cy="3911246"/>
          </a:xfrm>
          <a:prstGeom prst="curvedConnector3">
            <a:avLst>
              <a:gd name="adj1" fmla="val 1163674"/>
            </a:avLst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Arrow Connector 231"/>
          <p:cNvCxnSpPr>
            <a:stCxn id="17" idx="3"/>
            <a:endCxn id="129" idx="1"/>
          </p:cNvCxnSpPr>
          <p:nvPr/>
        </p:nvCxnSpPr>
        <p:spPr>
          <a:xfrm>
            <a:off x="3801767" y="3869508"/>
            <a:ext cx="950740" cy="26483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Arrow Connector 235"/>
          <p:cNvCxnSpPr/>
          <p:nvPr/>
        </p:nvCxnSpPr>
        <p:spPr>
          <a:xfrm flipV="1">
            <a:off x="3773458" y="1562906"/>
            <a:ext cx="934368" cy="19661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Straight Arrow Connector 236"/>
          <p:cNvCxnSpPr/>
          <p:nvPr/>
        </p:nvCxnSpPr>
        <p:spPr>
          <a:xfrm flipV="1">
            <a:off x="3794626" y="2723565"/>
            <a:ext cx="934368" cy="19661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Elbow Connector 237"/>
          <p:cNvCxnSpPr>
            <a:stCxn id="4" idx="2"/>
          </p:cNvCxnSpPr>
          <p:nvPr/>
        </p:nvCxnSpPr>
        <p:spPr>
          <a:xfrm rot="5400000">
            <a:off x="140215" y="3785402"/>
            <a:ext cx="4999567" cy="1145628"/>
          </a:xfrm>
          <a:prstGeom prst="bentConnector3">
            <a:avLst>
              <a:gd name="adj1" fmla="val 8650"/>
            </a:avLst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Elbow Connector 238"/>
          <p:cNvCxnSpPr>
            <a:stCxn id="6" idx="2"/>
          </p:cNvCxnSpPr>
          <p:nvPr/>
        </p:nvCxnSpPr>
        <p:spPr>
          <a:xfrm rot="5400000">
            <a:off x="868232" y="4506330"/>
            <a:ext cx="3849732" cy="839429"/>
          </a:xfrm>
          <a:prstGeom prst="bentConnector3">
            <a:avLst>
              <a:gd name="adj1" fmla="val 11101"/>
            </a:avLst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Straight Arrow Connector 257"/>
          <p:cNvCxnSpPr>
            <a:stCxn id="5" idx="2"/>
          </p:cNvCxnSpPr>
          <p:nvPr/>
        </p:nvCxnSpPr>
        <p:spPr>
          <a:xfrm>
            <a:off x="3251352" y="4158967"/>
            <a:ext cx="0" cy="2699033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Elbow Connector 260"/>
          <p:cNvCxnSpPr>
            <a:stCxn id="128" idx="2"/>
          </p:cNvCxnSpPr>
          <p:nvPr/>
        </p:nvCxnSpPr>
        <p:spPr>
          <a:xfrm rot="5400000">
            <a:off x="2208314" y="3801933"/>
            <a:ext cx="4979909" cy="1132228"/>
          </a:xfrm>
          <a:prstGeom prst="bentConnector3">
            <a:avLst>
              <a:gd name="adj1" fmla="val 7422"/>
            </a:avLst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Elbow Connector 264"/>
          <p:cNvCxnSpPr>
            <a:stCxn id="130" idx="2"/>
          </p:cNvCxnSpPr>
          <p:nvPr/>
        </p:nvCxnSpPr>
        <p:spPr>
          <a:xfrm rot="5400000">
            <a:off x="2912516" y="4499044"/>
            <a:ext cx="3830073" cy="873661"/>
          </a:xfrm>
          <a:prstGeom prst="bentConnector3">
            <a:avLst>
              <a:gd name="adj1" fmla="val 10210"/>
            </a:avLst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Arrow Connector 268"/>
          <p:cNvCxnSpPr/>
          <p:nvPr/>
        </p:nvCxnSpPr>
        <p:spPr>
          <a:xfrm>
            <a:off x="5296666" y="4194972"/>
            <a:ext cx="0" cy="2699033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Straight Arrow Connector 269"/>
          <p:cNvCxnSpPr/>
          <p:nvPr/>
        </p:nvCxnSpPr>
        <p:spPr>
          <a:xfrm>
            <a:off x="7287672" y="4194971"/>
            <a:ext cx="0" cy="2699033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1" name="Elbow Connector 270"/>
          <p:cNvCxnSpPr/>
          <p:nvPr/>
        </p:nvCxnSpPr>
        <p:spPr>
          <a:xfrm rot="5400000">
            <a:off x="4875434" y="4511245"/>
            <a:ext cx="3876867" cy="884500"/>
          </a:xfrm>
          <a:prstGeom prst="bentConnector3">
            <a:avLst>
              <a:gd name="adj1" fmla="val 11032"/>
            </a:avLst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2" name="Elbow Connector 271"/>
          <p:cNvCxnSpPr/>
          <p:nvPr/>
        </p:nvCxnSpPr>
        <p:spPr>
          <a:xfrm rot="5400000">
            <a:off x="4204292" y="3835858"/>
            <a:ext cx="4979909" cy="1132228"/>
          </a:xfrm>
          <a:prstGeom prst="bentConnector3">
            <a:avLst>
              <a:gd name="adj1" fmla="val 7954"/>
            </a:avLst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1357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Floor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10469" y="1706993"/>
            <a:ext cx="1490597" cy="914400"/>
          </a:xfrm>
          <a:prstGeom prst="rect">
            <a:avLst/>
          </a:prstGeom>
          <a:solidFill>
            <a:schemeClr val="tx1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062655" y="5428402"/>
            <a:ext cx="1490597" cy="914400"/>
          </a:xfrm>
          <a:prstGeom prst="rect">
            <a:avLst/>
          </a:prstGeom>
          <a:solidFill>
            <a:schemeClr val="tx1"/>
          </a:solidFill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10469" y="3555529"/>
            <a:ext cx="1490597" cy="914400"/>
          </a:xfrm>
          <a:prstGeom prst="rect">
            <a:avLst/>
          </a:prstGeom>
          <a:solidFill>
            <a:schemeClr val="tx1"/>
          </a:solidFill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909265" y="1698350"/>
            <a:ext cx="1490597" cy="914400"/>
          </a:xfrm>
          <a:prstGeom prst="rect">
            <a:avLst/>
          </a:prstGeom>
          <a:solidFill>
            <a:schemeClr val="tx1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961451" y="5419759"/>
            <a:ext cx="1490597" cy="914400"/>
          </a:xfrm>
          <a:prstGeom prst="rect">
            <a:avLst/>
          </a:prstGeom>
          <a:solidFill>
            <a:schemeClr val="tx1"/>
          </a:solidFill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909265" y="3546886"/>
            <a:ext cx="1490597" cy="914400"/>
          </a:xfrm>
          <a:prstGeom prst="rect">
            <a:avLst/>
          </a:prstGeom>
          <a:solidFill>
            <a:schemeClr val="tx1"/>
          </a:solidFill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418267" y="1704319"/>
            <a:ext cx="1490597" cy="914400"/>
          </a:xfrm>
          <a:prstGeom prst="rect">
            <a:avLst/>
          </a:prstGeom>
          <a:solidFill>
            <a:schemeClr val="tx1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963974" y="5412097"/>
            <a:ext cx="1490597" cy="914400"/>
          </a:xfrm>
          <a:prstGeom prst="rect">
            <a:avLst/>
          </a:prstGeom>
          <a:solidFill>
            <a:schemeClr val="tx1"/>
          </a:solidFill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911788" y="3539224"/>
            <a:ext cx="1490597" cy="914400"/>
          </a:xfrm>
          <a:prstGeom prst="rect">
            <a:avLst/>
          </a:prstGeom>
          <a:solidFill>
            <a:schemeClr val="tx1"/>
          </a:solidFill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9863203" y="5419759"/>
            <a:ext cx="1490597" cy="914400"/>
          </a:xfrm>
          <a:prstGeom prst="rect">
            <a:avLst/>
          </a:prstGeom>
          <a:solidFill>
            <a:schemeClr val="tx1"/>
          </a:solidFill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9811017" y="3546886"/>
            <a:ext cx="1490597" cy="914400"/>
          </a:xfrm>
          <a:prstGeom prst="rect">
            <a:avLst/>
          </a:prstGeom>
          <a:solidFill>
            <a:schemeClr val="tx1"/>
          </a:solidFill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1062654" y="1714655"/>
            <a:ext cx="1386225" cy="1177372"/>
            <a:chOff x="627199" y="1333830"/>
            <a:chExt cx="1100830" cy="716270"/>
          </a:xfrm>
        </p:grpSpPr>
        <p:grpSp>
          <p:nvGrpSpPr>
            <p:cNvPr id="20" name="Group 19"/>
            <p:cNvGrpSpPr/>
            <p:nvPr/>
          </p:nvGrpSpPr>
          <p:grpSpPr>
            <a:xfrm>
              <a:off x="627199" y="1333830"/>
              <a:ext cx="1100830" cy="506051"/>
              <a:chOff x="627199" y="1333830"/>
              <a:chExt cx="1100830" cy="506051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627199" y="1333830"/>
                <a:ext cx="1100830" cy="506051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Flowchart: Delay 17"/>
              <p:cNvSpPr/>
              <p:nvPr/>
            </p:nvSpPr>
            <p:spPr>
              <a:xfrm rot="16200000">
                <a:off x="1103581" y="1419179"/>
                <a:ext cx="148067" cy="121688"/>
              </a:xfrm>
              <a:prstGeom prst="flowChartDelay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" name="Chord 18"/>
            <p:cNvSpPr/>
            <p:nvPr/>
          </p:nvSpPr>
          <p:spPr>
            <a:xfrm rot="7612195">
              <a:off x="932609" y="1491742"/>
              <a:ext cx="497872" cy="618844"/>
            </a:xfrm>
            <a:prstGeom prst="chord">
              <a:avLst>
                <a:gd name="adj1" fmla="val 2700000"/>
                <a:gd name="adj2" fmla="val 14463653"/>
              </a:avLst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062654" y="3579866"/>
            <a:ext cx="1386225" cy="1177372"/>
            <a:chOff x="627199" y="1333830"/>
            <a:chExt cx="1100830" cy="716270"/>
          </a:xfrm>
        </p:grpSpPr>
        <p:grpSp>
          <p:nvGrpSpPr>
            <p:cNvPr id="23" name="Group 22"/>
            <p:cNvGrpSpPr/>
            <p:nvPr/>
          </p:nvGrpSpPr>
          <p:grpSpPr>
            <a:xfrm>
              <a:off x="627199" y="1333830"/>
              <a:ext cx="1100830" cy="506051"/>
              <a:chOff x="627199" y="1333830"/>
              <a:chExt cx="1100830" cy="506051"/>
            </a:xfrm>
          </p:grpSpPr>
          <p:sp>
            <p:nvSpPr>
              <p:cNvPr id="25" name="Rectangle 24"/>
              <p:cNvSpPr/>
              <p:nvPr/>
            </p:nvSpPr>
            <p:spPr>
              <a:xfrm>
                <a:off x="627199" y="1333830"/>
                <a:ext cx="1100830" cy="506051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Flowchart: Delay 25"/>
              <p:cNvSpPr/>
              <p:nvPr/>
            </p:nvSpPr>
            <p:spPr>
              <a:xfrm rot="16200000">
                <a:off x="1103581" y="1419179"/>
                <a:ext cx="148067" cy="121688"/>
              </a:xfrm>
              <a:prstGeom prst="flowChartDelay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" name="Chord 23"/>
            <p:cNvSpPr/>
            <p:nvPr/>
          </p:nvSpPr>
          <p:spPr>
            <a:xfrm rot="7612195">
              <a:off x="932609" y="1491742"/>
              <a:ext cx="497872" cy="618844"/>
            </a:xfrm>
            <a:prstGeom prst="chord">
              <a:avLst>
                <a:gd name="adj1" fmla="val 2700000"/>
                <a:gd name="adj2" fmla="val 14463653"/>
              </a:avLst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087150" y="5455127"/>
            <a:ext cx="1386225" cy="1177372"/>
            <a:chOff x="627199" y="1333830"/>
            <a:chExt cx="1100830" cy="716270"/>
          </a:xfrm>
        </p:grpSpPr>
        <p:grpSp>
          <p:nvGrpSpPr>
            <p:cNvPr id="28" name="Group 27"/>
            <p:cNvGrpSpPr/>
            <p:nvPr/>
          </p:nvGrpSpPr>
          <p:grpSpPr>
            <a:xfrm>
              <a:off x="627199" y="1333830"/>
              <a:ext cx="1100830" cy="506051"/>
              <a:chOff x="627199" y="1333830"/>
              <a:chExt cx="1100830" cy="506051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627199" y="1333830"/>
                <a:ext cx="1100830" cy="506051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Flowchart: Delay 30"/>
              <p:cNvSpPr/>
              <p:nvPr/>
            </p:nvSpPr>
            <p:spPr>
              <a:xfrm rot="16200000">
                <a:off x="1103581" y="1419179"/>
                <a:ext cx="148067" cy="121688"/>
              </a:xfrm>
              <a:prstGeom prst="flowChartDelay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9" name="Chord 28"/>
            <p:cNvSpPr/>
            <p:nvPr/>
          </p:nvSpPr>
          <p:spPr>
            <a:xfrm rot="7612195">
              <a:off x="932609" y="1491742"/>
              <a:ext cx="497872" cy="618844"/>
            </a:xfrm>
            <a:prstGeom prst="chord">
              <a:avLst>
                <a:gd name="adj1" fmla="val 2700000"/>
                <a:gd name="adj2" fmla="val 14463653"/>
              </a:avLst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942897" y="1706993"/>
            <a:ext cx="1386225" cy="1177372"/>
            <a:chOff x="627199" y="1333830"/>
            <a:chExt cx="1100830" cy="716270"/>
          </a:xfrm>
        </p:grpSpPr>
        <p:grpSp>
          <p:nvGrpSpPr>
            <p:cNvPr id="33" name="Group 32"/>
            <p:cNvGrpSpPr/>
            <p:nvPr/>
          </p:nvGrpSpPr>
          <p:grpSpPr>
            <a:xfrm>
              <a:off x="627199" y="1333830"/>
              <a:ext cx="1100830" cy="506051"/>
              <a:chOff x="627199" y="1333830"/>
              <a:chExt cx="1100830" cy="506051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627199" y="1333830"/>
                <a:ext cx="1100830" cy="506051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Flowchart: Delay 35"/>
              <p:cNvSpPr/>
              <p:nvPr/>
            </p:nvSpPr>
            <p:spPr>
              <a:xfrm rot="16200000">
                <a:off x="1103581" y="1419179"/>
                <a:ext cx="148067" cy="121688"/>
              </a:xfrm>
              <a:prstGeom prst="flowChartDelay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4" name="Chord 33"/>
            <p:cNvSpPr/>
            <p:nvPr/>
          </p:nvSpPr>
          <p:spPr>
            <a:xfrm rot="7612195">
              <a:off x="932609" y="1491742"/>
              <a:ext cx="497872" cy="618844"/>
            </a:xfrm>
            <a:prstGeom prst="chord">
              <a:avLst>
                <a:gd name="adj1" fmla="val 2700000"/>
                <a:gd name="adj2" fmla="val 14463653"/>
              </a:avLst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3944029" y="3572117"/>
            <a:ext cx="1386225" cy="1177372"/>
            <a:chOff x="627199" y="1333830"/>
            <a:chExt cx="1100830" cy="716270"/>
          </a:xfrm>
        </p:grpSpPr>
        <p:grpSp>
          <p:nvGrpSpPr>
            <p:cNvPr id="38" name="Group 37"/>
            <p:cNvGrpSpPr/>
            <p:nvPr/>
          </p:nvGrpSpPr>
          <p:grpSpPr>
            <a:xfrm>
              <a:off x="627199" y="1333830"/>
              <a:ext cx="1100830" cy="506051"/>
              <a:chOff x="627199" y="1333830"/>
              <a:chExt cx="1100830" cy="506051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627199" y="1333830"/>
                <a:ext cx="1100830" cy="506051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Flowchart: Delay 40"/>
              <p:cNvSpPr/>
              <p:nvPr/>
            </p:nvSpPr>
            <p:spPr>
              <a:xfrm rot="16200000">
                <a:off x="1103581" y="1419179"/>
                <a:ext cx="148067" cy="121688"/>
              </a:xfrm>
              <a:prstGeom prst="flowChartDelay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9" name="Chord 38"/>
            <p:cNvSpPr/>
            <p:nvPr/>
          </p:nvSpPr>
          <p:spPr>
            <a:xfrm rot="7612195">
              <a:off x="932609" y="1491742"/>
              <a:ext cx="497872" cy="618844"/>
            </a:xfrm>
            <a:prstGeom prst="chord">
              <a:avLst>
                <a:gd name="adj1" fmla="val 2700000"/>
                <a:gd name="adj2" fmla="val 14463653"/>
              </a:avLst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4020647" y="5421831"/>
            <a:ext cx="1386225" cy="1177372"/>
            <a:chOff x="627199" y="1333830"/>
            <a:chExt cx="1100830" cy="716270"/>
          </a:xfrm>
        </p:grpSpPr>
        <p:grpSp>
          <p:nvGrpSpPr>
            <p:cNvPr id="43" name="Group 42"/>
            <p:cNvGrpSpPr/>
            <p:nvPr/>
          </p:nvGrpSpPr>
          <p:grpSpPr>
            <a:xfrm>
              <a:off x="627199" y="1333830"/>
              <a:ext cx="1100830" cy="506051"/>
              <a:chOff x="627199" y="1333830"/>
              <a:chExt cx="1100830" cy="506051"/>
            </a:xfrm>
          </p:grpSpPr>
          <p:sp>
            <p:nvSpPr>
              <p:cNvPr id="45" name="Rectangle 44"/>
              <p:cNvSpPr/>
              <p:nvPr/>
            </p:nvSpPr>
            <p:spPr>
              <a:xfrm>
                <a:off x="627199" y="1333830"/>
                <a:ext cx="1100830" cy="506051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Flowchart: Delay 45"/>
              <p:cNvSpPr/>
              <p:nvPr/>
            </p:nvSpPr>
            <p:spPr>
              <a:xfrm rot="16200000">
                <a:off x="1103581" y="1419179"/>
                <a:ext cx="148067" cy="121688"/>
              </a:xfrm>
              <a:prstGeom prst="flowChartDelay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Chord 43"/>
            <p:cNvSpPr/>
            <p:nvPr/>
          </p:nvSpPr>
          <p:spPr>
            <a:xfrm rot="7612195">
              <a:off x="932609" y="1491742"/>
              <a:ext cx="497872" cy="618844"/>
            </a:xfrm>
            <a:prstGeom prst="chord">
              <a:avLst>
                <a:gd name="adj1" fmla="val 2700000"/>
                <a:gd name="adj2" fmla="val 14463653"/>
              </a:avLst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7032042" y="5412097"/>
            <a:ext cx="1386225" cy="1177372"/>
            <a:chOff x="627199" y="1333830"/>
            <a:chExt cx="1100830" cy="716270"/>
          </a:xfrm>
        </p:grpSpPr>
        <p:grpSp>
          <p:nvGrpSpPr>
            <p:cNvPr id="48" name="Group 47"/>
            <p:cNvGrpSpPr/>
            <p:nvPr/>
          </p:nvGrpSpPr>
          <p:grpSpPr>
            <a:xfrm>
              <a:off x="627199" y="1333830"/>
              <a:ext cx="1100830" cy="506051"/>
              <a:chOff x="627199" y="1333830"/>
              <a:chExt cx="1100830" cy="506051"/>
            </a:xfrm>
          </p:grpSpPr>
          <p:sp>
            <p:nvSpPr>
              <p:cNvPr id="50" name="Rectangle 49"/>
              <p:cNvSpPr/>
              <p:nvPr/>
            </p:nvSpPr>
            <p:spPr>
              <a:xfrm>
                <a:off x="627199" y="1333830"/>
                <a:ext cx="1100830" cy="506051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Flowchart: Delay 50"/>
              <p:cNvSpPr/>
              <p:nvPr/>
            </p:nvSpPr>
            <p:spPr>
              <a:xfrm rot="16200000">
                <a:off x="1103581" y="1419179"/>
                <a:ext cx="148067" cy="121688"/>
              </a:xfrm>
              <a:prstGeom prst="flowChartDelay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9" name="Chord 48"/>
            <p:cNvSpPr/>
            <p:nvPr/>
          </p:nvSpPr>
          <p:spPr>
            <a:xfrm rot="7612195">
              <a:off x="932609" y="1491742"/>
              <a:ext cx="497872" cy="618844"/>
            </a:xfrm>
            <a:prstGeom prst="chord">
              <a:avLst>
                <a:gd name="adj1" fmla="val 2700000"/>
                <a:gd name="adj2" fmla="val 14463653"/>
              </a:avLst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2" name="Straight Arrow Connector 51"/>
          <p:cNvCxnSpPr>
            <a:stCxn id="4" idx="3"/>
            <a:endCxn id="7" idx="1"/>
          </p:cNvCxnSpPr>
          <p:nvPr/>
        </p:nvCxnSpPr>
        <p:spPr>
          <a:xfrm flipV="1">
            <a:off x="2501066" y="2155550"/>
            <a:ext cx="1408199" cy="8643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6" idx="3"/>
            <a:endCxn id="9" idx="1"/>
          </p:cNvCxnSpPr>
          <p:nvPr/>
        </p:nvCxnSpPr>
        <p:spPr>
          <a:xfrm flipV="1">
            <a:off x="2501066" y="4004086"/>
            <a:ext cx="1408199" cy="8643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5" idx="3"/>
            <a:endCxn id="8" idx="1"/>
          </p:cNvCxnSpPr>
          <p:nvPr/>
        </p:nvCxnSpPr>
        <p:spPr>
          <a:xfrm flipV="1">
            <a:off x="2553252" y="5876959"/>
            <a:ext cx="1408199" cy="8643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7" idx="3"/>
            <a:endCxn id="10" idx="1"/>
          </p:cNvCxnSpPr>
          <p:nvPr/>
        </p:nvCxnSpPr>
        <p:spPr>
          <a:xfrm>
            <a:off x="5399862" y="2155550"/>
            <a:ext cx="3018405" cy="5969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9" idx="3"/>
            <a:endCxn id="12" idx="1"/>
          </p:cNvCxnSpPr>
          <p:nvPr/>
        </p:nvCxnSpPr>
        <p:spPr>
          <a:xfrm flipV="1">
            <a:off x="5399862" y="3996424"/>
            <a:ext cx="1511926" cy="7662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8" idx="3"/>
            <a:endCxn id="11" idx="1"/>
          </p:cNvCxnSpPr>
          <p:nvPr/>
        </p:nvCxnSpPr>
        <p:spPr>
          <a:xfrm flipV="1">
            <a:off x="5452048" y="5869297"/>
            <a:ext cx="1511926" cy="7662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stCxn id="11" idx="3"/>
            <a:endCxn id="14" idx="1"/>
          </p:cNvCxnSpPr>
          <p:nvPr/>
        </p:nvCxnSpPr>
        <p:spPr>
          <a:xfrm>
            <a:off x="8454571" y="5869297"/>
            <a:ext cx="1408632" cy="7662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stCxn id="10" idx="3"/>
          </p:cNvCxnSpPr>
          <p:nvPr/>
        </p:nvCxnSpPr>
        <p:spPr>
          <a:xfrm>
            <a:off x="9908864" y="2161519"/>
            <a:ext cx="2257038" cy="1061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stCxn id="15" idx="3"/>
          </p:cNvCxnSpPr>
          <p:nvPr/>
        </p:nvCxnSpPr>
        <p:spPr>
          <a:xfrm>
            <a:off x="11301614" y="4004086"/>
            <a:ext cx="864288" cy="8643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>
            <a:stCxn id="14" idx="3"/>
          </p:cNvCxnSpPr>
          <p:nvPr/>
        </p:nvCxnSpPr>
        <p:spPr>
          <a:xfrm>
            <a:off x="11353800" y="5876959"/>
            <a:ext cx="838200" cy="8643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urved Connector 83"/>
          <p:cNvCxnSpPr>
            <a:stCxn id="6" idx="0"/>
            <a:endCxn id="15" idx="0"/>
          </p:cNvCxnSpPr>
          <p:nvPr/>
        </p:nvCxnSpPr>
        <p:spPr>
          <a:xfrm rot="5400000" flipH="1" flipV="1">
            <a:off x="6151721" y="-849066"/>
            <a:ext cx="8643" cy="8800548"/>
          </a:xfrm>
          <a:prstGeom prst="curvedConnector3">
            <a:avLst>
              <a:gd name="adj1" fmla="val 4431528"/>
            </a:avLst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urved Connector 87"/>
          <p:cNvCxnSpPr>
            <a:stCxn id="12" idx="2"/>
            <a:endCxn id="6" idx="2"/>
          </p:cNvCxnSpPr>
          <p:nvPr/>
        </p:nvCxnSpPr>
        <p:spPr>
          <a:xfrm rot="5400000">
            <a:off x="4698276" y="1511117"/>
            <a:ext cx="16305" cy="5901319"/>
          </a:xfrm>
          <a:prstGeom prst="curvedConnector3">
            <a:avLst>
              <a:gd name="adj1" fmla="val 1502024"/>
            </a:avLst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8643290" y="2050956"/>
            <a:ext cx="1007215" cy="0"/>
          </a:xfrm>
          <a:prstGeom prst="line">
            <a:avLst/>
          </a:prstGeom>
          <a:ln w="762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7144929" y="3892350"/>
            <a:ext cx="1007215" cy="0"/>
          </a:xfrm>
          <a:prstGeom prst="line">
            <a:avLst/>
          </a:prstGeom>
          <a:ln w="762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10052709" y="3924358"/>
            <a:ext cx="1007215" cy="0"/>
          </a:xfrm>
          <a:prstGeom prst="line">
            <a:avLst/>
          </a:prstGeom>
          <a:ln w="762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10154998" y="5769997"/>
            <a:ext cx="1007215" cy="0"/>
          </a:xfrm>
          <a:prstGeom prst="line">
            <a:avLst/>
          </a:prstGeom>
          <a:ln w="762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6435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Last Floor/End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1010469" y="1706993"/>
            <a:ext cx="1490597" cy="914400"/>
          </a:xfrm>
          <a:prstGeom prst="rect">
            <a:avLst/>
          </a:prstGeom>
          <a:solidFill>
            <a:schemeClr val="tx1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62655" y="5428402"/>
            <a:ext cx="1490597" cy="914400"/>
          </a:xfrm>
          <a:prstGeom prst="rect">
            <a:avLst/>
          </a:prstGeom>
          <a:solidFill>
            <a:schemeClr val="tx1"/>
          </a:solidFill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010469" y="3555529"/>
            <a:ext cx="1490597" cy="914400"/>
          </a:xfrm>
          <a:prstGeom prst="rect">
            <a:avLst/>
          </a:prstGeom>
          <a:solidFill>
            <a:schemeClr val="tx1"/>
          </a:solidFill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1062654" y="1744212"/>
            <a:ext cx="1386225" cy="1177372"/>
            <a:chOff x="838200" y="1883159"/>
            <a:chExt cx="1386225" cy="1177372"/>
          </a:xfrm>
        </p:grpSpPr>
        <p:grpSp>
          <p:nvGrpSpPr>
            <p:cNvPr id="14" name="Group 13"/>
            <p:cNvGrpSpPr/>
            <p:nvPr/>
          </p:nvGrpSpPr>
          <p:grpSpPr>
            <a:xfrm>
              <a:off x="838200" y="1883159"/>
              <a:ext cx="1386225" cy="1177372"/>
              <a:chOff x="627199" y="1333830"/>
              <a:chExt cx="1100830" cy="716270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627199" y="1333830"/>
                <a:ext cx="1100830" cy="506051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Chord 15"/>
              <p:cNvSpPr/>
              <p:nvPr/>
            </p:nvSpPr>
            <p:spPr>
              <a:xfrm rot="7612195">
                <a:off x="932609" y="1491742"/>
                <a:ext cx="497872" cy="618844"/>
              </a:xfrm>
              <a:prstGeom prst="chord">
                <a:avLst>
                  <a:gd name="adj1" fmla="val 2700000"/>
                  <a:gd name="adj2" fmla="val 14463653"/>
                </a:avLst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1278525" y="2133600"/>
              <a:ext cx="470762" cy="412879"/>
              <a:chOff x="3856057" y="1536700"/>
              <a:chExt cx="3161763" cy="3180569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3856057" y="2362200"/>
                <a:ext cx="1312843" cy="2355069"/>
                <a:chOff x="4110057" y="4425108"/>
                <a:chExt cx="844961" cy="1638361"/>
              </a:xfrm>
            </p:grpSpPr>
            <p:sp>
              <p:nvSpPr>
                <p:cNvPr id="5" name="Flowchart: Alternate Process 4"/>
                <p:cNvSpPr/>
                <p:nvPr/>
              </p:nvSpPr>
              <p:spPr>
                <a:xfrm rot="16200000">
                  <a:off x="3789362" y="5555640"/>
                  <a:ext cx="799931" cy="143818"/>
                </a:xfrm>
                <a:prstGeom prst="flowChartAlternateProcess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" name="Flowchart: Alternate Process 5"/>
                <p:cNvSpPr/>
                <p:nvPr/>
              </p:nvSpPr>
              <p:spPr>
                <a:xfrm rot="16200000">
                  <a:off x="4500604" y="5573101"/>
                  <a:ext cx="799931" cy="108897"/>
                </a:xfrm>
                <a:prstGeom prst="flowChartAlternateProcess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" name="Flowchart: Alternate Process 6"/>
                <p:cNvSpPr/>
                <p:nvPr/>
              </p:nvSpPr>
              <p:spPr>
                <a:xfrm>
                  <a:off x="4117418" y="5227585"/>
                  <a:ext cx="799931" cy="143818"/>
                </a:xfrm>
                <a:prstGeom prst="flowChartAlternateProcess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" name="Flowchart: Alternate Process 7"/>
                <p:cNvSpPr/>
                <p:nvPr/>
              </p:nvSpPr>
              <p:spPr>
                <a:xfrm rot="16200000">
                  <a:off x="4116819" y="5626950"/>
                  <a:ext cx="692065" cy="109064"/>
                </a:xfrm>
                <a:prstGeom prst="flowChartAlternateProcess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" name="Flowchart: Alternate Process 8"/>
                <p:cNvSpPr/>
                <p:nvPr/>
              </p:nvSpPr>
              <p:spPr>
                <a:xfrm rot="16200000">
                  <a:off x="4317742" y="5591595"/>
                  <a:ext cx="799931" cy="143818"/>
                </a:xfrm>
                <a:prstGeom prst="flowChartAlternateProcess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" name="Flowchart: Alternate Process 9"/>
                <p:cNvSpPr/>
                <p:nvPr/>
              </p:nvSpPr>
              <p:spPr>
                <a:xfrm>
                  <a:off x="4110057" y="4425108"/>
                  <a:ext cx="471875" cy="910340"/>
                </a:xfrm>
                <a:prstGeom prst="flowChartAlternateProcess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1" name="Rectangle 10"/>
              <p:cNvSpPr/>
              <p:nvPr/>
            </p:nvSpPr>
            <p:spPr>
              <a:xfrm>
                <a:off x="6103420" y="2451100"/>
                <a:ext cx="914400" cy="1511300"/>
              </a:xfrm>
              <a:prstGeom prst="rect">
                <a:avLst/>
              </a:prstGeom>
              <a:solidFill>
                <a:srgbClr val="7030A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Smiley Face 11"/>
              <p:cNvSpPr/>
              <p:nvPr/>
            </p:nvSpPr>
            <p:spPr>
              <a:xfrm>
                <a:off x="6103420" y="1536700"/>
                <a:ext cx="914400" cy="914400"/>
              </a:xfrm>
              <a:prstGeom prst="smileyFac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6" name="Group 25"/>
          <p:cNvGrpSpPr/>
          <p:nvPr/>
        </p:nvGrpSpPr>
        <p:grpSpPr>
          <a:xfrm>
            <a:off x="1114841" y="5458568"/>
            <a:ext cx="1386225" cy="1177372"/>
            <a:chOff x="838200" y="1883159"/>
            <a:chExt cx="1386225" cy="1177372"/>
          </a:xfrm>
        </p:grpSpPr>
        <p:grpSp>
          <p:nvGrpSpPr>
            <p:cNvPr id="27" name="Group 26"/>
            <p:cNvGrpSpPr/>
            <p:nvPr/>
          </p:nvGrpSpPr>
          <p:grpSpPr>
            <a:xfrm>
              <a:off x="838200" y="1883159"/>
              <a:ext cx="1386225" cy="1177372"/>
              <a:chOff x="627199" y="1333830"/>
              <a:chExt cx="1100830" cy="716270"/>
            </a:xfrm>
          </p:grpSpPr>
          <p:sp>
            <p:nvSpPr>
              <p:cNvPr id="38" name="Rectangle 37"/>
              <p:cNvSpPr/>
              <p:nvPr/>
            </p:nvSpPr>
            <p:spPr>
              <a:xfrm>
                <a:off x="627199" y="1333830"/>
                <a:ext cx="1100830" cy="506051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Chord 38"/>
              <p:cNvSpPr/>
              <p:nvPr/>
            </p:nvSpPr>
            <p:spPr>
              <a:xfrm rot="7612195">
                <a:off x="932609" y="1491742"/>
                <a:ext cx="497872" cy="618844"/>
              </a:xfrm>
              <a:prstGeom prst="chord">
                <a:avLst>
                  <a:gd name="adj1" fmla="val 2700000"/>
                  <a:gd name="adj2" fmla="val 14463653"/>
                </a:avLst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1278525" y="2133600"/>
              <a:ext cx="470762" cy="412879"/>
              <a:chOff x="3856057" y="1536700"/>
              <a:chExt cx="3161763" cy="3180569"/>
            </a:xfrm>
          </p:grpSpPr>
          <p:grpSp>
            <p:nvGrpSpPr>
              <p:cNvPr id="29" name="Group 28"/>
              <p:cNvGrpSpPr/>
              <p:nvPr/>
            </p:nvGrpSpPr>
            <p:grpSpPr>
              <a:xfrm>
                <a:off x="3856057" y="2362200"/>
                <a:ext cx="1312843" cy="2355069"/>
                <a:chOff x="4110057" y="4425108"/>
                <a:chExt cx="844961" cy="1638361"/>
              </a:xfrm>
            </p:grpSpPr>
            <p:sp>
              <p:nvSpPr>
                <p:cNvPr id="32" name="Flowchart: Alternate Process 31"/>
                <p:cNvSpPr/>
                <p:nvPr/>
              </p:nvSpPr>
              <p:spPr>
                <a:xfrm rot="16200000">
                  <a:off x="3789362" y="5555640"/>
                  <a:ext cx="799931" cy="143818"/>
                </a:xfrm>
                <a:prstGeom prst="flowChartAlternateProcess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Flowchart: Alternate Process 32"/>
                <p:cNvSpPr/>
                <p:nvPr/>
              </p:nvSpPr>
              <p:spPr>
                <a:xfrm rot="16200000">
                  <a:off x="4500604" y="5573101"/>
                  <a:ext cx="799931" cy="108897"/>
                </a:xfrm>
                <a:prstGeom prst="flowChartAlternateProcess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Flowchart: Alternate Process 33"/>
                <p:cNvSpPr/>
                <p:nvPr/>
              </p:nvSpPr>
              <p:spPr>
                <a:xfrm>
                  <a:off x="4117418" y="5227585"/>
                  <a:ext cx="799931" cy="143818"/>
                </a:xfrm>
                <a:prstGeom prst="flowChartAlternateProcess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Flowchart: Alternate Process 34"/>
                <p:cNvSpPr/>
                <p:nvPr/>
              </p:nvSpPr>
              <p:spPr>
                <a:xfrm rot="16200000">
                  <a:off x="4116819" y="5626950"/>
                  <a:ext cx="692065" cy="109064"/>
                </a:xfrm>
                <a:prstGeom prst="flowChartAlternateProcess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Flowchart: Alternate Process 35"/>
                <p:cNvSpPr/>
                <p:nvPr/>
              </p:nvSpPr>
              <p:spPr>
                <a:xfrm rot="16200000">
                  <a:off x="4317742" y="5591595"/>
                  <a:ext cx="799931" cy="143818"/>
                </a:xfrm>
                <a:prstGeom prst="flowChartAlternateProcess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Flowchart: Alternate Process 36"/>
                <p:cNvSpPr/>
                <p:nvPr/>
              </p:nvSpPr>
              <p:spPr>
                <a:xfrm>
                  <a:off x="4110057" y="4425108"/>
                  <a:ext cx="471875" cy="910340"/>
                </a:xfrm>
                <a:prstGeom prst="flowChartAlternateProcess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0" name="Rectangle 29"/>
              <p:cNvSpPr/>
              <p:nvPr/>
            </p:nvSpPr>
            <p:spPr>
              <a:xfrm>
                <a:off x="6103420" y="2451100"/>
                <a:ext cx="914400" cy="1511300"/>
              </a:xfrm>
              <a:prstGeom prst="rect">
                <a:avLst/>
              </a:prstGeom>
              <a:solidFill>
                <a:srgbClr val="7030A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Smiley Face 30"/>
              <p:cNvSpPr/>
              <p:nvPr/>
            </p:nvSpPr>
            <p:spPr>
              <a:xfrm>
                <a:off x="6103420" y="1536700"/>
                <a:ext cx="914400" cy="914400"/>
              </a:xfrm>
              <a:prstGeom prst="smileyFac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0" name="Group 39"/>
          <p:cNvGrpSpPr/>
          <p:nvPr/>
        </p:nvGrpSpPr>
        <p:grpSpPr>
          <a:xfrm>
            <a:off x="1062654" y="3595718"/>
            <a:ext cx="1386225" cy="1177372"/>
            <a:chOff x="838200" y="1883159"/>
            <a:chExt cx="1386225" cy="1177372"/>
          </a:xfrm>
        </p:grpSpPr>
        <p:grpSp>
          <p:nvGrpSpPr>
            <p:cNvPr id="41" name="Group 40"/>
            <p:cNvGrpSpPr/>
            <p:nvPr/>
          </p:nvGrpSpPr>
          <p:grpSpPr>
            <a:xfrm>
              <a:off x="838200" y="1883159"/>
              <a:ext cx="1386225" cy="1177372"/>
              <a:chOff x="627199" y="1333830"/>
              <a:chExt cx="1100830" cy="716270"/>
            </a:xfrm>
          </p:grpSpPr>
          <p:sp>
            <p:nvSpPr>
              <p:cNvPr id="52" name="Rectangle 51"/>
              <p:cNvSpPr/>
              <p:nvPr/>
            </p:nvSpPr>
            <p:spPr>
              <a:xfrm>
                <a:off x="627199" y="1333830"/>
                <a:ext cx="1100830" cy="506051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Chord 52"/>
              <p:cNvSpPr/>
              <p:nvPr/>
            </p:nvSpPr>
            <p:spPr>
              <a:xfrm rot="7612195">
                <a:off x="932609" y="1491742"/>
                <a:ext cx="497872" cy="618844"/>
              </a:xfrm>
              <a:prstGeom prst="chord">
                <a:avLst>
                  <a:gd name="adj1" fmla="val 2700000"/>
                  <a:gd name="adj2" fmla="val 14463653"/>
                </a:avLst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" name="Group 41"/>
            <p:cNvGrpSpPr/>
            <p:nvPr/>
          </p:nvGrpSpPr>
          <p:grpSpPr>
            <a:xfrm>
              <a:off x="1278525" y="2133600"/>
              <a:ext cx="470762" cy="412879"/>
              <a:chOff x="3856057" y="1536700"/>
              <a:chExt cx="3161763" cy="3180569"/>
            </a:xfrm>
          </p:grpSpPr>
          <p:grpSp>
            <p:nvGrpSpPr>
              <p:cNvPr id="43" name="Group 42"/>
              <p:cNvGrpSpPr/>
              <p:nvPr/>
            </p:nvGrpSpPr>
            <p:grpSpPr>
              <a:xfrm>
                <a:off x="3856057" y="2362200"/>
                <a:ext cx="1312843" cy="2355069"/>
                <a:chOff x="4110057" y="4425108"/>
                <a:chExt cx="844961" cy="1638361"/>
              </a:xfrm>
            </p:grpSpPr>
            <p:sp>
              <p:nvSpPr>
                <p:cNvPr id="46" name="Flowchart: Alternate Process 45"/>
                <p:cNvSpPr/>
                <p:nvPr/>
              </p:nvSpPr>
              <p:spPr>
                <a:xfrm rot="16200000">
                  <a:off x="3789362" y="5555640"/>
                  <a:ext cx="799931" cy="143818"/>
                </a:xfrm>
                <a:prstGeom prst="flowChartAlternateProcess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" name="Flowchart: Alternate Process 46"/>
                <p:cNvSpPr/>
                <p:nvPr/>
              </p:nvSpPr>
              <p:spPr>
                <a:xfrm rot="16200000">
                  <a:off x="4500604" y="5573101"/>
                  <a:ext cx="799931" cy="108897"/>
                </a:xfrm>
                <a:prstGeom prst="flowChartAlternateProcess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Flowchart: Alternate Process 47"/>
                <p:cNvSpPr/>
                <p:nvPr/>
              </p:nvSpPr>
              <p:spPr>
                <a:xfrm>
                  <a:off x="4117418" y="5227585"/>
                  <a:ext cx="799931" cy="143818"/>
                </a:xfrm>
                <a:prstGeom prst="flowChartAlternateProcess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" name="Flowchart: Alternate Process 48"/>
                <p:cNvSpPr/>
                <p:nvPr/>
              </p:nvSpPr>
              <p:spPr>
                <a:xfrm rot="16200000">
                  <a:off x="4116819" y="5626950"/>
                  <a:ext cx="692065" cy="109064"/>
                </a:xfrm>
                <a:prstGeom prst="flowChartAlternateProcess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Flowchart: Alternate Process 49"/>
                <p:cNvSpPr/>
                <p:nvPr/>
              </p:nvSpPr>
              <p:spPr>
                <a:xfrm rot="16200000">
                  <a:off x="4317742" y="5591595"/>
                  <a:ext cx="799931" cy="143818"/>
                </a:xfrm>
                <a:prstGeom prst="flowChartAlternateProcess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" name="Flowchart: Alternate Process 50"/>
                <p:cNvSpPr/>
                <p:nvPr/>
              </p:nvSpPr>
              <p:spPr>
                <a:xfrm>
                  <a:off x="4110057" y="4425108"/>
                  <a:ext cx="471875" cy="910340"/>
                </a:xfrm>
                <a:prstGeom prst="flowChartAlternateProcess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44" name="Rectangle 43"/>
              <p:cNvSpPr/>
              <p:nvPr/>
            </p:nvSpPr>
            <p:spPr>
              <a:xfrm>
                <a:off x="6103420" y="2451100"/>
                <a:ext cx="914400" cy="1511300"/>
              </a:xfrm>
              <a:prstGeom prst="rect">
                <a:avLst/>
              </a:prstGeom>
              <a:solidFill>
                <a:srgbClr val="7030A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Smiley Face 44"/>
              <p:cNvSpPr/>
              <p:nvPr/>
            </p:nvSpPr>
            <p:spPr>
              <a:xfrm>
                <a:off x="6103420" y="1536700"/>
                <a:ext cx="914400" cy="914400"/>
              </a:xfrm>
              <a:prstGeom prst="smileyFac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54" name="Rectangle 53"/>
          <p:cNvSpPr/>
          <p:nvPr/>
        </p:nvSpPr>
        <p:spPr>
          <a:xfrm>
            <a:off x="3153135" y="1706993"/>
            <a:ext cx="1490597" cy="914400"/>
          </a:xfrm>
          <a:prstGeom prst="rect">
            <a:avLst/>
          </a:prstGeom>
          <a:solidFill>
            <a:schemeClr val="tx1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3205321" y="5428402"/>
            <a:ext cx="1490597" cy="914400"/>
          </a:xfrm>
          <a:prstGeom prst="rect">
            <a:avLst/>
          </a:prstGeom>
          <a:solidFill>
            <a:schemeClr val="tx1"/>
          </a:solidFill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3153135" y="3555529"/>
            <a:ext cx="1490597" cy="914400"/>
          </a:xfrm>
          <a:prstGeom prst="rect">
            <a:avLst/>
          </a:prstGeom>
          <a:solidFill>
            <a:schemeClr val="tx1"/>
          </a:solidFill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7" name="Group 56"/>
          <p:cNvGrpSpPr/>
          <p:nvPr/>
        </p:nvGrpSpPr>
        <p:grpSpPr>
          <a:xfrm>
            <a:off x="3205320" y="1744212"/>
            <a:ext cx="1386225" cy="1177372"/>
            <a:chOff x="838200" y="1883159"/>
            <a:chExt cx="1386225" cy="1177372"/>
          </a:xfrm>
        </p:grpSpPr>
        <p:grpSp>
          <p:nvGrpSpPr>
            <p:cNvPr id="58" name="Group 57"/>
            <p:cNvGrpSpPr/>
            <p:nvPr/>
          </p:nvGrpSpPr>
          <p:grpSpPr>
            <a:xfrm>
              <a:off x="838200" y="1883159"/>
              <a:ext cx="1386225" cy="1177372"/>
              <a:chOff x="627199" y="1333830"/>
              <a:chExt cx="1100830" cy="716270"/>
            </a:xfrm>
          </p:grpSpPr>
          <p:sp>
            <p:nvSpPr>
              <p:cNvPr id="69" name="Rectangle 68"/>
              <p:cNvSpPr/>
              <p:nvPr/>
            </p:nvSpPr>
            <p:spPr>
              <a:xfrm>
                <a:off x="627199" y="1333830"/>
                <a:ext cx="1100830" cy="506051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Chord 69"/>
              <p:cNvSpPr/>
              <p:nvPr/>
            </p:nvSpPr>
            <p:spPr>
              <a:xfrm rot="7612195">
                <a:off x="932609" y="1491742"/>
                <a:ext cx="497872" cy="618844"/>
              </a:xfrm>
              <a:prstGeom prst="chord">
                <a:avLst>
                  <a:gd name="adj1" fmla="val 2700000"/>
                  <a:gd name="adj2" fmla="val 14463653"/>
                </a:avLst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1278525" y="2133600"/>
              <a:ext cx="470762" cy="412879"/>
              <a:chOff x="3856057" y="1536700"/>
              <a:chExt cx="3161763" cy="3180569"/>
            </a:xfrm>
          </p:grpSpPr>
          <p:grpSp>
            <p:nvGrpSpPr>
              <p:cNvPr id="60" name="Group 59"/>
              <p:cNvGrpSpPr/>
              <p:nvPr/>
            </p:nvGrpSpPr>
            <p:grpSpPr>
              <a:xfrm>
                <a:off x="3856057" y="2362200"/>
                <a:ext cx="1312843" cy="2355069"/>
                <a:chOff x="4110057" y="4425108"/>
                <a:chExt cx="844961" cy="1638361"/>
              </a:xfrm>
            </p:grpSpPr>
            <p:sp>
              <p:nvSpPr>
                <p:cNvPr id="63" name="Flowchart: Alternate Process 62"/>
                <p:cNvSpPr/>
                <p:nvPr/>
              </p:nvSpPr>
              <p:spPr>
                <a:xfrm rot="16200000">
                  <a:off x="3789362" y="5555640"/>
                  <a:ext cx="799931" cy="143818"/>
                </a:xfrm>
                <a:prstGeom prst="flowChartAlternateProcess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" name="Flowchart: Alternate Process 63"/>
                <p:cNvSpPr/>
                <p:nvPr/>
              </p:nvSpPr>
              <p:spPr>
                <a:xfrm rot="16200000">
                  <a:off x="4500604" y="5573101"/>
                  <a:ext cx="799931" cy="108897"/>
                </a:xfrm>
                <a:prstGeom prst="flowChartAlternateProcess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" name="Flowchart: Alternate Process 64"/>
                <p:cNvSpPr/>
                <p:nvPr/>
              </p:nvSpPr>
              <p:spPr>
                <a:xfrm>
                  <a:off x="4117418" y="5227585"/>
                  <a:ext cx="799931" cy="143818"/>
                </a:xfrm>
                <a:prstGeom prst="flowChartAlternateProcess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" name="Flowchart: Alternate Process 65"/>
                <p:cNvSpPr/>
                <p:nvPr/>
              </p:nvSpPr>
              <p:spPr>
                <a:xfrm rot="16200000">
                  <a:off x="4116819" y="5626950"/>
                  <a:ext cx="692065" cy="109064"/>
                </a:xfrm>
                <a:prstGeom prst="flowChartAlternateProcess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" name="Flowchart: Alternate Process 66"/>
                <p:cNvSpPr/>
                <p:nvPr/>
              </p:nvSpPr>
              <p:spPr>
                <a:xfrm rot="16200000">
                  <a:off x="4317742" y="5591595"/>
                  <a:ext cx="799931" cy="143818"/>
                </a:xfrm>
                <a:prstGeom prst="flowChartAlternateProcess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" name="Flowchart: Alternate Process 67"/>
                <p:cNvSpPr/>
                <p:nvPr/>
              </p:nvSpPr>
              <p:spPr>
                <a:xfrm>
                  <a:off x="4110057" y="4425108"/>
                  <a:ext cx="471875" cy="910340"/>
                </a:xfrm>
                <a:prstGeom prst="flowChartAlternateProcess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61" name="Rectangle 60"/>
              <p:cNvSpPr/>
              <p:nvPr/>
            </p:nvSpPr>
            <p:spPr>
              <a:xfrm>
                <a:off x="6103420" y="2451100"/>
                <a:ext cx="914400" cy="1511300"/>
              </a:xfrm>
              <a:prstGeom prst="rect">
                <a:avLst/>
              </a:prstGeom>
              <a:solidFill>
                <a:srgbClr val="7030A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Smiley Face 61"/>
              <p:cNvSpPr/>
              <p:nvPr/>
            </p:nvSpPr>
            <p:spPr>
              <a:xfrm>
                <a:off x="6103420" y="1536700"/>
                <a:ext cx="914400" cy="914400"/>
              </a:xfrm>
              <a:prstGeom prst="smileyFac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1" name="Group 70"/>
          <p:cNvGrpSpPr/>
          <p:nvPr/>
        </p:nvGrpSpPr>
        <p:grpSpPr>
          <a:xfrm>
            <a:off x="3205320" y="3595718"/>
            <a:ext cx="1386225" cy="1177372"/>
            <a:chOff x="838200" y="1883159"/>
            <a:chExt cx="1386225" cy="1177372"/>
          </a:xfrm>
        </p:grpSpPr>
        <p:grpSp>
          <p:nvGrpSpPr>
            <p:cNvPr id="72" name="Group 71"/>
            <p:cNvGrpSpPr/>
            <p:nvPr/>
          </p:nvGrpSpPr>
          <p:grpSpPr>
            <a:xfrm>
              <a:off x="838200" y="1883159"/>
              <a:ext cx="1386225" cy="1177372"/>
              <a:chOff x="627199" y="1333830"/>
              <a:chExt cx="1100830" cy="716270"/>
            </a:xfrm>
          </p:grpSpPr>
          <p:sp>
            <p:nvSpPr>
              <p:cNvPr id="83" name="Rectangle 82"/>
              <p:cNvSpPr/>
              <p:nvPr/>
            </p:nvSpPr>
            <p:spPr>
              <a:xfrm>
                <a:off x="627199" y="1333830"/>
                <a:ext cx="1100830" cy="506051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Chord 83"/>
              <p:cNvSpPr/>
              <p:nvPr/>
            </p:nvSpPr>
            <p:spPr>
              <a:xfrm rot="7612195">
                <a:off x="932609" y="1491742"/>
                <a:ext cx="497872" cy="618844"/>
              </a:xfrm>
              <a:prstGeom prst="chord">
                <a:avLst>
                  <a:gd name="adj1" fmla="val 2700000"/>
                  <a:gd name="adj2" fmla="val 14463653"/>
                </a:avLst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3" name="Group 72"/>
            <p:cNvGrpSpPr/>
            <p:nvPr/>
          </p:nvGrpSpPr>
          <p:grpSpPr>
            <a:xfrm>
              <a:off x="1278525" y="2133600"/>
              <a:ext cx="470762" cy="412879"/>
              <a:chOff x="3856057" y="1536700"/>
              <a:chExt cx="3161763" cy="3180569"/>
            </a:xfrm>
          </p:grpSpPr>
          <p:grpSp>
            <p:nvGrpSpPr>
              <p:cNvPr id="74" name="Group 73"/>
              <p:cNvGrpSpPr/>
              <p:nvPr/>
            </p:nvGrpSpPr>
            <p:grpSpPr>
              <a:xfrm>
                <a:off x="3856057" y="2362200"/>
                <a:ext cx="1312843" cy="2355069"/>
                <a:chOff x="4110057" y="4425108"/>
                <a:chExt cx="844961" cy="1638361"/>
              </a:xfrm>
            </p:grpSpPr>
            <p:sp>
              <p:nvSpPr>
                <p:cNvPr id="77" name="Flowchart: Alternate Process 76"/>
                <p:cNvSpPr/>
                <p:nvPr/>
              </p:nvSpPr>
              <p:spPr>
                <a:xfrm rot="16200000">
                  <a:off x="3789362" y="5555640"/>
                  <a:ext cx="799931" cy="143818"/>
                </a:xfrm>
                <a:prstGeom prst="flowChartAlternateProcess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8" name="Flowchart: Alternate Process 77"/>
                <p:cNvSpPr/>
                <p:nvPr/>
              </p:nvSpPr>
              <p:spPr>
                <a:xfrm rot="16200000">
                  <a:off x="4500604" y="5573101"/>
                  <a:ext cx="799931" cy="108897"/>
                </a:xfrm>
                <a:prstGeom prst="flowChartAlternateProcess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Flowchart: Alternate Process 78"/>
                <p:cNvSpPr/>
                <p:nvPr/>
              </p:nvSpPr>
              <p:spPr>
                <a:xfrm>
                  <a:off x="4117418" y="5227585"/>
                  <a:ext cx="799931" cy="143818"/>
                </a:xfrm>
                <a:prstGeom prst="flowChartAlternateProcess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Flowchart: Alternate Process 79"/>
                <p:cNvSpPr/>
                <p:nvPr/>
              </p:nvSpPr>
              <p:spPr>
                <a:xfrm rot="16200000">
                  <a:off x="4116819" y="5626950"/>
                  <a:ext cx="692065" cy="109064"/>
                </a:xfrm>
                <a:prstGeom prst="flowChartAlternateProcess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Flowchart: Alternate Process 80"/>
                <p:cNvSpPr/>
                <p:nvPr/>
              </p:nvSpPr>
              <p:spPr>
                <a:xfrm rot="16200000">
                  <a:off x="4317742" y="5591595"/>
                  <a:ext cx="799931" cy="143818"/>
                </a:xfrm>
                <a:prstGeom prst="flowChartAlternateProcess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Flowchart: Alternate Process 81"/>
                <p:cNvSpPr/>
                <p:nvPr/>
              </p:nvSpPr>
              <p:spPr>
                <a:xfrm>
                  <a:off x="4110057" y="4425108"/>
                  <a:ext cx="471875" cy="910340"/>
                </a:xfrm>
                <a:prstGeom prst="flowChartAlternateProcess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6103420" y="2451100"/>
                <a:ext cx="914400" cy="1511300"/>
              </a:xfrm>
              <a:prstGeom prst="rect">
                <a:avLst/>
              </a:prstGeom>
              <a:solidFill>
                <a:srgbClr val="7030A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Smiley Face 75"/>
              <p:cNvSpPr/>
              <p:nvPr/>
            </p:nvSpPr>
            <p:spPr>
              <a:xfrm>
                <a:off x="6103420" y="1536700"/>
                <a:ext cx="914400" cy="914400"/>
              </a:xfrm>
              <a:prstGeom prst="smileyFac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85" name="Group 84"/>
          <p:cNvGrpSpPr/>
          <p:nvPr/>
        </p:nvGrpSpPr>
        <p:grpSpPr>
          <a:xfrm>
            <a:off x="3257507" y="5457930"/>
            <a:ext cx="1386225" cy="1177372"/>
            <a:chOff x="838200" y="1883159"/>
            <a:chExt cx="1386225" cy="1177372"/>
          </a:xfrm>
        </p:grpSpPr>
        <p:grpSp>
          <p:nvGrpSpPr>
            <p:cNvPr id="86" name="Group 85"/>
            <p:cNvGrpSpPr/>
            <p:nvPr/>
          </p:nvGrpSpPr>
          <p:grpSpPr>
            <a:xfrm>
              <a:off x="838200" y="1883159"/>
              <a:ext cx="1386225" cy="1177372"/>
              <a:chOff x="627199" y="1333830"/>
              <a:chExt cx="1100830" cy="716270"/>
            </a:xfrm>
          </p:grpSpPr>
          <p:sp>
            <p:nvSpPr>
              <p:cNvPr id="97" name="Rectangle 96"/>
              <p:cNvSpPr/>
              <p:nvPr/>
            </p:nvSpPr>
            <p:spPr>
              <a:xfrm>
                <a:off x="627199" y="1333830"/>
                <a:ext cx="1100830" cy="506051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Chord 97"/>
              <p:cNvSpPr/>
              <p:nvPr/>
            </p:nvSpPr>
            <p:spPr>
              <a:xfrm rot="7612195">
                <a:off x="932609" y="1491742"/>
                <a:ext cx="497872" cy="618844"/>
              </a:xfrm>
              <a:prstGeom prst="chord">
                <a:avLst>
                  <a:gd name="adj1" fmla="val 2700000"/>
                  <a:gd name="adj2" fmla="val 14463653"/>
                </a:avLst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7" name="Group 86"/>
            <p:cNvGrpSpPr/>
            <p:nvPr/>
          </p:nvGrpSpPr>
          <p:grpSpPr>
            <a:xfrm>
              <a:off x="1278525" y="2133600"/>
              <a:ext cx="470762" cy="412879"/>
              <a:chOff x="3856057" y="1536700"/>
              <a:chExt cx="3161763" cy="3180569"/>
            </a:xfrm>
          </p:grpSpPr>
          <p:grpSp>
            <p:nvGrpSpPr>
              <p:cNvPr id="88" name="Group 87"/>
              <p:cNvGrpSpPr/>
              <p:nvPr/>
            </p:nvGrpSpPr>
            <p:grpSpPr>
              <a:xfrm>
                <a:off x="3856057" y="2362200"/>
                <a:ext cx="1312843" cy="2355069"/>
                <a:chOff x="4110057" y="4425108"/>
                <a:chExt cx="844961" cy="1638361"/>
              </a:xfrm>
            </p:grpSpPr>
            <p:sp>
              <p:nvSpPr>
                <p:cNvPr id="91" name="Flowchart: Alternate Process 90"/>
                <p:cNvSpPr/>
                <p:nvPr/>
              </p:nvSpPr>
              <p:spPr>
                <a:xfrm rot="16200000">
                  <a:off x="3789362" y="5555640"/>
                  <a:ext cx="799931" cy="143818"/>
                </a:xfrm>
                <a:prstGeom prst="flowChartAlternateProcess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" name="Flowchart: Alternate Process 91"/>
                <p:cNvSpPr/>
                <p:nvPr/>
              </p:nvSpPr>
              <p:spPr>
                <a:xfrm rot="16200000">
                  <a:off x="4500604" y="5573101"/>
                  <a:ext cx="799931" cy="108897"/>
                </a:xfrm>
                <a:prstGeom prst="flowChartAlternateProcess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" name="Flowchart: Alternate Process 92"/>
                <p:cNvSpPr/>
                <p:nvPr/>
              </p:nvSpPr>
              <p:spPr>
                <a:xfrm>
                  <a:off x="4117418" y="5227585"/>
                  <a:ext cx="799931" cy="143818"/>
                </a:xfrm>
                <a:prstGeom prst="flowChartAlternateProcess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" name="Flowchart: Alternate Process 93"/>
                <p:cNvSpPr/>
                <p:nvPr/>
              </p:nvSpPr>
              <p:spPr>
                <a:xfrm rot="16200000">
                  <a:off x="4116819" y="5626950"/>
                  <a:ext cx="692065" cy="109064"/>
                </a:xfrm>
                <a:prstGeom prst="flowChartAlternateProcess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5" name="Flowchart: Alternate Process 94"/>
                <p:cNvSpPr/>
                <p:nvPr/>
              </p:nvSpPr>
              <p:spPr>
                <a:xfrm rot="16200000">
                  <a:off x="4317742" y="5591595"/>
                  <a:ext cx="799931" cy="143818"/>
                </a:xfrm>
                <a:prstGeom prst="flowChartAlternateProcess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6" name="Flowchart: Alternate Process 95"/>
                <p:cNvSpPr/>
                <p:nvPr/>
              </p:nvSpPr>
              <p:spPr>
                <a:xfrm>
                  <a:off x="4110057" y="4425108"/>
                  <a:ext cx="471875" cy="910340"/>
                </a:xfrm>
                <a:prstGeom prst="flowChartAlternateProcess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89" name="Rectangle 88"/>
              <p:cNvSpPr/>
              <p:nvPr/>
            </p:nvSpPr>
            <p:spPr>
              <a:xfrm>
                <a:off x="6103420" y="2451100"/>
                <a:ext cx="914400" cy="1511300"/>
              </a:xfrm>
              <a:prstGeom prst="rect">
                <a:avLst/>
              </a:prstGeom>
              <a:solidFill>
                <a:srgbClr val="7030A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Smiley Face 89"/>
              <p:cNvSpPr/>
              <p:nvPr/>
            </p:nvSpPr>
            <p:spPr>
              <a:xfrm>
                <a:off x="6103420" y="1536700"/>
                <a:ext cx="914400" cy="914400"/>
              </a:xfrm>
              <a:prstGeom prst="smileyFac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9" name="Rectangle 98"/>
          <p:cNvSpPr/>
          <p:nvPr/>
        </p:nvSpPr>
        <p:spPr>
          <a:xfrm>
            <a:off x="5335556" y="5403016"/>
            <a:ext cx="1490597" cy="914400"/>
          </a:xfrm>
          <a:prstGeom prst="rect">
            <a:avLst/>
          </a:prstGeom>
          <a:solidFill>
            <a:schemeClr val="tx1"/>
          </a:solidFill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/>
          <p:cNvSpPr/>
          <p:nvPr/>
        </p:nvSpPr>
        <p:spPr>
          <a:xfrm>
            <a:off x="5335556" y="3538028"/>
            <a:ext cx="1490597" cy="914400"/>
          </a:xfrm>
          <a:prstGeom prst="rect">
            <a:avLst/>
          </a:prstGeom>
          <a:solidFill>
            <a:schemeClr val="tx1"/>
          </a:solidFill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5335556" y="1706993"/>
            <a:ext cx="1490597" cy="914400"/>
          </a:xfrm>
          <a:prstGeom prst="rect">
            <a:avLst/>
          </a:prstGeom>
          <a:solidFill>
            <a:schemeClr val="tx1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2" name="Straight Connector 101"/>
          <p:cNvCxnSpPr/>
          <p:nvPr/>
        </p:nvCxnSpPr>
        <p:spPr>
          <a:xfrm>
            <a:off x="5570985" y="2004693"/>
            <a:ext cx="1007215" cy="0"/>
          </a:xfrm>
          <a:prstGeom prst="line">
            <a:avLst/>
          </a:prstGeom>
          <a:ln w="762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5570986" y="3843183"/>
            <a:ext cx="1007215" cy="0"/>
          </a:xfrm>
          <a:prstGeom prst="line">
            <a:avLst/>
          </a:prstGeom>
          <a:ln w="762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5570984" y="5701012"/>
            <a:ext cx="1007215" cy="0"/>
          </a:xfrm>
          <a:prstGeom prst="line">
            <a:avLst/>
          </a:prstGeom>
          <a:ln w="762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Rectangle 104"/>
          <p:cNvSpPr/>
          <p:nvPr/>
        </p:nvSpPr>
        <p:spPr>
          <a:xfrm>
            <a:off x="7701099" y="5379016"/>
            <a:ext cx="1490597" cy="914400"/>
          </a:xfrm>
          <a:prstGeom prst="rect">
            <a:avLst/>
          </a:prstGeom>
          <a:solidFill>
            <a:schemeClr val="tx1"/>
          </a:solidFill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/>
          <p:cNvSpPr/>
          <p:nvPr/>
        </p:nvSpPr>
        <p:spPr>
          <a:xfrm>
            <a:off x="7701099" y="3538028"/>
            <a:ext cx="1490597" cy="914400"/>
          </a:xfrm>
          <a:prstGeom prst="rect">
            <a:avLst/>
          </a:prstGeom>
          <a:solidFill>
            <a:schemeClr val="tx1"/>
          </a:solidFill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/>
          <p:cNvSpPr/>
          <p:nvPr/>
        </p:nvSpPr>
        <p:spPr>
          <a:xfrm>
            <a:off x="7701099" y="1682993"/>
            <a:ext cx="1490597" cy="914400"/>
          </a:xfrm>
          <a:prstGeom prst="rect">
            <a:avLst/>
          </a:prstGeom>
          <a:solidFill>
            <a:schemeClr val="tx1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8" name="Straight Connector 107"/>
          <p:cNvCxnSpPr/>
          <p:nvPr/>
        </p:nvCxnSpPr>
        <p:spPr>
          <a:xfrm>
            <a:off x="7936528" y="1980693"/>
            <a:ext cx="1007215" cy="0"/>
          </a:xfrm>
          <a:prstGeom prst="line">
            <a:avLst/>
          </a:prstGeom>
          <a:ln w="762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7936529" y="3843183"/>
            <a:ext cx="1007215" cy="0"/>
          </a:xfrm>
          <a:prstGeom prst="line">
            <a:avLst/>
          </a:prstGeom>
          <a:ln w="762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7936527" y="5677012"/>
            <a:ext cx="1007215" cy="0"/>
          </a:xfrm>
          <a:prstGeom prst="line">
            <a:avLst/>
          </a:prstGeom>
          <a:ln w="762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Rectangle 132"/>
          <p:cNvSpPr/>
          <p:nvPr/>
        </p:nvSpPr>
        <p:spPr>
          <a:xfrm>
            <a:off x="10098630" y="2632452"/>
            <a:ext cx="1490597" cy="914400"/>
          </a:xfrm>
          <a:prstGeom prst="rect">
            <a:avLst/>
          </a:prstGeom>
          <a:solidFill>
            <a:schemeClr val="tx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Rectangle 133"/>
          <p:cNvSpPr/>
          <p:nvPr/>
        </p:nvSpPr>
        <p:spPr>
          <a:xfrm>
            <a:off x="10098630" y="4464616"/>
            <a:ext cx="1490597" cy="914400"/>
          </a:xfrm>
          <a:prstGeom prst="rect">
            <a:avLst/>
          </a:prstGeom>
          <a:solidFill>
            <a:schemeClr val="tx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1" name="Group 110"/>
          <p:cNvGrpSpPr/>
          <p:nvPr/>
        </p:nvGrpSpPr>
        <p:grpSpPr>
          <a:xfrm>
            <a:off x="10150817" y="2539044"/>
            <a:ext cx="1386222" cy="946719"/>
            <a:chOff x="0" y="-1054613"/>
            <a:chExt cx="12192000" cy="7912613"/>
          </a:xfrm>
        </p:grpSpPr>
        <p:sp>
          <p:nvSpPr>
            <p:cNvPr id="112" name="Rectangle 1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3" name="Flowchart: Stored Data 112"/>
            <p:cNvSpPr/>
            <p:nvPr/>
          </p:nvSpPr>
          <p:spPr>
            <a:xfrm rot="16200000">
              <a:off x="8932697" y="-125248"/>
              <a:ext cx="1438608" cy="2374903"/>
            </a:xfrm>
            <a:prstGeom prst="flowChartOnlineStorag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Isosceles Triangle 113"/>
            <p:cNvSpPr/>
            <p:nvPr/>
          </p:nvSpPr>
          <p:spPr>
            <a:xfrm>
              <a:off x="8174734" y="-1054613"/>
              <a:ext cx="2954529" cy="1627559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0" y="4203700"/>
              <a:ext cx="12192000" cy="26543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Flowchart: Stored Data 115"/>
            <p:cNvSpPr/>
            <p:nvPr/>
          </p:nvSpPr>
          <p:spPr>
            <a:xfrm rot="16200000">
              <a:off x="8562975" y="3004958"/>
              <a:ext cx="2178052" cy="2374902"/>
            </a:xfrm>
            <a:prstGeom prst="flowChartOnlineStorag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Flowchart: Stored Data 116"/>
            <p:cNvSpPr/>
            <p:nvPr/>
          </p:nvSpPr>
          <p:spPr>
            <a:xfrm rot="16200000">
              <a:off x="8584074" y="1273455"/>
              <a:ext cx="2135854" cy="2374903"/>
            </a:xfrm>
            <a:prstGeom prst="flowChartOnlineStorag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Flowchart: Delay 117"/>
            <p:cNvSpPr/>
            <p:nvPr/>
          </p:nvSpPr>
          <p:spPr>
            <a:xfrm rot="16200000">
              <a:off x="9345675" y="4694187"/>
              <a:ext cx="612648" cy="612648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Flowchart: Delay 118"/>
            <p:cNvSpPr/>
            <p:nvPr/>
          </p:nvSpPr>
          <p:spPr>
            <a:xfrm rot="16200000">
              <a:off x="8854865" y="3396462"/>
              <a:ext cx="451274" cy="203199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Flowchart: Delay 119"/>
            <p:cNvSpPr/>
            <p:nvPr/>
          </p:nvSpPr>
          <p:spPr>
            <a:xfrm rot="16200000">
              <a:off x="10010566" y="1339412"/>
              <a:ext cx="451274" cy="203199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Flowchart: Delay 120"/>
            <p:cNvSpPr/>
            <p:nvPr/>
          </p:nvSpPr>
          <p:spPr>
            <a:xfrm rot="16200000">
              <a:off x="9426362" y="2398630"/>
              <a:ext cx="451274" cy="203199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2" name="Group 121"/>
          <p:cNvGrpSpPr/>
          <p:nvPr/>
        </p:nvGrpSpPr>
        <p:grpSpPr>
          <a:xfrm>
            <a:off x="10150817" y="4388345"/>
            <a:ext cx="1386222" cy="946719"/>
            <a:chOff x="0" y="-1054613"/>
            <a:chExt cx="12192000" cy="7912613"/>
          </a:xfrm>
        </p:grpSpPr>
        <p:sp>
          <p:nvSpPr>
            <p:cNvPr id="123" name="Rectangle 12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4" name="Flowchart: Stored Data 123"/>
            <p:cNvSpPr/>
            <p:nvPr/>
          </p:nvSpPr>
          <p:spPr>
            <a:xfrm rot="16200000">
              <a:off x="8932697" y="-125248"/>
              <a:ext cx="1438608" cy="2374903"/>
            </a:xfrm>
            <a:prstGeom prst="flowChartOnlineStorag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Isosceles Triangle 124"/>
            <p:cNvSpPr/>
            <p:nvPr/>
          </p:nvSpPr>
          <p:spPr>
            <a:xfrm>
              <a:off x="8174734" y="-1054613"/>
              <a:ext cx="2954529" cy="1627559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Rectangle 125"/>
            <p:cNvSpPr/>
            <p:nvPr/>
          </p:nvSpPr>
          <p:spPr>
            <a:xfrm>
              <a:off x="0" y="4203700"/>
              <a:ext cx="12192000" cy="26543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Flowchart: Stored Data 126"/>
            <p:cNvSpPr/>
            <p:nvPr/>
          </p:nvSpPr>
          <p:spPr>
            <a:xfrm rot="16200000">
              <a:off x="8562975" y="3004958"/>
              <a:ext cx="2178052" cy="2374902"/>
            </a:xfrm>
            <a:prstGeom prst="flowChartOnlineStorag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Flowchart: Stored Data 127"/>
            <p:cNvSpPr/>
            <p:nvPr/>
          </p:nvSpPr>
          <p:spPr>
            <a:xfrm rot="16200000">
              <a:off x="8584074" y="1273455"/>
              <a:ext cx="2135854" cy="2374903"/>
            </a:xfrm>
            <a:prstGeom prst="flowChartOnlineStorag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Flowchart: Delay 128"/>
            <p:cNvSpPr/>
            <p:nvPr/>
          </p:nvSpPr>
          <p:spPr>
            <a:xfrm rot="16200000">
              <a:off x="9345675" y="4694187"/>
              <a:ext cx="612648" cy="612648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Flowchart: Delay 129"/>
            <p:cNvSpPr/>
            <p:nvPr/>
          </p:nvSpPr>
          <p:spPr>
            <a:xfrm rot="16200000">
              <a:off x="8854865" y="3396462"/>
              <a:ext cx="451274" cy="203199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Flowchart: Delay 130"/>
            <p:cNvSpPr/>
            <p:nvPr/>
          </p:nvSpPr>
          <p:spPr>
            <a:xfrm rot="16200000">
              <a:off x="10010566" y="1339412"/>
              <a:ext cx="451274" cy="203199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Flowchart: Delay 131"/>
            <p:cNvSpPr/>
            <p:nvPr/>
          </p:nvSpPr>
          <p:spPr>
            <a:xfrm rot="16200000">
              <a:off x="9426362" y="2398630"/>
              <a:ext cx="451274" cy="203199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35" name="Straight Arrow Connector 134"/>
          <p:cNvCxnSpPr>
            <a:stCxn id="20" idx="3"/>
            <a:endCxn id="54" idx="1"/>
          </p:cNvCxnSpPr>
          <p:nvPr/>
        </p:nvCxnSpPr>
        <p:spPr>
          <a:xfrm>
            <a:off x="2501066" y="2164193"/>
            <a:ext cx="652069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/>
          <p:cNvCxnSpPr>
            <a:stCxn id="22" idx="3"/>
            <a:endCxn id="83" idx="1"/>
          </p:cNvCxnSpPr>
          <p:nvPr/>
        </p:nvCxnSpPr>
        <p:spPr>
          <a:xfrm flipV="1">
            <a:off x="2501066" y="4011630"/>
            <a:ext cx="704254" cy="1099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>
            <a:stCxn id="21" idx="3"/>
            <a:endCxn id="55" idx="1"/>
          </p:cNvCxnSpPr>
          <p:nvPr/>
        </p:nvCxnSpPr>
        <p:spPr>
          <a:xfrm>
            <a:off x="2553252" y="5885602"/>
            <a:ext cx="652069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/>
          <p:cNvCxnSpPr>
            <a:stCxn id="54" idx="3"/>
            <a:endCxn id="101" idx="1"/>
          </p:cNvCxnSpPr>
          <p:nvPr/>
        </p:nvCxnSpPr>
        <p:spPr>
          <a:xfrm>
            <a:off x="4643732" y="2164193"/>
            <a:ext cx="691824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Arrow Connector 146"/>
          <p:cNvCxnSpPr>
            <a:stCxn id="56" idx="3"/>
            <a:endCxn id="100" idx="1"/>
          </p:cNvCxnSpPr>
          <p:nvPr/>
        </p:nvCxnSpPr>
        <p:spPr>
          <a:xfrm flipV="1">
            <a:off x="4643732" y="3995228"/>
            <a:ext cx="691824" cy="17501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/>
          <p:cNvCxnSpPr>
            <a:stCxn id="55" idx="3"/>
            <a:endCxn id="99" idx="1"/>
          </p:cNvCxnSpPr>
          <p:nvPr/>
        </p:nvCxnSpPr>
        <p:spPr>
          <a:xfrm flipV="1">
            <a:off x="4695918" y="5860216"/>
            <a:ext cx="639638" cy="25386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Curved Connector 155"/>
          <p:cNvCxnSpPr>
            <a:stCxn id="22" idx="0"/>
            <a:endCxn id="106" idx="0"/>
          </p:cNvCxnSpPr>
          <p:nvPr/>
        </p:nvCxnSpPr>
        <p:spPr>
          <a:xfrm rot="5400000" flipH="1" flipV="1">
            <a:off x="5092333" y="201464"/>
            <a:ext cx="17501" cy="6690630"/>
          </a:xfrm>
          <a:prstGeom prst="curvedConnector3">
            <a:avLst>
              <a:gd name="adj1" fmla="val 1406211"/>
            </a:avLst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Curved Connector 159"/>
          <p:cNvCxnSpPr>
            <a:stCxn id="20" idx="0"/>
            <a:endCxn id="107" idx="0"/>
          </p:cNvCxnSpPr>
          <p:nvPr/>
        </p:nvCxnSpPr>
        <p:spPr>
          <a:xfrm rot="5400000" flipH="1" flipV="1">
            <a:off x="5089083" y="-1650322"/>
            <a:ext cx="24000" cy="6690630"/>
          </a:xfrm>
          <a:prstGeom prst="curvedConnector3">
            <a:avLst>
              <a:gd name="adj1" fmla="val 1052500"/>
            </a:avLst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Curved Connector 162"/>
          <p:cNvCxnSpPr>
            <a:stCxn id="21" idx="0"/>
            <a:endCxn id="105" idx="0"/>
          </p:cNvCxnSpPr>
          <p:nvPr/>
        </p:nvCxnSpPr>
        <p:spPr>
          <a:xfrm rot="5400000" flipH="1" flipV="1">
            <a:off x="5102483" y="2084487"/>
            <a:ext cx="49386" cy="6638444"/>
          </a:xfrm>
          <a:prstGeom prst="curvedConnector3">
            <a:avLst>
              <a:gd name="adj1" fmla="val 562884"/>
            </a:avLst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Curved Connector 165"/>
          <p:cNvCxnSpPr>
            <a:stCxn id="101" idx="2"/>
            <a:endCxn id="133" idx="1"/>
          </p:cNvCxnSpPr>
          <p:nvPr/>
        </p:nvCxnSpPr>
        <p:spPr>
          <a:xfrm rot="16200000" flipH="1">
            <a:off x="7855613" y="846634"/>
            <a:ext cx="468259" cy="4017775"/>
          </a:xfrm>
          <a:prstGeom prst="curvedConnector2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Curved Connector 168"/>
          <p:cNvCxnSpPr>
            <a:stCxn id="100" idx="2"/>
            <a:endCxn id="133" idx="1"/>
          </p:cNvCxnSpPr>
          <p:nvPr/>
        </p:nvCxnSpPr>
        <p:spPr>
          <a:xfrm rot="5400000" flipH="1" flipV="1">
            <a:off x="7408354" y="1762152"/>
            <a:ext cx="1362776" cy="4017775"/>
          </a:xfrm>
          <a:prstGeom prst="curvedConnector4">
            <a:avLst>
              <a:gd name="adj1" fmla="val -37196"/>
              <a:gd name="adj2" fmla="val 91269"/>
            </a:avLst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Curved Connector 173"/>
          <p:cNvCxnSpPr>
            <a:stCxn id="99" idx="2"/>
            <a:endCxn id="133" idx="1"/>
          </p:cNvCxnSpPr>
          <p:nvPr/>
        </p:nvCxnSpPr>
        <p:spPr>
          <a:xfrm rot="5400000" flipH="1" flipV="1">
            <a:off x="6475860" y="2694646"/>
            <a:ext cx="3227764" cy="4017775"/>
          </a:xfrm>
          <a:prstGeom prst="curvedConnector4">
            <a:avLst>
              <a:gd name="adj1" fmla="val -15293"/>
              <a:gd name="adj2" fmla="val 96877"/>
            </a:avLst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Curved Connector 185"/>
          <p:cNvCxnSpPr>
            <a:stCxn id="107" idx="3"/>
            <a:endCxn id="134" idx="1"/>
          </p:cNvCxnSpPr>
          <p:nvPr/>
        </p:nvCxnSpPr>
        <p:spPr>
          <a:xfrm>
            <a:off x="9191696" y="2140193"/>
            <a:ext cx="906934" cy="2781623"/>
          </a:xfrm>
          <a:prstGeom prst="curvedConnector3">
            <a:avLst>
              <a:gd name="adj1" fmla="val 50000"/>
            </a:avLst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Curved Connector 190"/>
          <p:cNvCxnSpPr>
            <a:stCxn id="106" idx="3"/>
            <a:endCxn id="123" idx="1"/>
          </p:cNvCxnSpPr>
          <p:nvPr/>
        </p:nvCxnSpPr>
        <p:spPr>
          <a:xfrm>
            <a:off x="9191696" y="3995228"/>
            <a:ext cx="959121" cy="929567"/>
          </a:xfrm>
          <a:prstGeom prst="curvedConnector3">
            <a:avLst>
              <a:gd name="adj1" fmla="val 50000"/>
            </a:avLst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Curved Connector 193"/>
          <p:cNvCxnSpPr>
            <a:stCxn id="105" idx="3"/>
            <a:endCxn id="134" idx="1"/>
          </p:cNvCxnSpPr>
          <p:nvPr/>
        </p:nvCxnSpPr>
        <p:spPr>
          <a:xfrm flipV="1">
            <a:off x="9191696" y="4921816"/>
            <a:ext cx="906934" cy="914400"/>
          </a:xfrm>
          <a:prstGeom prst="curvedConnector3">
            <a:avLst>
              <a:gd name="adj1" fmla="val 50000"/>
            </a:avLst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3705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Elevator Pitch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I'm going to create a </a:t>
            </a:r>
            <a:r>
              <a:rPr lang="en-US" dirty="0" smtClean="0"/>
              <a:t>point and click </a:t>
            </a:r>
            <a:r>
              <a:rPr lang="en-US" dirty="0" err="1" smtClean="0"/>
              <a:t>adventuregame</a:t>
            </a:r>
            <a:r>
              <a:rPr lang="en-US" dirty="0"/>
              <a:t>. You pick from three classes; warrior, ranger, or mage. You </a:t>
            </a:r>
            <a:r>
              <a:rPr lang="en-US" dirty="0" smtClean="0"/>
              <a:t>choose what and how you want to do things. </a:t>
            </a:r>
            <a:r>
              <a:rPr lang="en-US" dirty="0"/>
              <a:t>Each class has some kind of advantage over the other, and influences what you're able to do in the game. For example, the warrior is strong enough to bash down a door, and a mage can blast the same door down, but a ranger needs to find another way to get it open. Would probably be made in PowerPoint, using hyperlinks to navigate through the adventure.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101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Demographic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demographic for this project is anyone who enjoys quick times wasting video games. Would be good for children, teenagers, and young adults.  It’s a quick and entertaining game that anyone can play with out </a:t>
            </a:r>
            <a:r>
              <a:rPr lang="en-US" smtClean="0"/>
              <a:t>getting confused.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854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4203700"/>
            <a:ext cx="12192000" cy="26543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" y="188118"/>
            <a:ext cx="6959600" cy="1325563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You’re standing outside an abandoned tower, what do you do?</a:t>
            </a:r>
            <a:endParaRPr lang="en-US" sz="36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906217" y="1701799"/>
            <a:ext cx="1115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Explore!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8" name="TextBox 7">
            <a:hlinkClick r:id="rId3" action="ppaction://hlinksldjump"/>
          </p:cNvPr>
          <p:cNvSpPr txBox="1"/>
          <p:nvPr/>
        </p:nvSpPr>
        <p:spPr>
          <a:xfrm>
            <a:off x="906217" y="2304533"/>
            <a:ext cx="17576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Go back home</a:t>
            </a:r>
            <a:endParaRPr lang="en-US" sz="24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19" name="Flowchart: Stored Data 18"/>
          <p:cNvSpPr/>
          <p:nvPr/>
        </p:nvSpPr>
        <p:spPr>
          <a:xfrm rot="16200000">
            <a:off x="8562975" y="3004958"/>
            <a:ext cx="2178052" cy="2374902"/>
          </a:xfrm>
          <a:prstGeom prst="flowChartOnlineStorag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Stored Data 19"/>
          <p:cNvSpPr/>
          <p:nvPr/>
        </p:nvSpPr>
        <p:spPr>
          <a:xfrm rot="16200000">
            <a:off x="8584074" y="1273455"/>
            <a:ext cx="2135854" cy="2374903"/>
          </a:xfrm>
          <a:prstGeom prst="flowChartOnlineStorag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lowchart: Stored Data 20"/>
          <p:cNvSpPr/>
          <p:nvPr/>
        </p:nvSpPr>
        <p:spPr>
          <a:xfrm rot="16200000">
            <a:off x="8932697" y="-125248"/>
            <a:ext cx="1438608" cy="2374903"/>
          </a:xfrm>
          <a:prstGeom prst="flowChartOnlineStorag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lowchart: Delay 22"/>
          <p:cNvSpPr/>
          <p:nvPr/>
        </p:nvSpPr>
        <p:spPr>
          <a:xfrm rot="16200000">
            <a:off x="9345675" y="4694187"/>
            <a:ext cx="612648" cy="612648"/>
          </a:xfrm>
          <a:prstGeom prst="flowChartDela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lowchart: Delay 23"/>
          <p:cNvSpPr/>
          <p:nvPr/>
        </p:nvSpPr>
        <p:spPr>
          <a:xfrm rot="16200000">
            <a:off x="8854865" y="3396462"/>
            <a:ext cx="451274" cy="203199"/>
          </a:xfrm>
          <a:prstGeom prst="flowChartDela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lowchart: Delay 24"/>
          <p:cNvSpPr/>
          <p:nvPr/>
        </p:nvSpPr>
        <p:spPr>
          <a:xfrm rot="16200000">
            <a:off x="10010566" y="1339412"/>
            <a:ext cx="451274" cy="203199"/>
          </a:xfrm>
          <a:prstGeom prst="flowChartDela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lowchart: Delay 25"/>
          <p:cNvSpPr/>
          <p:nvPr/>
        </p:nvSpPr>
        <p:spPr>
          <a:xfrm rot="16200000">
            <a:off x="9426362" y="2398630"/>
            <a:ext cx="451274" cy="203199"/>
          </a:xfrm>
          <a:prstGeom prst="flowChartDela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Click r:id="rId4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Isosceles Triangle 1"/>
          <p:cNvSpPr/>
          <p:nvPr/>
        </p:nvSpPr>
        <p:spPr>
          <a:xfrm>
            <a:off x="8174734" y="-1054613"/>
            <a:ext cx="2954529" cy="1627559"/>
          </a:xfrm>
          <a:prstGeom prst="triangl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22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6200" y="2766218"/>
            <a:ext cx="6959600" cy="1325563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Chaparral Pro Light" panose="02060403030505090203" pitchFamily="18" charset="0"/>
              </a:rPr>
              <a:t>You’re an adventurer, not a wuss.  Get back in there!</a:t>
            </a:r>
            <a:endParaRPr lang="en-US" sz="6000" dirty="0">
              <a:solidFill>
                <a:schemeClr val="bg1"/>
              </a:solidFill>
              <a:latin typeface="Chaparral Pro Light" panose="02060403030505090203" pitchFamily="18" charset="0"/>
            </a:endParaRPr>
          </a:p>
        </p:txBody>
      </p:sp>
      <p:sp>
        <p:nvSpPr>
          <p:cNvPr id="3" name="Right Arrow 2">
            <a:hlinkClick r:id="rId2" action="ppaction://hlinksldjump"/>
          </p:cNvPr>
          <p:cNvSpPr/>
          <p:nvPr/>
        </p:nvSpPr>
        <p:spPr>
          <a:xfrm flipH="1">
            <a:off x="5753100" y="5232574"/>
            <a:ext cx="685800" cy="484632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11849608" y="0"/>
            <a:ext cx="342392" cy="3429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682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</TotalTime>
  <Words>1347</Words>
  <Application>Microsoft Office PowerPoint</Application>
  <PresentationFormat>Widescreen</PresentationFormat>
  <Paragraphs>220</Paragraphs>
  <Slides>79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79</vt:i4>
      </vt:variant>
    </vt:vector>
  </HeadingPairs>
  <TitlesOfParts>
    <vt:vector size="86" baseType="lpstr">
      <vt:lpstr>Arial</vt:lpstr>
      <vt:lpstr>Bradley Hand ITC</vt:lpstr>
      <vt:lpstr>Calibri</vt:lpstr>
      <vt:lpstr>Calibri Light</vt:lpstr>
      <vt:lpstr>Chaparral Pro Light</vt:lpstr>
      <vt:lpstr>Comic Sans MS</vt:lpstr>
      <vt:lpstr>Office Theme</vt:lpstr>
      <vt:lpstr>PowerPoint Adventure!</vt:lpstr>
      <vt:lpstr>PowerPoint Presentation</vt:lpstr>
      <vt:lpstr>Your adventure begins!</vt:lpstr>
      <vt:lpstr>Your adventure begins!</vt:lpstr>
      <vt:lpstr>Your adventure begins!</vt:lpstr>
      <vt:lpstr>You’re standing outside an abandoned tower, what do you do?</vt:lpstr>
      <vt:lpstr>You’re standing outside an abandoned tower, what do you do?</vt:lpstr>
      <vt:lpstr>You’re standing outside an abandoned tower, what do you do?</vt:lpstr>
      <vt:lpstr>You’re an adventurer, not a wuss.  Get back in there!</vt:lpstr>
      <vt:lpstr>You’re an adventurer, not a wuss.  Get back in there!</vt:lpstr>
      <vt:lpstr>You’re an adventurer, not a wuss.  Get back in there!</vt:lpstr>
      <vt:lpstr>There’s a large oak door before you, what do you do?</vt:lpstr>
      <vt:lpstr>There’s a large oak door before you, what do you do?</vt:lpstr>
      <vt:lpstr>There’s a large oak door before you, what do you do?</vt:lpstr>
      <vt:lpstr>There’s a large oak door before you, what do you do?</vt:lpstr>
      <vt:lpstr>There’s a large oak door before you, what do you do?</vt:lpstr>
      <vt:lpstr>There’s a large oak door before you, what do you do?</vt:lpstr>
      <vt:lpstr>There’s a large oak door before you, what do you do?</vt:lpstr>
      <vt:lpstr>There’s a large oak door before you, what do you do?</vt:lpstr>
      <vt:lpstr>There’s a large oak door before you, what do you do?</vt:lpstr>
      <vt:lpstr>There’s a large oak door before you, what do you do?</vt:lpstr>
      <vt:lpstr>There’s a large oak door before you, what do you do?</vt:lpstr>
      <vt:lpstr>There’s a large oak door before you, what do you do?</vt:lpstr>
      <vt:lpstr>You scan the room, what do you do?</vt:lpstr>
      <vt:lpstr>You scan the room, what do you do?</vt:lpstr>
      <vt:lpstr>You scan the room, what do you do?</vt:lpstr>
      <vt:lpstr>The man isn’t breathing, but you find a note on him.</vt:lpstr>
      <vt:lpstr>The man isn’t breathing, but you find a note on him.</vt:lpstr>
      <vt:lpstr>The man isn’t breathing, but you find a note on him.</vt:lpstr>
      <vt:lpstr>You scan the room, what do you do?</vt:lpstr>
      <vt:lpstr>You scan the room, what do you do?</vt:lpstr>
      <vt:lpstr>You scan the room, what do you do?</vt:lpstr>
      <vt:lpstr>The man isn’t breathing, but you find a note on him.</vt:lpstr>
      <vt:lpstr>The man isn’t breathing, but you find a note on him.</vt:lpstr>
      <vt:lpstr>The man isn’t breathing, but you find a note on him.</vt:lpstr>
      <vt:lpstr>PowerPoint Presentation</vt:lpstr>
      <vt:lpstr>PowerPoint Presentation</vt:lpstr>
      <vt:lpstr>PowerPoint Presentation</vt:lpstr>
      <vt:lpstr>You put the note in your pocket.</vt:lpstr>
      <vt:lpstr>You put the note in your pocket.</vt:lpstr>
      <vt:lpstr>You put the note in your pocket.</vt:lpstr>
      <vt:lpstr>You enter the 2nd floor. What do you do?</vt:lpstr>
      <vt:lpstr>You enter the 2nd floor. What do you do?</vt:lpstr>
      <vt:lpstr>You enter the 2nd floor. What do you do?</vt:lpstr>
      <vt:lpstr>The dog wakes up and turns toward you in anger.</vt:lpstr>
      <vt:lpstr>The dog wakes up and turns toward you in anger.</vt:lpstr>
      <vt:lpstr>The dog wakes up and turns toward you in anger.</vt:lpstr>
      <vt:lpstr>You defend yourself and run past the dog.</vt:lpstr>
      <vt:lpstr>The dog completely wrecks you.</vt:lpstr>
      <vt:lpstr>At the site of your wand, the dog’s eyes glaze over, and his tail starts wagging.</vt:lpstr>
      <vt:lpstr>You successfully sneak past the dog.</vt:lpstr>
      <vt:lpstr>You play fetch with the dog for a good while, and then head up the stairs.</vt:lpstr>
      <vt:lpstr>You see an old man before you.</vt:lpstr>
      <vt:lpstr>You see an old man before you.</vt:lpstr>
      <vt:lpstr>You see an old man before you.</vt:lpstr>
      <vt:lpstr>Before he can say anything, you decapitate him.</vt:lpstr>
      <vt:lpstr>Before he can say anything, you shoot an arrow through his chest.</vt:lpstr>
      <vt:lpstr>Before he can say anything, you blast him with your wand.</vt:lpstr>
      <vt:lpstr>You decapitated an innocent old man, nice going.</vt:lpstr>
      <vt:lpstr>You shot an innocent old man, nice going.</vt:lpstr>
      <vt:lpstr>You torched an innocent old man, nice going.</vt:lpstr>
      <vt:lpstr>The old man is dying, and in his last breath he asks you to kill the men after him.</vt:lpstr>
      <vt:lpstr>PowerPoint Presentation</vt:lpstr>
      <vt:lpstr>PowerPoint Presentation</vt:lpstr>
      <vt:lpstr>The End</vt:lpstr>
      <vt:lpstr>To be continued? (Probably Not)</vt:lpstr>
      <vt:lpstr>Design Bible</vt:lpstr>
      <vt:lpstr>Delivery Medium</vt:lpstr>
      <vt:lpstr>Type faces</vt:lpstr>
      <vt:lpstr>Screen Layouts</vt:lpstr>
      <vt:lpstr>Button Sizes</vt:lpstr>
      <vt:lpstr>Start</vt:lpstr>
      <vt:lpstr>Outside the Tower</vt:lpstr>
      <vt:lpstr>Door</vt:lpstr>
      <vt:lpstr>First Floor</vt:lpstr>
      <vt:lpstr>Second Floor</vt:lpstr>
      <vt:lpstr>Last Floor/End</vt:lpstr>
      <vt:lpstr>Elevator Pitch</vt:lpstr>
      <vt:lpstr>Demographic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Adventure</dc:title>
  <dc:creator>Cohen, Daniel</dc:creator>
  <cp:lastModifiedBy>Cohen, Daniel</cp:lastModifiedBy>
  <cp:revision>47</cp:revision>
  <dcterms:created xsi:type="dcterms:W3CDTF">2016-11-28T22:37:35Z</dcterms:created>
  <dcterms:modified xsi:type="dcterms:W3CDTF">2016-12-12T23:54:35Z</dcterms:modified>
</cp:coreProperties>
</file>