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4" r:id="rId6"/>
    <p:sldId id="262" r:id="rId7"/>
    <p:sldId id="261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1422-2AE8-4D13-8056-8998D97194C9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60605-31F2-45CB-999F-56E8494C84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257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1422-2AE8-4D13-8056-8998D97194C9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60605-31F2-45CB-999F-56E8494C84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202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1422-2AE8-4D13-8056-8998D97194C9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60605-31F2-45CB-999F-56E8494C8474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714028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1422-2AE8-4D13-8056-8998D97194C9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60605-31F2-45CB-999F-56E8494C84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3087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1422-2AE8-4D13-8056-8998D97194C9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60605-31F2-45CB-999F-56E8494C8474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234818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1422-2AE8-4D13-8056-8998D97194C9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60605-31F2-45CB-999F-56E8494C84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9668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1422-2AE8-4D13-8056-8998D97194C9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60605-31F2-45CB-999F-56E8494C84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5234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1422-2AE8-4D13-8056-8998D97194C9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60605-31F2-45CB-999F-56E8494C84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79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1422-2AE8-4D13-8056-8998D97194C9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60605-31F2-45CB-999F-56E8494C84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440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1422-2AE8-4D13-8056-8998D97194C9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60605-31F2-45CB-999F-56E8494C84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907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1422-2AE8-4D13-8056-8998D97194C9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60605-31F2-45CB-999F-56E8494C84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427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1422-2AE8-4D13-8056-8998D97194C9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60605-31F2-45CB-999F-56E8494C84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473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1422-2AE8-4D13-8056-8998D97194C9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60605-31F2-45CB-999F-56E8494C84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160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1422-2AE8-4D13-8056-8998D97194C9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60605-31F2-45CB-999F-56E8494C84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231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1422-2AE8-4D13-8056-8998D97194C9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60605-31F2-45CB-999F-56E8494C84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389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1422-2AE8-4D13-8056-8998D97194C9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60605-31F2-45CB-999F-56E8494C84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522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F1422-2AE8-4D13-8056-8998D97194C9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2060605-31F2-45CB-999F-56E8494C84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959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Relationship Id="rId5" Type="http://schemas.openxmlformats.org/officeDocument/2006/relationships/slide" Target="slide4.xml"/><Relationship Id="rId4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slide" Target="slide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slide" Target="slide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EAcdvmnZ_GM" TargetMode="Externa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static4.businessinsider.com/image/56c640526e97c625048b822a-480/donald-trump.jpg" TargetMode="External"/><Relationship Id="rId7" Type="http://schemas.openxmlformats.org/officeDocument/2006/relationships/slide" Target="slide5.xml"/><Relationship Id="rId2" Type="http://schemas.openxmlformats.org/officeDocument/2006/relationships/hyperlink" Target="http://www.lipsum.com/feed/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a802302.us.archive.org/10/items/Greatest_Speeches_of_the_20th_Century/TheMoonLanding.mp3" TargetMode="External"/><Relationship Id="rId5" Type="http://schemas.openxmlformats.org/officeDocument/2006/relationships/hyperlink" Target="http://www.usapoliticstoday.com/wp-content/uploads/2016/08/Obama-sad-and-frustrated.jpg" TargetMode="External"/><Relationship Id="rId4" Type="http://schemas.openxmlformats.org/officeDocument/2006/relationships/hyperlink" Target="http://russia-insider.com/sites/insider/files/hillary-clinton-thumbs-up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Arrow 3">
            <a:hlinkClick r:id="rId2" action="ppaction://hlinksldjump"/>
          </p:cNvPr>
          <p:cNvSpPr/>
          <p:nvPr/>
        </p:nvSpPr>
        <p:spPr>
          <a:xfrm>
            <a:off x="8395208" y="1028700"/>
            <a:ext cx="6355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>
            <a:hlinkClick r:id="rId3" action="ppaction://hlinksldjump"/>
          </p:cNvPr>
          <p:cNvSpPr/>
          <p:nvPr/>
        </p:nvSpPr>
        <p:spPr>
          <a:xfrm>
            <a:off x="1983232" y="5969000"/>
            <a:ext cx="484632" cy="6482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>
            <a:hlinkClick r:id="rId4" action="ppaction://hlinksldjump"/>
          </p:cNvPr>
          <p:cNvSpPr/>
          <p:nvPr/>
        </p:nvSpPr>
        <p:spPr>
          <a:xfrm>
            <a:off x="5095494" y="5969000"/>
            <a:ext cx="484632" cy="6482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>
            <a:hlinkClick r:id="rId5" action="ppaction://hlinksldjump"/>
          </p:cNvPr>
          <p:cNvSpPr/>
          <p:nvPr/>
        </p:nvSpPr>
        <p:spPr>
          <a:xfrm>
            <a:off x="8152892" y="5969000"/>
            <a:ext cx="484632" cy="6482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489323" y="5271076"/>
            <a:ext cx="16969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Arial Black" panose="020B0A04020102020204" pitchFamily="34" charset="0"/>
              </a:rPr>
              <a:t>Images</a:t>
            </a:r>
            <a:endParaRPr lang="en-US" sz="2800" dirty="0">
              <a:latin typeface="Arial Black" panose="020B0A040201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793482" y="5309464"/>
            <a:ext cx="1485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Arial Black" panose="020B0A04020102020204" pitchFamily="34" charset="0"/>
              </a:rPr>
              <a:t>Audio</a:t>
            </a:r>
            <a:endParaRPr lang="en-US" sz="28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56618" y="5271076"/>
            <a:ext cx="373786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Arial Black" panose="020B0A04020102020204" pitchFamily="34" charset="0"/>
              </a:rPr>
              <a:t>Lorem Ipsum</a:t>
            </a:r>
            <a:endParaRPr lang="en-US" sz="28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37228" y="2094436"/>
            <a:ext cx="440385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>Lab 7</a:t>
            </a:r>
            <a:endParaRPr lang="en-US" sz="9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95367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 Black" panose="020B0A04020102020204" pitchFamily="34" charset="0"/>
              </a:rPr>
              <a:t>Lorem Ipsum</a:t>
            </a:r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dirty="0" smtClean="0">
                <a:latin typeface="Arial Black" panose="020B0A04020102020204" pitchFamily="34" charset="0"/>
              </a:rPr>
              <a:t>Lorem ipsum dolor sit </a:t>
            </a:r>
            <a:r>
              <a:rPr lang="en-US" dirty="0" err="1" smtClean="0">
                <a:latin typeface="Arial Black" panose="020B0A04020102020204" pitchFamily="34" charset="0"/>
              </a:rPr>
              <a:t>amet</a:t>
            </a:r>
            <a:r>
              <a:rPr lang="en-US" dirty="0" smtClean="0">
                <a:latin typeface="Arial Black" panose="020B0A04020102020204" pitchFamily="34" charset="0"/>
              </a:rPr>
              <a:t>, </a:t>
            </a:r>
            <a:r>
              <a:rPr lang="en-US" dirty="0" err="1" smtClean="0">
                <a:latin typeface="Arial Black" panose="020B0A04020102020204" pitchFamily="34" charset="0"/>
              </a:rPr>
              <a:t>consectetur</a:t>
            </a:r>
            <a:r>
              <a:rPr lang="en-US" dirty="0" smtClean="0">
                <a:latin typeface="Arial Black" panose="020B0A04020102020204" pitchFamily="34" charset="0"/>
              </a:rPr>
              <a:t> </a:t>
            </a:r>
            <a:r>
              <a:rPr lang="en-US" dirty="0" err="1" smtClean="0">
                <a:latin typeface="Arial Black" panose="020B0A04020102020204" pitchFamily="34" charset="0"/>
              </a:rPr>
              <a:t>adipiscing</a:t>
            </a:r>
            <a:r>
              <a:rPr lang="en-US" dirty="0" smtClean="0">
                <a:latin typeface="Arial Black" panose="020B0A04020102020204" pitchFamily="34" charset="0"/>
              </a:rPr>
              <a:t> </a:t>
            </a:r>
            <a:r>
              <a:rPr lang="en-US" dirty="0" err="1" smtClean="0">
                <a:latin typeface="Arial Black" panose="020B0A04020102020204" pitchFamily="34" charset="0"/>
              </a:rPr>
              <a:t>elit</a:t>
            </a:r>
            <a:r>
              <a:rPr lang="en-US" dirty="0" smtClean="0">
                <a:latin typeface="Arial Black" panose="020B0A04020102020204" pitchFamily="34" charset="0"/>
              </a:rPr>
              <a:t>. </a:t>
            </a:r>
            <a:r>
              <a:rPr lang="en-US" dirty="0" err="1" smtClean="0">
                <a:latin typeface="Arial Black" panose="020B0A04020102020204" pitchFamily="34" charset="0"/>
              </a:rPr>
              <a:t>Praesent</a:t>
            </a:r>
            <a:r>
              <a:rPr lang="en-US" dirty="0" smtClean="0">
                <a:latin typeface="Arial Black" panose="020B0A04020102020204" pitchFamily="34" charset="0"/>
              </a:rPr>
              <a:t> ac </a:t>
            </a:r>
            <a:r>
              <a:rPr lang="en-US" dirty="0" err="1" smtClean="0">
                <a:latin typeface="Arial Black" panose="020B0A04020102020204" pitchFamily="34" charset="0"/>
              </a:rPr>
              <a:t>nibh</a:t>
            </a:r>
            <a:r>
              <a:rPr lang="en-US" dirty="0" smtClean="0">
                <a:latin typeface="Arial Black" panose="020B0A04020102020204" pitchFamily="34" charset="0"/>
              </a:rPr>
              <a:t> dolor. </a:t>
            </a:r>
            <a:r>
              <a:rPr lang="en-US" dirty="0" err="1" smtClean="0">
                <a:latin typeface="Arial Black" panose="020B0A04020102020204" pitchFamily="34" charset="0"/>
              </a:rPr>
              <a:t>Vestibulum</a:t>
            </a:r>
            <a:r>
              <a:rPr lang="en-US" dirty="0" smtClean="0">
                <a:latin typeface="Arial Black" panose="020B0A04020102020204" pitchFamily="34" charset="0"/>
              </a:rPr>
              <a:t> ante ipsum </a:t>
            </a:r>
            <a:r>
              <a:rPr lang="en-US" dirty="0" err="1" smtClean="0">
                <a:latin typeface="Arial Black" panose="020B0A04020102020204" pitchFamily="34" charset="0"/>
              </a:rPr>
              <a:t>primis</a:t>
            </a:r>
            <a:r>
              <a:rPr lang="en-US" dirty="0" smtClean="0">
                <a:latin typeface="Arial Black" panose="020B0A04020102020204" pitchFamily="34" charset="0"/>
              </a:rPr>
              <a:t> in </a:t>
            </a:r>
            <a:r>
              <a:rPr lang="en-US" dirty="0" err="1" smtClean="0">
                <a:latin typeface="Arial Black" panose="020B0A04020102020204" pitchFamily="34" charset="0"/>
              </a:rPr>
              <a:t>faucibus</a:t>
            </a:r>
            <a:r>
              <a:rPr lang="en-US" dirty="0" smtClean="0">
                <a:latin typeface="Arial Black" panose="020B0A04020102020204" pitchFamily="34" charset="0"/>
              </a:rPr>
              <a:t> </a:t>
            </a:r>
            <a:r>
              <a:rPr lang="en-US" dirty="0" err="1" smtClean="0">
                <a:latin typeface="Arial Black" panose="020B0A04020102020204" pitchFamily="34" charset="0"/>
              </a:rPr>
              <a:t>orci</a:t>
            </a:r>
            <a:r>
              <a:rPr lang="en-US" dirty="0" smtClean="0">
                <a:latin typeface="Arial Black" panose="020B0A04020102020204" pitchFamily="34" charset="0"/>
              </a:rPr>
              <a:t> </a:t>
            </a:r>
            <a:r>
              <a:rPr lang="en-US" dirty="0" err="1" smtClean="0">
                <a:latin typeface="Arial Black" panose="020B0A04020102020204" pitchFamily="34" charset="0"/>
              </a:rPr>
              <a:t>luctus</a:t>
            </a:r>
            <a:r>
              <a:rPr lang="en-US" dirty="0" smtClean="0">
                <a:latin typeface="Arial Black" panose="020B0A04020102020204" pitchFamily="34" charset="0"/>
              </a:rPr>
              <a:t> et </a:t>
            </a:r>
            <a:r>
              <a:rPr lang="en-US" dirty="0" err="1" smtClean="0">
                <a:latin typeface="Arial Black" panose="020B0A04020102020204" pitchFamily="34" charset="0"/>
              </a:rPr>
              <a:t>ultrices</a:t>
            </a:r>
            <a:r>
              <a:rPr lang="en-US" dirty="0" smtClean="0">
                <a:latin typeface="Arial Black" panose="020B0A04020102020204" pitchFamily="34" charset="0"/>
              </a:rPr>
              <a:t> </a:t>
            </a:r>
            <a:r>
              <a:rPr lang="en-US" dirty="0" err="1" smtClean="0">
                <a:latin typeface="Arial Black" panose="020B0A04020102020204" pitchFamily="34" charset="0"/>
              </a:rPr>
              <a:t>posuere</a:t>
            </a:r>
            <a:r>
              <a:rPr lang="en-US" dirty="0" smtClean="0">
                <a:latin typeface="Arial Black" panose="020B0A04020102020204" pitchFamily="34" charset="0"/>
              </a:rPr>
              <a:t> </a:t>
            </a:r>
            <a:r>
              <a:rPr lang="en-US" dirty="0" err="1" smtClean="0">
                <a:latin typeface="Arial Black" panose="020B0A04020102020204" pitchFamily="34" charset="0"/>
              </a:rPr>
              <a:t>cubilia</a:t>
            </a:r>
            <a:r>
              <a:rPr lang="en-US" dirty="0" smtClean="0">
                <a:latin typeface="Arial Black" panose="020B0A04020102020204" pitchFamily="34" charset="0"/>
              </a:rPr>
              <a:t> </a:t>
            </a:r>
            <a:r>
              <a:rPr lang="en-US" dirty="0" err="1" smtClean="0">
                <a:latin typeface="Arial Black" panose="020B0A04020102020204" pitchFamily="34" charset="0"/>
              </a:rPr>
              <a:t>Curae</a:t>
            </a:r>
            <a:r>
              <a:rPr lang="en-US" dirty="0" smtClean="0">
                <a:latin typeface="Arial Black" panose="020B0A04020102020204" pitchFamily="34" charset="0"/>
              </a:rPr>
              <a:t>; </a:t>
            </a:r>
            <a:r>
              <a:rPr lang="en-US" dirty="0" err="1" smtClean="0">
                <a:latin typeface="Arial Black" panose="020B0A04020102020204" pitchFamily="34" charset="0"/>
              </a:rPr>
              <a:t>Suspendisse</a:t>
            </a:r>
            <a:r>
              <a:rPr lang="en-US" dirty="0" smtClean="0">
                <a:latin typeface="Arial Black" panose="020B0A04020102020204" pitchFamily="34" charset="0"/>
              </a:rPr>
              <a:t> </a:t>
            </a:r>
            <a:r>
              <a:rPr lang="en-US" dirty="0" err="1" smtClean="0">
                <a:latin typeface="Arial Black" panose="020B0A04020102020204" pitchFamily="34" charset="0"/>
              </a:rPr>
              <a:t>potenti</a:t>
            </a:r>
            <a:r>
              <a:rPr lang="en-US" dirty="0" smtClean="0">
                <a:latin typeface="Arial Black" panose="020B0A04020102020204" pitchFamily="34" charset="0"/>
              </a:rPr>
              <a:t>. Nam et </a:t>
            </a:r>
            <a:r>
              <a:rPr lang="en-US" dirty="0" err="1" smtClean="0">
                <a:latin typeface="Arial Black" panose="020B0A04020102020204" pitchFamily="34" charset="0"/>
              </a:rPr>
              <a:t>congue</a:t>
            </a:r>
            <a:r>
              <a:rPr lang="en-US" dirty="0" smtClean="0">
                <a:latin typeface="Arial Black" panose="020B0A04020102020204" pitchFamily="34" charset="0"/>
              </a:rPr>
              <a:t> </a:t>
            </a:r>
            <a:r>
              <a:rPr lang="en-US" dirty="0" err="1" smtClean="0">
                <a:latin typeface="Arial Black" panose="020B0A04020102020204" pitchFamily="34" charset="0"/>
              </a:rPr>
              <a:t>elit</a:t>
            </a:r>
            <a:r>
              <a:rPr lang="en-US" dirty="0" smtClean="0">
                <a:latin typeface="Arial Black" panose="020B0A04020102020204" pitchFamily="34" charset="0"/>
              </a:rPr>
              <a:t>. </a:t>
            </a:r>
            <a:r>
              <a:rPr lang="en-US" dirty="0" err="1" smtClean="0">
                <a:latin typeface="Arial Black" panose="020B0A04020102020204" pitchFamily="34" charset="0"/>
              </a:rPr>
              <a:t>Sed</a:t>
            </a:r>
            <a:r>
              <a:rPr lang="en-US" dirty="0" smtClean="0">
                <a:latin typeface="Arial Black" panose="020B0A04020102020204" pitchFamily="34" charset="0"/>
              </a:rPr>
              <a:t> </a:t>
            </a:r>
            <a:r>
              <a:rPr lang="en-US" dirty="0" err="1" smtClean="0">
                <a:latin typeface="Arial Black" panose="020B0A04020102020204" pitchFamily="34" charset="0"/>
              </a:rPr>
              <a:t>quis</a:t>
            </a:r>
            <a:r>
              <a:rPr lang="en-US" dirty="0" smtClean="0">
                <a:latin typeface="Arial Black" panose="020B0A04020102020204" pitchFamily="34" charset="0"/>
              </a:rPr>
              <a:t> </a:t>
            </a:r>
            <a:r>
              <a:rPr lang="en-US" dirty="0" err="1" smtClean="0">
                <a:latin typeface="Arial Black" panose="020B0A04020102020204" pitchFamily="34" charset="0"/>
              </a:rPr>
              <a:t>porttitor</a:t>
            </a:r>
            <a:r>
              <a:rPr lang="en-US" dirty="0" smtClean="0">
                <a:latin typeface="Arial Black" panose="020B0A04020102020204" pitchFamily="34" charset="0"/>
              </a:rPr>
              <a:t> ex. </a:t>
            </a:r>
            <a:r>
              <a:rPr lang="en-US" dirty="0" err="1" smtClean="0">
                <a:latin typeface="Arial Black" panose="020B0A04020102020204" pitchFamily="34" charset="0"/>
              </a:rPr>
              <a:t>Sed</a:t>
            </a:r>
            <a:r>
              <a:rPr lang="en-US" dirty="0" smtClean="0">
                <a:latin typeface="Arial Black" panose="020B0A04020102020204" pitchFamily="34" charset="0"/>
              </a:rPr>
              <a:t> </a:t>
            </a:r>
            <a:r>
              <a:rPr lang="en-US" dirty="0" err="1" smtClean="0">
                <a:latin typeface="Arial Black" panose="020B0A04020102020204" pitchFamily="34" charset="0"/>
              </a:rPr>
              <a:t>nec</a:t>
            </a:r>
            <a:r>
              <a:rPr lang="en-US" dirty="0" smtClean="0">
                <a:latin typeface="Arial Black" panose="020B0A04020102020204" pitchFamily="34" charset="0"/>
              </a:rPr>
              <a:t> </a:t>
            </a:r>
            <a:r>
              <a:rPr lang="en-US" dirty="0" err="1" smtClean="0">
                <a:latin typeface="Arial Black" panose="020B0A04020102020204" pitchFamily="34" charset="0"/>
              </a:rPr>
              <a:t>viverra</a:t>
            </a:r>
            <a:r>
              <a:rPr lang="en-US" dirty="0" smtClean="0">
                <a:latin typeface="Arial Black" panose="020B0A04020102020204" pitchFamily="34" charset="0"/>
              </a:rPr>
              <a:t> </a:t>
            </a:r>
            <a:r>
              <a:rPr lang="en-US" dirty="0" err="1" smtClean="0">
                <a:latin typeface="Arial Black" panose="020B0A04020102020204" pitchFamily="34" charset="0"/>
              </a:rPr>
              <a:t>massa</a:t>
            </a:r>
            <a:r>
              <a:rPr lang="en-US" dirty="0" smtClean="0">
                <a:latin typeface="Arial Black" panose="020B0A04020102020204" pitchFamily="34" charset="0"/>
              </a:rPr>
              <a:t>, sit </a:t>
            </a:r>
            <a:r>
              <a:rPr lang="en-US" dirty="0" err="1" smtClean="0">
                <a:latin typeface="Arial Black" panose="020B0A04020102020204" pitchFamily="34" charset="0"/>
              </a:rPr>
              <a:t>amet</a:t>
            </a:r>
            <a:r>
              <a:rPr lang="en-US" dirty="0" smtClean="0">
                <a:latin typeface="Arial Black" panose="020B0A04020102020204" pitchFamily="34" charset="0"/>
              </a:rPr>
              <a:t> </a:t>
            </a:r>
            <a:r>
              <a:rPr lang="en-US" dirty="0" err="1" smtClean="0">
                <a:latin typeface="Arial Black" panose="020B0A04020102020204" pitchFamily="34" charset="0"/>
              </a:rPr>
              <a:t>aliquet</a:t>
            </a:r>
            <a:r>
              <a:rPr lang="en-US" dirty="0" smtClean="0">
                <a:latin typeface="Arial Black" panose="020B0A04020102020204" pitchFamily="34" charset="0"/>
              </a:rPr>
              <a:t> mi. </a:t>
            </a:r>
            <a:r>
              <a:rPr lang="en-US" dirty="0" err="1" smtClean="0">
                <a:latin typeface="Arial Black" panose="020B0A04020102020204" pitchFamily="34" charset="0"/>
              </a:rPr>
              <a:t>Curabitur</a:t>
            </a:r>
            <a:r>
              <a:rPr lang="en-US" dirty="0" smtClean="0">
                <a:latin typeface="Arial Black" panose="020B0A04020102020204" pitchFamily="34" charset="0"/>
              </a:rPr>
              <a:t> </a:t>
            </a:r>
            <a:r>
              <a:rPr lang="en-US" dirty="0" err="1" smtClean="0">
                <a:latin typeface="Arial Black" panose="020B0A04020102020204" pitchFamily="34" charset="0"/>
              </a:rPr>
              <a:t>laoreet</a:t>
            </a:r>
            <a:r>
              <a:rPr lang="en-US" dirty="0" smtClean="0">
                <a:latin typeface="Arial Black" panose="020B0A04020102020204" pitchFamily="34" charset="0"/>
              </a:rPr>
              <a:t> dui </a:t>
            </a:r>
            <a:r>
              <a:rPr lang="en-US" dirty="0" err="1" smtClean="0">
                <a:latin typeface="Arial Black" panose="020B0A04020102020204" pitchFamily="34" charset="0"/>
              </a:rPr>
              <a:t>eleifend</a:t>
            </a:r>
            <a:r>
              <a:rPr lang="en-US" dirty="0" smtClean="0">
                <a:latin typeface="Arial Black" panose="020B0A04020102020204" pitchFamily="34" charset="0"/>
              </a:rPr>
              <a:t> dolor </a:t>
            </a:r>
            <a:r>
              <a:rPr lang="en-US" dirty="0" err="1" smtClean="0">
                <a:latin typeface="Arial Black" panose="020B0A04020102020204" pitchFamily="34" charset="0"/>
              </a:rPr>
              <a:t>porttitor</a:t>
            </a:r>
            <a:r>
              <a:rPr lang="en-US" dirty="0" smtClean="0">
                <a:latin typeface="Arial Black" panose="020B0A04020102020204" pitchFamily="34" charset="0"/>
              </a:rPr>
              <a:t>, </a:t>
            </a:r>
            <a:r>
              <a:rPr lang="en-US" dirty="0" err="1" smtClean="0">
                <a:latin typeface="Arial Black" panose="020B0A04020102020204" pitchFamily="34" charset="0"/>
              </a:rPr>
              <a:t>dapibus</a:t>
            </a:r>
            <a:r>
              <a:rPr lang="en-US" dirty="0" smtClean="0">
                <a:latin typeface="Arial Black" panose="020B0A04020102020204" pitchFamily="34" charset="0"/>
              </a:rPr>
              <a:t> </a:t>
            </a:r>
            <a:r>
              <a:rPr lang="en-US" dirty="0" err="1" smtClean="0">
                <a:latin typeface="Arial Black" panose="020B0A04020102020204" pitchFamily="34" charset="0"/>
              </a:rPr>
              <a:t>molestie</a:t>
            </a:r>
            <a:r>
              <a:rPr lang="en-US" dirty="0" smtClean="0">
                <a:latin typeface="Arial Black" panose="020B0A04020102020204" pitchFamily="34" charset="0"/>
              </a:rPr>
              <a:t> </a:t>
            </a:r>
            <a:r>
              <a:rPr lang="en-US" dirty="0" err="1" smtClean="0">
                <a:latin typeface="Arial Black" panose="020B0A04020102020204" pitchFamily="34" charset="0"/>
              </a:rPr>
              <a:t>tellus</a:t>
            </a:r>
            <a:r>
              <a:rPr lang="en-US" dirty="0" smtClean="0">
                <a:latin typeface="Arial Black" panose="020B0A04020102020204" pitchFamily="34" charset="0"/>
              </a:rPr>
              <a:t> </a:t>
            </a:r>
            <a:r>
              <a:rPr lang="en-US" dirty="0" err="1" smtClean="0">
                <a:latin typeface="Arial Black" panose="020B0A04020102020204" pitchFamily="34" charset="0"/>
              </a:rPr>
              <a:t>ornare</a:t>
            </a:r>
            <a:r>
              <a:rPr lang="en-US" dirty="0" smtClean="0">
                <a:latin typeface="Arial Black" panose="020B0A04020102020204" pitchFamily="34" charset="0"/>
              </a:rPr>
              <a:t>. </a:t>
            </a:r>
            <a:r>
              <a:rPr lang="en-US" dirty="0" err="1" smtClean="0">
                <a:latin typeface="Arial Black" panose="020B0A04020102020204" pitchFamily="34" charset="0"/>
              </a:rPr>
              <a:t>Praesent</a:t>
            </a:r>
            <a:r>
              <a:rPr lang="en-US" dirty="0" smtClean="0">
                <a:latin typeface="Arial Black" panose="020B0A04020102020204" pitchFamily="34" charset="0"/>
              </a:rPr>
              <a:t> </a:t>
            </a:r>
            <a:r>
              <a:rPr lang="en-US" dirty="0" err="1" smtClean="0">
                <a:latin typeface="Arial Black" panose="020B0A04020102020204" pitchFamily="34" charset="0"/>
              </a:rPr>
              <a:t>commodo</a:t>
            </a:r>
            <a:r>
              <a:rPr lang="en-US" dirty="0" smtClean="0">
                <a:latin typeface="Arial Black" panose="020B0A04020102020204" pitchFamily="34" charset="0"/>
              </a:rPr>
              <a:t> </a:t>
            </a:r>
            <a:r>
              <a:rPr lang="en-US" dirty="0" err="1" smtClean="0">
                <a:latin typeface="Arial Black" panose="020B0A04020102020204" pitchFamily="34" charset="0"/>
              </a:rPr>
              <a:t>velit</a:t>
            </a:r>
            <a:r>
              <a:rPr lang="en-US" dirty="0" smtClean="0">
                <a:latin typeface="Arial Black" panose="020B0A04020102020204" pitchFamily="34" charset="0"/>
              </a:rPr>
              <a:t> </a:t>
            </a:r>
            <a:r>
              <a:rPr lang="en-US" dirty="0" err="1" smtClean="0">
                <a:latin typeface="Arial Black" panose="020B0A04020102020204" pitchFamily="34" charset="0"/>
              </a:rPr>
              <a:t>nibh</a:t>
            </a:r>
            <a:r>
              <a:rPr lang="en-US" dirty="0" smtClean="0">
                <a:latin typeface="Arial Black" panose="020B0A04020102020204" pitchFamily="34" charset="0"/>
              </a:rPr>
              <a:t>, </a:t>
            </a:r>
            <a:r>
              <a:rPr lang="en-US" dirty="0" err="1" smtClean="0">
                <a:latin typeface="Arial Black" panose="020B0A04020102020204" pitchFamily="34" charset="0"/>
              </a:rPr>
              <a:t>quis</a:t>
            </a:r>
            <a:r>
              <a:rPr lang="en-US" dirty="0" smtClean="0">
                <a:latin typeface="Arial Black" panose="020B0A04020102020204" pitchFamily="34" charset="0"/>
              </a:rPr>
              <a:t> </a:t>
            </a:r>
            <a:r>
              <a:rPr lang="en-US" dirty="0" err="1" smtClean="0">
                <a:latin typeface="Arial Black" panose="020B0A04020102020204" pitchFamily="34" charset="0"/>
              </a:rPr>
              <a:t>posuere</a:t>
            </a:r>
            <a:r>
              <a:rPr lang="en-US" dirty="0" smtClean="0">
                <a:latin typeface="Arial Black" panose="020B0A04020102020204" pitchFamily="34" charset="0"/>
              </a:rPr>
              <a:t> </a:t>
            </a:r>
            <a:r>
              <a:rPr lang="en-US" dirty="0" err="1" smtClean="0">
                <a:latin typeface="Arial Black" panose="020B0A04020102020204" pitchFamily="34" charset="0"/>
              </a:rPr>
              <a:t>leo</a:t>
            </a:r>
            <a:r>
              <a:rPr lang="en-US" dirty="0" smtClean="0">
                <a:latin typeface="Arial Black" panose="020B0A04020102020204" pitchFamily="34" charset="0"/>
              </a:rPr>
              <a:t> </a:t>
            </a:r>
            <a:r>
              <a:rPr lang="en-US" dirty="0" err="1" smtClean="0">
                <a:latin typeface="Arial Black" panose="020B0A04020102020204" pitchFamily="34" charset="0"/>
              </a:rPr>
              <a:t>tincidunt</a:t>
            </a:r>
            <a:r>
              <a:rPr lang="en-US" dirty="0" smtClean="0">
                <a:latin typeface="Arial Black" panose="020B0A04020102020204" pitchFamily="34" charset="0"/>
              </a:rPr>
              <a:t> </a:t>
            </a:r>
            <a:r>
              <a:rPr lang="en-US" dirty="0" err="1" smtClean="0">
                <a:latin typeface="Arial Black" panose="020B0A04020102020204" pitchFamily="34" charset="0"/>
              </a:rPr>
              <a:t>eget</a:t>
            </a:r>
            <a:r>
              <a:rPr lang="en-US" dirty="0" smtClean="0">
                <a:latin typeface="Arial Black" panose="020B0A04020102020204" pitchFamily="34" charset="0"/>
              </a:rPr>
              <a:t>. </a:t>
            </a:r>
            <a:r>
              <a:rPr lang="en-US" dirty="0" err="1" smtClean="0">
                <a:latin typeface="Arial Black" panose="020B0A04020102020204" pitchFamily="34" charset="0"/>
              </a:rPr>
              <a:t>Ut</a:t>
            </a:r>
            <a:r>
              <a:rPr lang="en-US" dirty="0" smtClean="0">
                <a:latin typeface="Arial Black" panose="020B0A04020102020204" pitchFamily="34" charset="0"/>
              </a:rPr>
              <a:t> </a:t>
            </a:r>
            <a:r>
              <a:rPr lang="en-US" dirty="0" err="1" smtClean="0">
                <a:latin typeface="Arial Black" panose="020B0A04020102020204" pitchFamily="34" charset="0"/>
              </a:rPr>
              <a:t>rhoncus</a:t>
            </a:r>
            <a:r>
              <a:rPr lang="en-US" dirty="0" smtClean="0">
                <a:latin typeface="Arial Black" panose="020B0A04020102020204" pitchFamily="34" charset="0"/>
              </a:rPr>
              <a:t>, </a:t>
            </a:r>
            <a:r>
              <a:rPr lang="en-US" dirty="0" err="1" smtClean="0">
                <a:latin typeface="Arial Black" panose="020B0A04020102020204" pitchFamily="34" charset="0"/>
              </a:rPr>
              <a:t>eros</a:t>
            </a:r>
            <a:r>
              <a:rPr lang="en-US" dirty="0" smtClean="0">
                <a:latin typeface="Arial Black" panose="020B0A04020102020204" pitchFamily="34" charset="0"/>
              </a:rPr>
              <a:t> </a:t>
            </a:r>
            <a:r>
              <a:rPr lang="en-US" dirty="0" err="1" smtClean="0">
                <a:latin typeface="Arial Black" panose="020B0A04020102020204" pitchFamily="34" charset="0"/>
              </a:rPr>
              <a:t>eu</a:t>
            </a:r>
            <a:r>
              <a:rPr lang="en-US" dirty="0" smtClean="0">
                <a:latin typeface="Arial Black" panose="020B0A04020102020204" pitchFamily="34" charset="0"/>
              </a:rPr>
              <a:t> </a:t>
            </a:r>
            <a:r>
              <a:rPr lang="en-US" dirty="0" err="1" smtClean="0">
                <a:latin typeface="Arial Black" panose="020B0A04020102020204" pitchFamily="34" charset="0"/>
              </a:rPr>
              <a:t>pulvinar</a:t>
            </a:r>
            <a:r>
              <a:rPr lang="en-US" dirty="0" smtClean="0">
                <a:latin typeface="Arial Black" panose="020B0A04020102020204" pitchFamily="34" charset="0"/>
              </a:rPr>
              <a:t> </a:t>
            </a:r>
            <a:r>
              <a:rPr lang="en-US" dirty="0" err="1" smtClean="0">
                <a:latin typeface="Arial Black" panose="020B0A04020102020204" pitchFamily="34" charset="0"/>
              </a:rPr>
              <a:t>consequat</a:t>
            </a:r>
            <a:r>
              <a:rPr lang="en-US" dirty="0" smtClean="0">
                <a:latin typeface="Arial Black" panose="020B0A04020102020204" pitchFamily="34" charset="0"/>
              </a:rPr>
              <a:t>, </a:t>
            </a:r>
            <a:r>
              <a:rPr lang="en-US" dirty="0" err="1" smtClean="0">
                <a:latin typeface="Arial Black" panose="020B0A04020102020204" pitchFamily="34" charset="0"/>
              </a:rPr>
              <a:t>tellus</a:t>
            </a:r>
            <a:r>
              <a:rPr lang="en-US" dirty="0" smtClean="0">
                <a:latin typeface="Arial Black" panose="020B0A04020102020204" pitchFamily="34" charset="0"/>
              </a:rPr>
              <a:t> mi </a:t>
            </a:r>
            <a:r>
              <a:rPr lang="en-US" dirty="0" err="1" smtClean="0">
                <a:latin typeface="Arial Black" panose="020B0A04020102020204" pitchFamily="34" charset="0"/>
              </a:rPr>
              <a:t>vestibulum</a:t>
            </a:r>
            <a:r>
              <a:rPr lang="en-US" dirty="0" smtClean="0">
                <a:latin typeface="Arial Black" panose="020B0A04020102020204" pitchFamily="34" charset="0"/>
              </a:rPr>
              <a:t> </a:t>
            </a:r>
            <a:r>
              <a:rPr lang="en-US" dirty="0" err="1" smtClean="0">
                <a:latin typeface="Arial Black" panose="020B0A04020102020204" pitchFamily="34" charset="0"/>
              </a:rPr>
              <a:t>elit</a:t>
            </a:r>
            <a:r>
              <a:rPr lang="en-US" dirty="0" smtClean="0">
                <a:latin typeface="Arial Black" panose="020B0A04020102020204" pitchFamily="34" charset="0"/>
              </a:rPr>
              <a:t>, ac </a:t>
            </a:r>
            <a:r>
              <a:rPr lang="en-US" dirty="0" err="1" smtClean="0">
                <a:latin typeface="Arial Black" panose="020B0A04020102020204" pitchFamily="34" charset="0"/>
              </a:rPr>
              <a:t>sagittis</a:t>
            </a:r>
            <a:r>
              <a:rPr lang="en-US" dirty="0" smtClean="0">
                <a:latin typeface="Arial Black" panose="020B0A04020102020204" pitchFamily="34" charset="0"/>
              </a:rPr>
              <a:t> </a:t>
            </a:r>
            <a:r>
              <a:rPr lang="en-US" dirty="0" err="1" smtClean="0">
                <a:latin typeface="Arial Black" panose="020B0A04020102020204" pitchFamily="34" charset="0"/>
              </a:rPr>
              <a:t>sem</a:t>
            </a:r>
            <a:r>
              <a:rPr lang="en-US" dirty="0" smtClean="0">
                <a:latin typeface="Arial Black" panose="020B0A04020102020204" pitchFamily="34" charset="0"/>
              </a:rPr>
              <a:t> </a:t>
            </a:r>
            <a:r>
              <a:rPr lang="en-US" dirty="0" err="1" smtClean="0">
                <a:latin typeface="Arial Black" panose="020B0A04020102020204" pitchFamily="34" charset="0"/>
              </a:rPr>
              <a:t>nulla</a:t>
            </a:r>
            <a:r>
              <a:rPr lang="en-US" dirty="0" smtClean="0">
                <a:latin typeface="Arial Black" panose="020B0A04020102020204" pitchFamily="34" charset="0"/>
              </a:rPr>
              <a:t> </a:t>
            </a:r>
            <a:r>
              <a:rPr lang="en-US" dirty="0" err="1" smtClean="0">
                <a:latin typeface="Arial Black" panose="020B0A04020102020204" pitchFamily="34" charset="0"/>
              </a:rPr>
              <a:t>sed</a:t>
            </a:r>
            <a:r>
              <a:rPr lang="en-US" dirty="0" smtClean="0">
                <a:latin typeface="Arial Black" panose="020B0A04020102020204" pitchFamily="34" charset="0"/>
              </a:rPr>
              <a:t> </a:t>
            </a:r>
            <a:r>
              <a:rPr lang="en-US" dirty="0" err="1" smtClean="0">
                <a:latin typeface="Arial Black" panose="020B0A04020102020204" pitchFamily="34" charset="0"/>
              </a:rPr>
              <a:t>enim</a:t>
            </a:r>
            <a:r>
              <a:rPr lang="en-US" dirty="0" smtClean="0">
                <a:latin typeface="Arial Black" panose="020B0A04020102020204" pitchFamily="34" charset="0"/>
              </a:rPr>
              <a:t>. Nam </a:t>
            </a:r>
            <a:r>
              <a:rPr lang="en-US" dirty="0" err="1" smtClean="0">
                <a:latin typeface="Arial Black" panose="020B0A04020102020204" pitchFamily="34" charset="0"/>
              </a:rPr>
              <a:t>pulvinar</a:t>
            </a:r>
            <a:r>
              <a:rPr lang="en-US" dirty="0" smtClean="0">
                <a:latin typeface="Arial Black" panose="020B0A04020102020204" pitchFamily="34" charset="0"/>
              </a:rPr>
              <a:t> </a:t>
            </a:r>
            <a:r>
              <a:rPr lang="en-US" dirty="0" err="1" smtClean="0">
                <a:latin typeface="Arial Black" panose="020B0A04020102020204" pitchFamily="34" charset="0"/>
              </a:rPr>
              <a:t>ut</a:t>
            </a:r>
            <a:r>
              <a:rPr lang="en-US" dirty="0" smtClean="0">
                <a:latin typeface="Arial Black" panose="020B0A04020102020204" pitchFamily="34" charset="0"/>
              </a:rPr>
              <a:t> ante et </a:t>
            </a:r>
            <a:r>
              <a:rPr lang="en-US" dirty="0" err="1" smtClean="0">
                <a:latin typeface="Arial Black" panose="020B0A04020102020204" pitchFamily="34" charset="0"/>
              </a:rPr>
              <a:t>consectetur</a:t>
            </a:r>
            <a:r>
              <a:rPr lang="en-US" dirty="0" smtClean="0">
                <a:latin typeface="Arial Black" panose="020B0A04020102020204" pitchFamily="34" charset="0"/>
              </a:rPr>
              <a:t>. </a:t>
            </a:r>
            <a:r>
              <a:rPr lang="en-US" dirty="0" err="1" smtClean="0">
                <a:latin typeface="Arial Black" panose="020B0A04020102020204" pitchFamily="34" charset="0"/>
              </a:rPr>
              <a:t>Aenean</a:t>
            </a:r>
            <a:r>
              <a:rPr lang="en-US" dirty="0" smtClean="0">
                <a:latin typeface="Arial Black" panose="020B0A04020102020204" pitchFamily="34" charset="0"/>
              </a:rPr>
              <a:t> ac </a:t>
            </a:r>
            <a:r>
              <a:rPr lang="en-US" dirty="0" err="1" smtClean="0">
                <a:latin typeface="Arial Black" panose="020B0A04020102020204" pitchFamily="34" charset="0"/>
              </a:rPr>
              <a:t>euismod</a:t>
            </a:r>
            <a:r>
              <a:rPr lang="en-US" dirty="0" smtClean="0">
                <a:latin typeface="Arial Black" panose="020B0A04020102020204" pitchFamily="34" charset="0"/>
              </a:rPr>
              <a:t> </a:t>
            </a:r>
            <a:r>
              <a:rPr lang="en-US" dirty="0" err="1" smtClean="0">
                <a:latin typeface="Arial Black" panose="020B0A04020102020204" pitchFamily="34" charset="0"/>
              </a:rPr>
              <a:t>odio</a:t>
            </a:r>
            <a:r>
              <a:rPr lang="en-US" dirty="0" smtClean="0">
                <a:latin typeface="Arial Black" panose="020B0A04020102020204" pitchFamily="34" charset="0"/>
              </a:rPr>
              <a:t>, at </a:t>
            </a:r>
            <a:r>
              <a:rPr lang="en-US" dirty="0" err="1" smtClean="0">
                <a:latin typeface="Arial Black" panose="020B0A04020102020204" pitchFamily="34" charset="0"/>
              </a:rPr>
              <a:t>consequat</a:t>
            </a:r>
            <a:r>
              <a:rPr lang="en-US" dirty="0" smtClean="0">
                <a:latin typeface="Arial Black" panose="020B0A04020102020204" pitchFamily="34" charset="0"/>
              </a:rPr>
              <a:t> </a:t>
            </a:r>
            <a:r>
              <a:rPr lang="en-US" dirty="0" err="1" smtClean="0">
                <a:latin typeface="Arial Black" panose="020B0A04020102020204" pitchFamily="34" charset="0"/>
              </a:rPr>
              <a:t>augue</a:t>
            </a:r>
            <a:r>
              <a:rPr lang="en-US" dirty="0" smtClean="0">
                <a:latin typeface="Arial Black" panose="020B0A04020102020204" pitchFamily="34" charset="0"/>
              </a:rPr>
              <a:t>. Nunc </a:t>
            </a:r>
            <a:r>
              <a:rPr lang="en-US" dirty="0" err="1" smtClean="0">
                <a:latin typeface="Arial Black" panose="020B0A04020102020204" pitchFamily="34" charset="0"/>
              </a:rPr>
              <a:t>aliquam</a:t>
            </a:r>
            <a:r>
              <a:rPr lang="en-US" dirty="0" smtClean="0">
                <a:latin typeface="Arial Black" panose="020B0A04020102020204" pitchFamily="34" charset="0"/>
              </a:rPr>
              <a:t> </a:t>
            </a:r>
            <a:r>
              <a:rPr lang="en-US" dirty="0" err="1" smtClean="0">
                <a:latin typeface="Arial Black" panose="020B0A04020102020204" pitchFamily="34" charset="0"/>
              </a:rPr>
              <a:t>fringilla</a:t>
            </a:r>
            <a:r>
              <a:rPr lang="en-US" dirty="0" smtClean="0">
                <a:latin typeface="Arial Black" panose="020B0A04020102020204" pitchFamily="34" charset="0"/>
              </a:rPr>
              <a:t> ligula, </a:t>
            </a:r>
            <a:r>
              <a:rPr lang="en-US" dirty="0" err="1" smtClean="0">
                <a:latin typeface="Arial Black" panose="020B0A04020102020204" pitchFamily="34" charset="0"/>
              </a:rPr>
              <a:t>vel</a:t>
            </a:r>
            <a:r>
              <a:rPr lang="en-US" dirty="0" smtClean="0">
                <a:latin typeface="Arial Black" panose="020B0A04020102020204" pitchFamily="34" charset="0"/>
              </a:rPr>
              <a:t> </a:t>
            </a:r>
            <a:r>
              <a:rPr lang="en-US" dirty="0" err="1" smtClean="0">
                <a:latin typeface="Arial Black" panose="020B0A04020102020204" pitchFamily="34" charset="0"/>
              </a:rPr>
              <a:t>efficitur</a:t>
            </a:r>
            <a:r>
              <a:rPr lang="en-US" dirty="0" smtClean="0">
                <a:latin typeface="Arial Black" panose="020B0A04020102020204" pitchFamily="34" charset="0"/>
              </a:rPr>
              <a:t> quam </a:t>
            </a:r>
            <a:r>
              <a:rPr lang="en-US" dirty="0" err="1" smtClean="0">
                <a:latin typeface="Arial Black" panose="020B0A04020102020204" pitchFamily="34" charset="0"/>
              </a:rPr>
              <a:t>consequat</a:t>
            </a:r>
            <a:r>
              <a:rPr lang="en-US" dirty="0" smtClean="0">
                <a:latin typeface="Arial Black" panose="020B0A04020102020204" pitchFamily="34" charset="0"/>
              </a:rPr>
              <a:t> at.</a:t>
            </a:r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5" name="Right Arrow 4">
            <a:hlinkClick r:id="rId2" action="ppaction://hlinksldjump"/>
          </p:cNvPr>
          <p:cNvSpPr/>
          <p:nvPr/>
        </p:nvSpPr>
        <p:spPr>
          <a:xfrm flipH="1">
            <a:off x="863600" y="785368"/>
            <a:ext cx="63500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8649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 Black" panose="020B0A04020102020204" pitchFamily="34" charset="0"/>
              </a:rPr>
              <a:t>Images</a:t>
            </a:r>
            <a:endParaRPr lang="en-US" dirty="0">
              <a:latin typeface="Arial Black" panose="020B0A040201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171008">
            <a:off x="1146286" y="1963157"/>
            <a:ext cx="3850284" cy="28877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15387">
            <a:off x="7129240" y="1899826"/>
            <a:ext cx="3795839" cy="28468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48657" y="3850351"/>
            <a:ext cx="3694685" cy="2545974"/>
          </a:xfrm>
          <a:prstGeom prst="rect">
            <a:avLst/>
          </a:prstGeom>
        </p:spPr>
      </p:pic>
      <p:sp>
        <p:nvSpPr>
          <p:cNvPr id="8" name="Right Arrow 7">
            <a:hlinkClick r:id="rId5" action="ppaction://hlinksldjump"/>
          </p:cNvPr>
          <p:cNvSpPr/>
          <p:nvPr/>
        </p:nvSpPr>
        <p:spPr>
          <a:xfrm flipH="1">
            <a:off x="863600" y="785368"/>
            <a:ext cx="63500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4713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 Black" panose="020B0A04020102020204" pitchFamily="34" charset="0"/>
              </a:rPr>
              <a:t>Audio</a:t>
            </a:r>
            <a:endParaRPr lang="en-US" dirty="0">
              <a:latin typeface="Arial Black" panose="020B0A04020102020204" pitchFamily="34" charset="0"/>
            </a:endParaRPr>
          </a:p>
        </p:txBody>
      </p:sp>
      <p:pic>
        <p:nvPicPr>
          <p:cNvPr id="5" name="TheMoonLanding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051743" y="2717800"/>
            <a:ext cx="1847850" cy="1847850"/>
          </a:xfrm>
        </p:spPr>
      </p:pic>
      <p:sp>
        <p:nvSpPr>
          <p:cNvPr id="6" name="Right Arrow 5">
            <a:hlinkClick r:id="rId5" action="ppaction://hlinksldjump"/>
          </p:cNvPr>
          <p:cNvSpPr/>
          <p:nvPr/>
        </p:nvSpPr>
        <p:spPr>
          <a:xfrm flipH="1">
            <a:off x="863600" y="785368"/>
            <a:ext cx="63500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2794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289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Arrow 4">
            <a:hlinkClick r:id="rId2" action="ppaction://hlinksldjump"/>
          </p:cNvPr>
          <p:cNvSpPr/>
          <p:nvPr/>
        </p:nvSpPr>
        <p:spPr>
          <a:xfrm flipH="1">
            <a:off x="863600" y="785368"/>
            <a:ext cx="63500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>
            <a:hlinkClick r:id="rId3" action="ppaction://hlinksldjump"/>
          </p:cNvPr>
          <p:cNvSpPr/>
          <p:nvPr/>
        </p:nvSpPr>
        <p:spPr>
          <a:xfrm>
            <a:off x="1983232" y="5969000"/>
            <a:ext cx="484632" cy="6482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>
            <a:hlinkClick r:id="rId4" action="ppaction://hlinksldjump"/>
          </p:cNvPr>
          <p:cNvSpPr/>
          <p:nvPr/>
        </p:nvSpPr>
        <p:spPr>
          <a:xfrm>
            <a:off x="5095494" y="5969000"/>
            <a:ext cx="484632" cy="6482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wn Arrow 13">
            <a:hlinkClick r:id="rId5" action="ppaction://hlinksldjump"/>
          </p:cNvPr>
          <p:cNvSpPr/>
          <p:nvPr/>
        </p:nvSpPr>
        <p:spPr>
          <a:xfrm>
            <a:off x="8152892" y="5969000"/>
            <a:ext cx="484632" cy="6482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731639" y="5271076"/>
            <a:ext cx="16969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Arial Black" panose="020B0A04020102020204" pitchFamily="34" charset="0"/>
              </a:rPr>
              <a:t>Video</a:t>
            </a:r>
            <a:endParaRPr lang="en-US" sz="2800" dirty="0">
              <a:latin typeface="Arial Black" panose="020B0A040201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508367" y="5271076"/>
            <a:ext cx="17736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Arial Black" panose="020B0A04020102020204" pitchFamily="34" charset="0"/>
              </a:rPr>
              <a:t>Citation</a:t>
            </a:r>
            <a:endParaRPr lang="en-US" sz="28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56618" y="5271076"/>
            <a:ext cx="373786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Arial Black" panose="020B0A04020102020204" pitchFamily="34" charset="0"/>
              </a:rPr>
              <a:t>Animation</a:t>
            </a:r>
            <a:endParaRPr lang="en-US" sz="28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155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 Black" panose="020B0A04020102020204" pitchFamily="34" charset="0"/>
              </a:rPr>
              <a:t>Animation</a:t>
            </a:r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5" name="Right Arrow 4">
            <a:hlinkClick r:id="rId2" action="ppaction://hlinksldjump"/>
          </p:cNvPr>
          <p:cNvSpPr/>
          <p:nvPr/>
        </p:nvSpPr>
        <p:spPr>
          <a:xfrm flipH="1">
            <a:off x="863600" y="785368"/>
            <a:ext cx="63500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844002" y="3276600"/>
            <a:ext cx="2263332" cy="24003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679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 Black" panose="020B0A04020102020204" pitchFamily="34" charset="0"/>
              </a:rPr>
              <a:t>Video</a:t>
            </a:r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5" name="Right Arrow 4">
            <a:hlinkClick r:id="rId3" action="ppaction://hlinksldjump"/>
          </p:cNvPr>
          <p:cNvSpPr/>
          <p:nvPr/>
        </p:nvSpPr>
        <p:spPr>
          <a:xfrm flipH="1">
            <a:off x="863600" y="785368"/>
            <a:ext cx="63500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EAcdvmnZ_GM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689668" y="2232025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1790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 Black" panose="020B0A04020102020204" pitchFamily="34" charset="0"/>
              </a:rPr>
              <a:t>Citations</a:t>
            </a:r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http://www.lipsum.com/feed/html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http://static4.businessinsider.com/image/56c640526e97c625048b822a-480/donald-trump.jpg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http://russia-insider.com/sites/insider/files/hillary-clinton-thumbs-up.jpg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http://www.usapoliticstoday.com/wp-content/uploads/2016/08/Obama-sad-and-frustrated.jpg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https://ia802302.us.archive.org/10/items/Greatest_Speeches_of_the_20th_Century/TheMoonLanding.mp3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5" name="Right Arrow 4">
            <a:hlinkClick r:id="rId7" action="ppaction://hlinksldjump"/>
          </p:cNvPr>
          <p:cNvSpPr/>
          <p:nvPr/>
        </p:nvSpPr>
        <p:spPr>
          <a:xfrm flipH="1">
            <a:off x="863600" y="785368"/>
            <a:ext cx="63500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892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44</TotalTime>
  <Words>31</Words>
  <Application>Microsoft Office PowerPoint</Application>
  <PresentationFormat>Widescreen</PresentationFormat>
  <Paragraphs>19</Paragraphs>
  <Slides>8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Arial Black</vt:lpstr>
      <vt:lpstr>Trebuchet MS</vt:lpstr>
      <vt:lpstr>Wingdings 3</vt:lpstr>
      <vt:lpstr>Facet</vt:lpstr>
      <vt:lpstr>PowerPoint Presentation</vt:lpstr>
      <vt:lpstr>Lorem Ipsum</vt:lpstr>
      <vt:lpstr>Images</vt:lpstr>
      <vt:lpstr>Audio</vt:lpstr>
      <vt:lpstr>PowerPoint Presentation</vt:lpstr>
      <vt:lpstr>Animation</vt:lpstr>
      <vt:lpstr>Video</vt:lpstr>
      <vt:lpstr>Citations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Cohen, Daniel</dc:creator>
  <cp:lastModifiedBy>Cohen, Daniel</cp:lastModifiedBy>
  <cp:revision>5</cp:revision>
  <dcterms:created xsi:type="dcterms:W3CDTF">2016-10-24T23:56:19Z</dcterms:created>
  <dcterms:modified xsi:type="dcterms:W3CDTF">2016-10-25T00:40:37Z</dcterms:modified>
</cp:coreProperties>
</file>