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2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290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5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303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6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58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43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81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86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053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105C2-248C-4BF8-AF69-1C1F59B839E3}" type="datetimeFigureOut">
              <a:rPr lang="en-US" smtClean="0"/>
              <a:t>10/24/2016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7F813-A3CC-4AA8-83F2-3C72CE4124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9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slide" Target="slide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f13EtouiXo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upload.wikimedia.org/wikipedia/commons/thumb/9/97/Two-arrows-in-circular-outlined-interface-button.svg/480px-Two-arrows-in-circular-outlined-interface-button.svg.png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s://youtu.be/xf13EtouiXo" TargetMode="Externa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Back_Arrow.svg" TargetMode="External"/><Relationship Id="rId11" Type="http://schemas.openxmlformats.org/officeDocument/2006/relationships/hyperlink" Target="https://c2.staticflickr.com/6/5228/5679642883_24a2e905e0_b.jpg" TargetMode="External"/><Relationship Id="rId5" Type="http://schemas.openxmlformats.org/officeDocument/2006/relationships/hyperlink" Target="https://pixabay.com/en/button-the-button-icon-web-pages-850098/" TargetMode="External"/><Relationship Id="rId10" Type="http://schemas.openxmlformats.org/officeDocument/2006/relationships/hyperlink" Target="http://www.clker.com/cliparts/c/y/H/U/6/5/green-runner-hi.png" TargetMode="External"/><Relationship Id="rId4" Type="http://schemas.openxmlformats.org/officeDocument/2006/relationships/hyperlink" Target="https://freemusicarchive.org/music/download/0af2e99b1a4218e7f60437259f4b174af9a118bb" TargetMode="External"/><Relationship Id="rId9" Type="http://schemas.openxmlformats.org/officeDocument/2006/relationships/hyperlink" Target="https://upload.wikimedia.org/wikipedia/commons/thumb/2/21/Speaker_Icon.svg/2000px-Speaker_Icon.svg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081" y="4921250"/>
            <a:ext cx="1739900" cy="1739900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19" y="4921250"/>
            <a:ext cx="1739900" cy="1739900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50" y="4921250"/>
            <a:ext cx="1739900" cy="1739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Page 1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Beginning</a:t>
            </a:r>
            <a:endParaRPr lang="en-US" dirty="0">
              <a:latin typeface="Cooper Std Black" panose="0208090304030B020404" pitchFamily="18" charset="0"/>
            </a:endParaRPr>
          </a:p>
        </p:txBody>
      </p:sp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0" y="1122363"/>
            <a:ext cx="1651000" cy="1651000"/>
          </a:xfrm>
          <a:prstGeom prst="rect">
            <a:avLst/>
          </a:prstGeom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308778" y="5451643"/>
            <a:ext cx="99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Lorem</a:t>
            </a:r>
          </a:p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Ipsum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575665" y="5590142"/>
            <a:ext cx="1040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Images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9916190" y="5606534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Audio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756995"/>
      </p:ext>
    </p:extLst>
  </p:cSld>
  <p:clrMapOvr>
    <a:masterClrMapping/>
  </p:clrMapOvr>
  <p:transition spd="slow" advClick="0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Lorem Ipsum Slide</a:t>
            </a:r>
            <a:endParaRPr lang="en-US" dirty="0">
              <a:latin typeface="Cooper Std Black" panose="0208090304030B020404" pitchFamily="18" charset="0"/>
            </a:endParaRPr>
          </a:p>
        </p:txBody>
      </p:sp>
      <p:pic>
        <p:nvPicPr>
          <p:cNvPr id="6" name="Content Placeholder 5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7" name="TextBox 6"/>
          <p:cNvSpPr txBox="1"/>
          <p:nvPr/>
        </p:nvSpPr>
        <p:spPr>
          <a:xfrm>
            <a:off x="861107" y="528216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Cooper Std Black" panose="0208090304030B020404" pitchFamily="18" charset="0"/>
              </a:rPr>
              <a:t>Page 1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1107" y="2164080"/>
            <a:ext cx="104926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oper Std Black" panose="0208090304030B020404" pitchFamily="18" charset="0"/>
              </a:rPr>
              <a:t>Lorem ipsum dolor sit </a:t>
            </a:r>
            <a:r>
              <a:rPr lang="en-US" dirty="0" err="1" smtClean="0">
                <a:latin typeface="Cooper Std Black" panose="0208090304030B020404" pitchFamily="18" charset="0"/>
              </a:rPr>
              <a:t>amet</a:t>
            </a:r>
            <a:r>
              <a:rPr lang="en-US" dirty="0" smtClean="0">
                <a:latin typeface="Cooper Std Black" panose="0208090304030B020404" pitchFamily="18" charset="0"/>
              </a:rPr>
              <a:t>, </a:t>
            </a:r>
            <a:r>
              <a:rPr lang="en-US" dirty="0" err="1" smtClean="0">
                <a:latin typeface="Cooper Std Black" panose="0208090304030B020404" pitchFamily="18" charset="0"/>
              </a:rPr>
              <a:t>natum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adipisci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ullamcorper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ea</a:t>
            </a:r>
            <a:r>
              <a:rPr lang="en-US" dirty="0" smtClean="0">
                <a:latin typeface="Cooper Std Black" panose="0208090304030B020404" pitchFamily="18" charset="0"/>
              </a:rPr>
              <a:t> has. </a:t>
            </a:r>
            <a:r>
              <a:rPr lang="en-US" dirty="0" err="1" smtClean="0">
                <a:latin typeface="Cooper Std Black" panose="0208090304030B020404" pitchFamily="18" charset="0"/>
              </a:rPr>
              <a:t>Ut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veri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velit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insolens</a:t>
            </a:r>
            <a:r>
              <a:rPr lang="en-US" dirty="0" smtClean="0">
                <a:latin typeface="Cooper Std Black" panose="0208090304030B020404" pitchFamily="18" charset="0"/>
              </a:rPr>
              <a:t> has. </a:t>
            </a:r>
            <a:r>
              <a:rPr lang="en-US" dirty="0" err="1" smtClean="0">
                <a:latin typeface="Cooper Std Black" panose="0208090304030B020404" pitchFamily="18" charset="0"/>
              </a:rPr>
              <a:t>Aliquam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facilisis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dissentiet</a:t>
            </a:r>
            <a:r>
              <a:rPr lang="en-US" dirty="0" smtClean="0">
                <a:latin typeface="Cooper Std Black" panose="0208090304030B020404" pitchFamily="18" charset="0"/>
              </a:rPr>
              <a:t> cu </a:t>
            </a:r>
            <a:r>
              <a:rPr lang="en-US" dirty="0" err="1" smtClean="0">
                <a:latin typeface="Cooper Std Black" panose="0208090304030B020404" pitchFamily="18" charset="0"/>
              </a:rPr>
              <a:t>usu</a:t>
            </a:r>
            <a:r>
              <a:rPr lang="en-US" dirty="0" smtClean="0">
                <a:latin typeface="Cooper Std Black" panose="0208090304030B020404" pitchFamily="18" charset="0"/>
              </a:rPr>
              <a:t>, et </a:t>
            </a:r>
            <a:r>
              <a:rPr lang="en-US" dirty="0" err="1" smtClean="0">
                <a:latin typeface="Cooper Std Black" panose="0208090304030B020404" pitchFamily="18" charset="0"/>
              </a:rPr>
              <a:t>dico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quaeque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eruditi</a:t>
            </a:r>
            <a:r>
              <a:rPr lang="en-US" dirty="0" smtClean="0">
                <a:latin typeface="Cooper Std Black" panose="0208090304030B020404" pitchFamily="18" charset="0"/>
              </a:rPr>
              <a:t> est. </a:t>
            </a:r>
            <a:r>
              <a:rPr lang="en-US" dirty="0" err="1" smtClean="0">
                <a:latin typeface="Cooper Std Black" panose="0208090304030B020404" pitchFamily="18" charset="0"/>
              </a:rPr>
              <a:t>Primis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timeam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deserunt</a:t>
            </a:r>
            <a:r>
              <a:rPr lang="en-US" dirty="0" smtClean="0">
                <a:latin typeface="Cooper Std Black" panose="0208090304030B020404" pitchFamily="18" charset="0"/>
              </a:rPr>
              <a:t> ne </a:t>
            </a:r>
            <a:r>
              <a:rPr lang="en-US" dirty="0" err="1" smtClean="0">
                <a:latin typeface="Cooper Std Black" panose="0208090304030B020404" pitchFamily="18" charset="0"/>
              </a:rPr>
              <a:t>vel</a:t>
            </a:r>
            <a:r>
              <a:rPr lang="en-US" dirty="0" smtClean="0">
                <a:latin typeface="Cooper Std Black" panose="0208090304030B020404" pitchFamily="18" charset="0"/>
              </a:rPr>
              <a:t>, </a:t>
            </a:r>
            <a:r>
              <a:rPr lang="en-US" dirty="0" err="1" smtClean="0">
                <a:latin typeface="Cooper Std Black" panose="0208090304030B020404" pitchFamily="18" charset="0"/>
              </a:rPr>
              <a:t>ius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erat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recusabo</a:t>
            </a:r>
            <a:r>
              <a:rPr lang="en-US" dirty="0" smtClean="0">
                <a:latin typeface="Cooper Std Black" panose="0208090304030B020404" pitchFamily="18" charset="0"/>
              </a:rPr>
              <a:t> ad.</a:t>
            </a:r>
          </a:p>
          <a:p>
            <a:endParaRPr lang="en-US" dirty="0" smtClean="0">
              <a:latin typeface="Cooper Std Black" panose="0208090304030B020404" pitchFamily="18" charset="0"/>
            </a:endParaRPr>
          </a:p>
          <a:p>
            <a:r>
              <a:rPr lang="en-US" dirty="0" err="1" smtClean="0">
                <a:latin typeface="Cooper Std Black" panose="0208090304030B020404" pitchFamily="18" charset="0"/>
              </a:rPr>
              <a:t>Malis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maiestatis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complectitur</a:t>
            </a:r>
            <a:r>
              <a:rPr lang="en-US" dirty="0" smtClean="0">
                <a:latin typeface="Cooper Std Black" panose="0208090304030B020404" pitchFamily="18" charset="0"/>
              </a:rPr>
              <a:t> id pro, vim </a:t>
            </a:r>
            <a:r>
              <a:rPr lang="en-US" dirty="0" err="1" smtClean="0">
                <a:latin typeface="Cooper Std Black" panose="0208090304030B020404" pitchFamily="18" charset="0"/>
              </a:rPr>
              <a:t>eu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prodesset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voluptaria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accommodare</a:t>
            </a:r>
            <a:r>
              <a:rPr lang="en-US" dirty="0" smtClean="0">
                <a:latin typeface="Cooper Std Black" panose="0208090304030B020404" pitchFamily="18" charset="0"/>
              </a:rPr>
              <a:t>. </a:t>
            </a:r>
            <a:r>
              <a:rPr lang="en-US" dirty="0" err="1" smtClean="0">
                <a:latin typeface="Cooper Std Black" panose="0208090304030B020404" pitchFamily="18" charset="0"/>
              </a:rPr>
              <a:t>Vix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eu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veri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aliquid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senserit</a:t>
            </a:r>
            <a:r>
              <a:rPr lang="en-US" dirty="0" smtClean="0">
                <a:latin typeface="Cooper Std Black" panose="0208090304030B020404" pitchFamily="18" charset="0"/>
              </a:rPr>
              <a:t>, has </a:t>
            </a:r>
            <a:r>
              <a:rPr lang="en-US" dirty="0" err="1" smtClean="0">
                <a:latin typeface="Cooper Std Black" panose="0208090304030B020404" pitchFamily="18" charset="0"/>
              </a:rPr>
              <a:t>invenire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quaestio</a:t>
            </a:r>
            <a:r>
              <a:rPr lang="en-US" dirty="0" smtClean="0">
                <a:latin typeface="Cooper Std Black" panose="0208090304030B020404" pitchFamily="18" charset="0"/>
              </a:rPr>
              <a:t> in, nostrum </a:t>
            </a:r>
            <a:r>
              <a:rPr lang="en-US" dirty="0" err="1" smtClean="0">
                <a:latin typeface="Cooper Std Black" panose="0208090304030B020404" pitchFamily="18" charset="0"/>
              </a:rPr>
              <a:t>vituperata</a:t>
            </a:r>
            <a:r>
              <a:rPr lang="en-US" dirty="0" smtClean="0">
                <a:latin typeface="Cooper Std Black" panose="0208090304030B020404" pitchFamily="18" charset="0"/>
              </a:rPr>
              <a:t> vis in. </a:t>
            </a:r>
            <a:r>
              <a:rPr lang="en-US" dirty="0" err="1" smtClean="0">
                <a:latin typeface="Cooper Std Black" panose="0208090304030B020404" pitchFamily="18" charset="0"/>
              </a:rPr>
              <a:t>Nonumes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laboramus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repudiandae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te</a:t>
            </a:r>
            <a:r>
              <a:rPr lang="en-US" dirty="0" smtClean="0">
                <a:latin typeface="Cooper Std Black" panose="0208090304030B020404" pitchFamily="18" charset="0"/>
              </a:rPr>
              <a:t> his, </a:t>
            </a:r>
            <a:r>
              <a:rPr lang="en-US" dirty="0" err="1" smtClean="0">
                <a:latin typeface="Cooper Std Black" panose="0208090304030B020404" pitchFamily="18" charset="0"/>
              </a:rPr>
              <a:t>deleniti</a:t>
            </a:r>
            <a:r>
              <a:rPr lang="en-US" dirty="0" smtClean="0">
                <a:latin typeface="Cooper Std Black" panose="0208090304030B020404" pitchFamily="18" charset="0"/>
              </a:rPr>
              <a:t> perfecto </a:t>
            </a:r>
            <a:r>
              <a:rPr lang="en-US" dirty="0" err="1" smtClean="0">
                <a:latin typeface="Cooper Std Black" panose="0208090304030B020404" pitchFamily="18" charset="0"/>
              </a:rPr>
              <a:t>nec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te</a:t>
            </a:r>
            <a:r>
              <a:rPr lang="en-US" dirty="0" smtClean="0">
                <a:latin typeface="Cooper Std Black" panose="0208090304030B020404" pitchFamily="18" charset="0"/>
              </a:rPr>
              <a:t>, </a:t>
            </a:r>
            <a:r>
              <a:rPr lang="en-US" dirty="0" err="1" smtClean="0">
                <a:latin typeface="Cooper Std Black" panose="0208090304030B020404" pitchFamily="18" charset="0"/>
              </a:rPr>
              <a:t>dictas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commodo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ius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eu</a:t>
            </a:r>
            <a:r>
              <a:rPr lang="en-US" dirty="0" smtClean="0">
                <a:latin typeface="Cooper Std Black" panose="0208090304030B020404" pitchFamily="18" charset="0"/>
              </a:rPr>
              <a:t>. At </a:t>
            </a:r>
            <a:r>
              <a:rPr lang="en-US" dirty="0" err="1" smtClean="0">
                <a:latin typeface="Cooper Std Black" panose="0208090304030B020404" pitchFamily="18" charset="0"/>
              </a:rPr>
              <a:t>ubique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vocent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officiis</a:t>
            </a:r>
            <a:r>
              <a:rPr lang="en-US" dirty="0" smtClean="0">
                <a:latin typeface="Cooper Std Black" panose="0208090304030B020404" pitchFamily="18" charset="0"/>
              </a:rPr>
              <a:t> per. Ex cum </a:t>
            </a:r>
            <a:r>
              <a:rPr lang="en-US" dirty="0" err="1" smtClean="0">
                <a:latin typeface="Cooper Std Black" panose="0208090304030B020404" pitchFamily="18" charset="0"/>
              </a:rPr>
              <a:t>pericula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consequat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efficiantur</a:t>
            </a:r>
            <a:r>
              <a:rPr lang="en-US" dirty="0" smtClean="0">
                <a:latin typeface="Cooper Std Black" panose="0208090304030B020404" pitchFamily="18" charset="0"/>
              </a:rPr>
              <a:t>. An has </a:t>
            </a:r>
            <a:r>
              <a:rPr lang="en-US" dirty="0" err="1" smtClean="0">
                <a:latin typeface="Cooper Std Black" panose="0208090304030B020404" pitchFamily="18" charset="0"/>
              </a:rPr>
              <a:t>illud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feugait</a:t>
            </a:r>
            <a:r>
              <a:rPr lang="en-US" dirty="0" smtClean="0">
                <a:latin typeface="Cooper Std Black" panose="0208090304030B020404" pitchFamily="18" charset="0"/>
              </a:rPr>
              <a:t>, et sea </a:t>
            </a:r>
            <a:r>
              <a:rPr lang="en-US" dirty="0" err="1" smtClean="0">
                <a:latin typeface="Cooper Std Black" panose="0208090304030B020404" pitchFamily="18" charset="0"/>
              </a:rPr>
              <a:t>erat</a:t>
            </a:r>
            <a:r>
              <a:rPr lang="en-US" dirty="0" smtClean="0">
                <a:latin typeface="Cooper Std Black" panose="0208090304030B020404" pitchFamily="18" charset="0"/>
              </a:rPr>
              <a:t> </a:t>
            </a:r>
            <a:r>
              <a:rPr lang="en-US" dirty="0" err="1" smtClean="0">
                <a:latin typeface="Cooper Std Black" panose="0208090304030B020404" pitchFamily="18" charset="0"/>
              </a:rPr>
              <a:t>regione</a:t>
            </a:r>
            <a:r>
              <a:rPr lang="en-US" dirty="0" smtClean="0">
                <a:latin typeface="Cooper Std Black" panose="0208090304030B0204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0185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Image Slide</a:t>
            </a:r>
            <a:endParaRPr lang="en-US" dirty="0">
              <a:latin typeface="Cooper Std Black" panose="0208090304030B020404" pitchFamily="18" charset="0"/>
            </a:endParaRPr>
          </a:p>
        </p:txBody>
      </p:sp>
      <p:pic>
        <p:nvPicPr>
          <p:cNvPr id="6" name="Content Placeholder 5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5" name="TextBox 4"/>
          <p:cNvSpPr txBox="1"/>
          <p:nvPr/>
        </p:nvSpPr>
        <p:spPr>
          <a:xfrm>
            <a:off x="811440" y="5282167"/>
            <a:ext cx="10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oper Std Black" panose="0208090304030B020404" pitchFamily="18" charset="0"/>
              </a:rPr>
              <a:t>Page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0" y="1242338"/>
            <a:ext cx="4488180" cy="448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878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lumbia_Orchestra_-_11_-_Musical_Snapsho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727" y="1555621"/>
            <a:ext cx="3726546" cy="3726546"/>
          </a:xfrm>
          <a:prstGeom prst="rect">
            <a:avLst/>
          </a:prstGeom>
        </p:spPr>
      </p:pic>
      <p:pic>
        <p:nvPicPr>
          <p:cNvPr id="6" name="Content Placeholder 5">
            <a:hlinkClick r:id="rId5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Audio Slide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1107" y="5282167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oper Std Black" panose="0208090304030B020404" pitchFamily="18" charset="0"/>
              </a:rPr>
              <a:t>Page 1</a:t>
            </a:r>
          </a:p>
        </p:txBody>
      </p:sp>
    </p:spTree>
    <p:extLst>
      <p:ext uri="{BB962C8B-B14F-4D97-AF65-F5344CB8AC3E}">
        <p14:creationId xmlns:p14="http://schemas.microsoft.com/office/powerpoint/2010/main" val="593518867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2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6081" y="4921250"/>
            <a:ext cx="1739900" cy="1739900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19" y="4921250"/>
            <a:ext cx="1739900" cy="1739900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50" y="4921250"/>
            <a:ext cx="1739900" cy="1739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Page 5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Epic Continuation</a:t>
            </a:r>
            <a:endParaRPr lang="en-US" dirty="0">
              <a:latin typeface="Cooper Std Black" panose="0208090304030B020404" pitchFamily="18" charset="0"/>
            </a:endParaRPr>
          </a:p>
        </p:txBody>
      </p:sp>
      <p:pic>
        <p:nvPicPr>
          <p:cNvPr id="4" name="Picture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500" y="1122363"/>
            <a:ext cx="1651000" cy="1651000"/>
          </a:xfrm>
          <a:prstGeom prst="rect">
            <a:avLst/>
          </a:prstGeom>
        </p:spPr>
      </p:pic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1075320" y="5590143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Animation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5671204" y="5606534"/>
            <a:ext cx="90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Video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9726235" y="5590143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Std Black" panose="0208090304030B020404" pitchFamily="18" charset="0"/>
              </a:rPr>
              <a:t>Citations</a:t>
            </a:r>
            <a:endParaRPr lang="en-US" dirty="0">
              <a:solidFill>
                <a:schemeClr val="bg1"/>
              </a:solidFill>
              <a:latin typeface="Cooper Std Black" panose="02080903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880768"/>
      </p:ext>
    </p:extLst>
  </p:cSld>
  <p:clrMapOvr>
    <a:masterClrMapping/>
  </p:clrMapOvr>
  <p:transition spd="med" advClick="0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Animation Slide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905" y="5282167"/>
            <a:ext cx="1074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oper Std Black" panose="0208090304030B020404" pitchFamily="18" charset="0"/>
              </a:rPr>
              <a:t>Page 5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651" y="2399427"/>
            <a:ext cx="2628697" cy="205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12805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hlinkClick r:id="rId3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The Video Slide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905" y="5282167"/>
            <a:ext cx="1074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oper Std Black" panose="0208090304030B020404" pitchFamily="18" charset="0"/>
              </a:rPr>
              <a:t>Page 5</a:t>
            </a:r>
          </a:p>
        </p:txBody>
      </p:sp>
      <p:pic>
        <p:nvPicPr>
          <p:cNvPr id="5" name="xf13EtouiXo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9041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651499"/>
            <a:ext cx="1020763" cy="1020763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oper Std Black" panose="0208090304030B020404" pitchFamily="18" charset="0"/>
              </a:rPr>
              <a:t>Citations</a:t>
            </a:r>
            <a:endParaRPr lang="en-US" dirty="0">
              <a:latin typeface="Cooper Std Black" panose="0208090304030B0204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905" y="5282167"/>
            <a:ext cx="1074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oper Std Black" panose="0208090304030B020404" pitchFamily="18" charset="0"/>
              </a:rPr>
              <a:t>Page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71773" y="1690688"/>
            <a:ext cx="324845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4"/>
              </a:rPr>
              <a:t>Audio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5"/>
              </a:rPr>
              <a:t>Blue Button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6"/>
              </a:rPr>
              <a:t>Back Arrow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7"/>
              </a:rPr>
              <a:t>Video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8"/>
              </a:rPr>
              <a:t>Two Arrow Image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9"/>
              </a:rPr>
              <a:t>Audio Button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10"/>
              </a:rPr>
              <a:t>Green Runner</a:t>
            </a:r>
            <a:endParaRPr lang="en-US" sz="2400" dirty="0" smtClean="0">
              <a:latin typeface="Cooper Std Black" panose="0208090304030B020404" pitchFamily="18" charset="0"/>
            </a:endParaRPr>
          </a:p>
          <a:p>
            <a:pPr algn="ctr"/>
            <a:r>
              <a:rPr lang="en-US" sz="2400" dirty="0" smtClean="0">
                <a:latin typeface="Cooper Std Black" panose="0208090304030B020404" pitchFamily="18" charset="0"/>
                <a:hlinkClick r:id="rId11"/>
              </a:rPr>
              <a:t>Earth Image</a:t>
            </a:r>
            <a:endParaRPr lang="en-US" sz="2400" dirty="0">
              <a:latin typeface="Cooper Std Black" panose="0208090304030B0204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21469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167</Words>
  <Application>Microsoft Office PowerPoint</Application>
  <PresentationFormat>Widescreen</PresentationFormat>
  <Paragraphs>34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Cooper Std Black</vt:lpstr>
      <vt:lpstr>Office Theme</vt:lpstr>
      <vt:lpstr>Page 1</vt:lpstr>
      <vt:lpstr>The Lorem Ipsum Slide</vt:lpstr>
      <vt:lpstr>The Image Slide</vt:lpstr>
      <vt:lpstr>The Audio Slide</vt:lpstr>
      <vt:lpstr>Page 5</vt:lpstr>
      <vt:lpstr>The Animation Slide</vt:lpstr>
      <vt:lpstr>The Video Slide</vt:lpstr>
      <vt:lpstr>Citations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Beckwith, Michael</dc:creator>
  <cp:lastModifiedBy>Beckwith, Michael</cp:lastModifiedBy>
  <cp:revision>10</cp:revision>
  <dcterms:created xsi:type="dcterms:W3CDTF">2016-10-24T23:32:49Z</dcterms:created>
  <dcterms:modified xsi:type="dcterms:W3CDTF">2016-10-25T01:17:59Z</dcterms:modified>
</cp:coreProperties>
</file>