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4"/>
  </p:notesMasterIdLst>
  <p:sldIdLst>
    <p:sldId id="256" r:id="rId2"/>
    <p:sldId id="280" r:id="rId3"/>
    <p:sldId id="281" r:id="rId4"/>
    <p:sldId id="285" r:id="rId5"/>
    <p:sldId id="259" r:id="rId6"/>
    <p:sldId id="282" r:id="rId7"/>
    <p:sldId id="260" r:id="rId8"/>
    <p:sldId id="261" r:id="rId9"/>
    <p:sldId id="262" r:id="rId10"/>
    <p:sldId id="263" r:id="rId11"/>
    <p:sldId id="283" r:id="rId12"/>
    <p:sldId id="264" r:id="rId13"/>
    <p:sldId id="265" r:id="rId14"/>
    <p:sldId id="266" r:id="rId15"/>
    <p:sldId id="267" r:id="rId16"/>
    <p:sldId id="284" r:id="rId17"/>
    <p:sldId id="268" r:id="rId18"/>
    <p:sldId id="269" r:id="rId19"/>
    <p:sldId id="270" r:id="rId20"/>
    <p:sldId id="271" r:id="rId21"/>
    <p:sldId id="286" r:id="rId22"/>
    <p:sldId id="28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87" autoAdjust="0"/>
    <p:restoredTop sz="94660"/>
  </p:normalViewPr>
  <p:slideViewPr>
    <p:cSldViewPr snapToGrid="0">
      <p:cViewPr>
        <p:scale>
          <a:sx n="85" d="100"/>
          <a:sy n="85" d="100"/>
        </p:scale>
        <p:origin x="5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11.xml"/><Relationship Id="rId1" Type="http://schemas.openxmlformats.org/officeDocument/2006/relationships/slide" Target="../slides/slide6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eg"/><Relationship Id="rId1" Type="http://schemas.openxmlformats.org/officeDocument/2006/relationships/image" Target="../media/image49.jpg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microsoft.com/office/2007/relationships/hdphoto" Target="../media/hdphoto1.wdp"/><Relationship Id="rId1" Type="http://schemas.openxmlformats.org/officeDocument/2006/relationships/image" Target="../media/image12.png"/><Relationship Id="rId5" Type="http://schemas.openxmlformats.org/officeDocument/2006/relationships/image" Target="../media/image14.jpeg"/><Relationship Id="rId4" Type="http://schemas.microsoft.com/office/2007/relationships/hdphoto" Target="../media/hdphoto2.wdp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image" Target="../media/image15.jpg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g"/><Relationship Id="rId5" Type="http://schemas.openxmlformats.org/officeDocument/2006/relationships/image" Target="../media/image24.jpg"/><Relationship Id="rId4" Type="http://schemas.openxmlformats.org/officeDocument/2006/relationships/image" Target="../media/image8.jp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microsoft.com/office/2007/relationships/hdphoto" Target="../media/hdphoto3.wdp"/><Relationship Id="rId1" Type="http://schemas.openxmlformats.org/officeDocument/2006/relationships/image" Target="../media/image26.png"/><Relationship Id="rId4" Type="http://schemas.openxmlformats.org/officeDocument/2006/relationships/image" Target="../media/image14.jpe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9.jpg"/><Relationship Id="rId7" Type="http://schemas.microsoft.com/office/2007/relationships/hdphoto" Target="../media/hdphoto6.wdp"/><Relationship Id="rId2" Type="http://schemas.microsoft.com/office/2007/relationships/hdphoto" Target="../media/hdphoto4.wdp"/><Relationship Id="rId1" Type="http://schemas.openxmlformats.org/officeDocument/2006/relationships/image" Target="../media/image28.png"/><Relationship Id="rId6" Type="http://schemas.openxmlformats.org/officeDocument/2006/relationships/image" Target="../media/image31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33.png"/><Relationship Id="rId4" Type="http://schemas.openxmlformats.org/officeDocument/2006/relationships/image" Target="../media/image30.png"/><Relationship Id="rId9" Type="http://schemas.microsoft.com/office/2007/relationships/hdphoto" Target="../media/hdphoto7.wdp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image" Target="../media/image34.JPG"/><Relationship Id="rId5" Type="http://schemas.openxmlformats.org/officeDocument/2006/relationships/image" Target="../media/image38.jpg"/><Relationship Id="rId4" Type="http://schemas.openxmlformats.org/officeDocument/2006/relationships/image" Target="../media/image37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2.jpg"/><Relationship Id="rId1" Type="http://schemas.openxmlformats.org/officeDocument/2006/relationships/image" Target="../media/image41.jpg"/></Relationships>
</file>

<file path=ppt/diagrams/_rels/data9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44.jpg"/><Relationship Id="rId7" Type="http://schemas.openxmlformats.org/officeDocument/2006/relationships/image" Target="../media/image47.png"/><Relationship Id="rId2" Type="http://schemas.microsoft.com/office/2007/relationships/hdphoto" Target="../media/hdphoto9.wdp"/><Relationship Id="rId1" Type="http://schemas.openxmlformats.org/officeDocument/2006/relationships/image" Target="../media/image43.png"/><Relationship Id="rId6" Type="http://schemas.microsoft.com/office/2007/relationships/hdphoto" Target="../media/hdphoto10.wdp"/><Relationship Id="rId5" Type="http://schemas.openxmlformats.org/officeDocument/2006/relationships/image" Target="../media/image46.png"/><Relationship Id="rId10" Type="http://schemas.microsoft.com/office/2007/relationships/hdphoto" Target="../media/hdphoto12.wdp"/><Relationship Id="rId4" Type="http://schemas.openxmlformats.org/officeDocument/2006/relationships/image" Target="../media/image45.jpeg"/><Relationship Id="rId9" Type="http://schemas.openxmlformats.org/officeDocument/2006/relationships/image" Target="../media/image4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jpg"/><Relationship Id="rId1" Type="http://schemas.openxmlformats.org/officeDocument/2006/relationships/image" Target="../media/image10.jp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eg"/><Relationship Id="rId1" Type="http://schemas.openxmlformats.org/officeDocument/2006/relationships/image" Target="../media/image49.jpg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microsoft.com/office/2007/relationships/hdphoto" Target="../media/hdphoto1.wdp"/><Relationship Id="rId1" Type="http://schemas.openxmlformats.org/officeDocument/2006/relationships/image" Target="../media/image12.png"/><Relationship Id="rId5" Type="http://schemas.openxmlformats.org/officeDocument/2006/relationships/image" Target="../media/image14.jpeg"/><Relationship Id="rId4" Type="http://schemas.microsoft.com/office/2007/relationships/hdphoto" Target="../media/hdphoto2.wdp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image" Target="../media/image15.jpg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g"/><Relationship Id="rId5" Type="http://schemas.openxmlformats.org/officeDocument/2006/relationships/image" Target="../media/image24.jpg"/><Relationship Id="rId4" Type="http://schemas.openxmlformats.org/officeDocument/2006/relationships/image" Target="../media/image8.jp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microsoft.com/office/2007/relationships/hdphoto" Target="../media/hdphoto3.wdp"/><Relationship Id="rId1" Type="http://schemas.openxmlformats.org/officeDocument/2006/relationships/image" Target="../media/image26.png"/><Relationship Id="rId4" Type="http://schemas.openxmlformats.org/officeDocument/2006/relationships/image" Target="../media/image14.jpe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9.jpg"/><Relationship Id="rId7" Type="http://schemas.microsoft.com/office/2007/relationships/hdphoto" Target="../media/hdphoto6.wdp"/><Relationship Id="rId2" Type="http://schemas.microsoft.com/office/2007/relationships/hdphoto" Target="../media/hdphoto4.wdp"/><Relationship Id="rId1" Type="http://schemas.openxmlformats.org/officeDocument/2006/relationships/image" Target="../media/image28.png"/><Relationship Id="rId6" Type="http://schemas.openxmlformats.org/officeDocument/2006/relationships/image" Target="../media/image31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33.png"/><Relationship Id="rId4" Type="http://schemas.openxmlformats.org/officeDocument/2006/relationships/image" Target="../media/image30.png"/><Relationship Id="rId9" Type="http://schemas.microsoft.com/office/2007/relationships/hdphoto" Target="../media/hdphoto7.wdp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image" Target="../media/image34.JPG"/><Relationship Id="rId5" Type="http://schemas.openxmlformats.org/officeDocument/2006/relationships/image" Target="../media/image38.jpg"/><Relationship Id="rId4" Type="http://schemas.openxmlformats.org/officeDocument/2006/relationships/image" Target="../media/image37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2.jpg"/><Relationship Id="rId1" Type="http://schemas.openxmlformats.org/officeDocument/2006/relationships/image" Target="../media/image41.jpg"/></Relationships>
</file>

<file path=ppt/diagrams/_rels/drawing9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44.jpg"/><Relationship Id="rId7" Type="http://schemas.openxmlformats.org/officeDocument/2006/relationships/image" Target="../media/image47.png"/><Relationship Id="rId2" Type="http://schemas.microsoft.com/office/2007/relationships/hdphoto" Target="../media/hdphoto9.wdp"/><Relationship Id="rId1" Type="http://schemas.openxmlformats.org/officeDocument/2006/relationships/image" Target="../media/image43.png"/><Relationship Id="rId6" Type="http://schemas.microsoft.com/office/2007/relationships/hdphoto" Target="../media/hdphoto10.wdp"/><Relationship Id="rId5" Type="http://schemas.openxmlformats.org/officeDocument/2006/relationships/image" Target="../media/image46.png"/><Relationship Id="rId10" Type="http://schemas.microsoft.com/office/2007/relationships/hdphoto" Target="../media/hdphoto12.wdp"/><Relationship Id="rId4" Type="http://schemas.openxmlformats.org/officeDocument/2006/relationships/image" Target="../media/image45.jpeg"/><Relationship Id="rId9" Type="http://schemas.openxmlformats.org/officeDocument/2006/relationships/image" Target="../media/image4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9D9CE8-A09E-4C9D-86DB-56D5F0712C76}" type="doc">
      <dgm:prSet loTypeId="urn:microsoft.com/office/officeart/2011/layout/Picture Fram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C52AFE-7D96-482D-A9FE-BA8F9B7670C7}">
      <dgm:prSet phldrT="[Text]"/>
      <dgm:spPr/>
      <dgm:t>
        <a:bodyPr/>
        <a:lstStyle/>
        <a:p>
          <a:r>
            <a:rPr lang="en-US" dirty="0"/>
            <a:t>Juneau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76F48511-7840-4E5E-9687-6EE481B4C286}" type="parTrans" cxnId="{7C2F7EDC-DCB2-47C2-87E3-32196A5B05AA}">
      <dgm:prSet/>
      <dgm:spPr/>
      <dgm:t>
        <a:bodyPr/>
        <a:lstStyle/>
        <a:p>
          <a:endParaRPr lang="en-US"/>
        </a:p>
      </dgm:t>
    </dgm:pt>
    <dgm:pt modelId="{869D0842-707F-4373-9F70-CCCC2B8379C2}" type="sibTrans" cxnId="{7C2F7EDC-DCB2-47C2-87E3-32196A5B05AA}">
      <dgm:prSet/>
      <dgm:spPr/>
      <dgm:t>
        <a:bodyPr/>
        <a:lstStyle/>
        <a:p>
          <a:endParaRPr lang="en-US"/>
        </a:p>
      </dgm:t>
    </dgm:pt>
    <dgm:pt modelId="{92593DDA-4BE4-4DAD-A46E-845FF03B89D7}">
      <dgm:prSet phldrT="[Text]"/>
      <dgm:spPr/>
      <dgm:t>
        <a:bodyPr/>
        <a:lstStyle/>
        <a:p>
          <a:r>
            <a:rPr lang="en-US" dirty="0"/>
            <a:t>Sitka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92B33BE-CE73-460F-B62C-40800A031C7B}" type="parTrans" cxnId="{920A76B8-31ED-4ABE-B0C3-FF864B6536AD}">
      <dgm:prSet/>
      <dgm:spPr/>
      <dgm:t>
        <a:bodyPr/>
        <a:lstStyle/>
        <a:p>
          <a:endParaRPr lang="en-US"/>
        </a:p>
      </dgm:t>
    </dgm:pt>
    <dgm:pt modelId="{447DD1DF-C9DF-4A51-88D7-80090FD84C9B}" type="sibTrans" cxnId="{920A76B8-31ED-4ABE-B0C3-FF864B6536AD}">
      <dgm:prSet/>
      <dgm:spPr/>
      <dgm:t>
        <a:bodyPr/>
        <a:lstStyle/>
        <a:p>
          <a:endParaRPr lang="en-US"/>
        </a:p>
      </dgm:t>
    </dgm:pt>
    <dgm:pt modelId="{C23D3351-C84E-482F-91F6-F6B4A92C7316}">
      <dgm:prSet phldrT="[Text]"/>
      <dgm:spPr/>
      <dgm:t>
        <a:bodyPr/>
        <a:lstStyle/>
        <a:p>
          <a:r>
            <a:rPr lang="en-US" dirty="0"/>
            <a:t>Ketchikan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E8C7DE05-BC75-4086-B49F-0E7AAF38A401}" type="parTrans" cxnId="{652E531A-5691-408F-9045-DBAEA2FC6513}">
      <dgm:prSet/>
      <dgm:spPr/>
      <dgm:t>
        <a:bodyPr/>
        <a:lstStyle/>
        <a:p>
          <a:endParaRPr lang="en-US"/>
        </a:p>
      </dgm:t>
    </dgm:pt>
    <dgm:pt modelId="{4990A087-F5B2-468F-857C-E718FFAB749C}" type="sibTrans" cxnId="{652E531A-5691-408F-9045-DBAEA2FC6513}">
      <dgm:prSet/>
      <dgm:spPr/>
      <dgm:t>
        <a:bodyPr/>
        <a:lstStyle/>
        <a:p>
          <a:endParaRPr lang="en-US"/>
        </a:p>
      </dgm:t>
    </dgm:pt>
    <dgm:pt modelId="{D061EB98-C535-4DAD-A4CA-89172B21F4FD}" type="pres">
      <dgm:prSet presAssocID="{C89D9CE8-A09E-4C9D-86DB-56D5F0712C76}" presName="Name0" presStyleCnt="0">
        <dgm:presLayoutVars>
          <dgm:chMax/>
          <dgm:chPref/>
          <dgm:dir/>
        </dgm:presLayoutVars>
      </dgm:prSet>
      <dgm:spPr/>
    </dgm:pt>
    <dgm:pt modelId="{29CB3774-FA5B-4C1D-ACF4-880E87069B96}" type="pres">
      <dgm:prSet presAssocID="{D9C52AFE-7D96-482D-A9FE-BA8F9B7670C7}" presName="composite" presStyleCnt="0"/>
      <dgm:spPr/>
    </dgm:pt>
    <dgm:pt modelId="{0F9A58F0-C657-49AA-8EF1-ACAE7F321AD9}" type="pres">
      <dgm:prSet presAssocID="{D9C52AFE-7D96-482D-A9FE-BA8F9B7670C7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DD47A610-2D5F-48E2-9050-A05E6094054F}" type="pres">
      <dgm:prSet presAssocID="{D9C52AFE-7D96-482D-A9FE-BA8F9B7670C7}" presName="Accent1" presStyleLbl="parChTrans1D1" presStyleIdx="0" presStyleCnt="3"/>
      <dgm:spPr>
        <a:ln w="28575"/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693F652D-1F3D-4458-A80B-BBE7215D1A8B}" type="pres">
      <dgm:prSet presAssocID="{D9C52AFE-7D96-482D-A9FE-BA8F9B7670C7}" presName="Image" presStyleLbl="alignImgPlace1" presStyleIdx="0" presStyleCnt="3"/>
      <dgm:spPr>
        <a:blipFill>
          <a:blip xmlns:r="http://schemas.openxmlformats.org/officeDocument/2006/relationships" r:embed="rId4"/>
          <a:srcRect/>
          <a:stretch>
            <a:fillRect t="-4000" b="-4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9DC89280-927D-4DC3-A0E2-28DD4F980835}" type="pres">
      <dgm:prSet presAssocID="{869D0842-707F-4373-9F70-CCCC2B8379C2}" presName="sibTrans" presStyleCnt="0"/>
      <dgm:spPr/>
    </dgm:pt>
    <dgm:pt modelId="{D2497B4D-4B8E-4DA0-B49A-045DF8E56F92}" type="pres">
      <dgm:prSet presAssocID="{92593DDA-4BE4-4DAD-A46E-845FF03B89D7}" presName="composite" presStyleCnt="0"/>
      <dgm:spPr/>
    </dgm:pt>
    <dgm:pt modelId="{B2C9E6C2-5AA4-4F92-8EB2-49CEDE1D0930}" type="pres">
      <dgm:prSet presAssocID="{92593DDA-4BE4-4DAD-A46E-845FF03B89D7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7AC70A5E-1E60-40D0-8E5B-0CC5C1E7FD98}" type="pres">
      <dgm:prSet presAssocID="{92593DDA-4BE4-4DAD-A46E-845FF03B89D7}" presName="Accent1" presStyleLbl="parChTrans1D1" presStyleIdx="1" presStyleCnt="3"/>
      <dgm:spPr>
        <a:ln w="28575"/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1255A044-DCDB-4ADD-A1F4-588CAFDE7ACA}" type="pres">
      <dgm:prSet presAssocID="{92593DDA-4BE4-4DAD-A46E-845FF03B89D7}" presName="Image" presStyleLbl="alignImgPlace1" presStyleIdx="1" presStyleCnt="3"/>
      <dgm:spPr>
        <a:blipFill>
          <a:blip xmlns:r="http://schemas.openxmlformats.org/officeDocument/2006/relationships" r:embed="rId5"/>
          <a:srcRect/>
          <a:stretch>
            <a:fillRect t="-6000" b="-6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62DDE282-AD78-417D-A194-31992821E9D0}" type="pres">
      <dgm:prSet presAssocID="{447DD1DF-C9DF-4A51-88D7-80090FD84C9B}" presName="sibTrans" presStyleCnt="0"/>
      <dgm:spPr/>
    </dgm:pt>
    <dgm:pt modelId="{B01508C3-806C-40B0-8FE7-B57B2F033023}" type="pres">
      <dgm:prSet presAssocID="{C23D3351-C84E-482F-91F6-F6B4A92C7316}" presName="composite" presStyleCnt="0"/>
      <dgm:spPr/>
    </dgm:pt>
    <dgm:pt modelId="{744D98D7-E674-4657-89E5-BA7AAEBA5386}" type="pres">
      <dgm:prSet presAssocID="{C23D3351-C84E-482F-91F6-F6B4A92C7316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391F73E0-ADC6-4CA1-9213-022E12315428}" type="pres">
      <dgm:prSet presAssocID="{C23D3351-C84E-482F-91F6-F6B4A92C7316}" presName="Accent1" presStyleLbl="parChTrans1D1" presStyleIdx="2" presStyleCnt="3"/>
      <dgm:spPr>
        <a:ln w="28575"/>
      </dgm:spPr>
    </dgm:pt>
    <dgm:pt modelId="{81B80099-7A1F-4E9F-A355-C08761CBF097}" type="pres">
      <dgm:prSet presAssocID="{C23D3351-C84E-482F-91F6-F6B4A92C7316}" presName="Image" presStyleLbl="alignImgPlace1" presStyleIdx="2" presStyleCnt="3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</dgm:ptLst>
  <dgm:cxnLst>
    <dgm:cxn modelId="{5CC1F03C-D33F-41B2-9F2F-8928348AD4FC}" type="presOf" srcId="{D9C52AFE-7D96-482D-A9FE-BA8F9B7670C7}" destId="{0F9A58F0-C657-49AA-8EF1-ACAE7F321AD9}" srcOrd="0" destOrd="0" presId="urn:microsoft.com/office/officeart/2011/layout/Picture Frame"/>
    <dgm:cxn modelId="{75954FA0-65D2-4459-9F44-2C0C43C20B97}" type="presOf" srcId="{C89D9CE8-A09E-4C9D-86DB-56D5F0712C76}" destId="{D061EB98-C535-4DAD-A4CA-89172B21F4FD}" srcOrd="0" destOrd="0" presId="urn:microsoft.com/office/officeart/2011/layout/Picture Frame"/>
    <dgm:cxn modelId="{652E531A-5691-408F-9045-DBAEA2FC6513}" srcId="{C89D9CE8-A09E-4C9D-86DB-56D5F0712C76}" destId="{C23D3351-C84E-482F-91F6-F6B4A92C7316}" srcOrd="2" destOrd="0" parTransId="{E8C7DE05-BC75-4086-B49F-0E7AAF38A401}" sibTransId="{4990A087-F5B2-468F-857C-E718FFAB749C}"/>
    <dgm:cxn modelId="{A8CBAA4B-E2F6-4C3B-A3AA-5A7DD3E4FDBE}" type="presOf" srcId="{C23D3351-C84E-482F-91F6-F6B4A92C7316}" destId="{744D98D7-E674-4657-89E5-BA7AAEBA5386}" srcOrd="0" destOrd="0" presId="urn:microsoft.com/office/officeart/2011/layout/Picture Frame"/>
    <dgm:cxn modelId="{920A76B8-31ED-4ABE-B0C3-FF864B6536AD}" srcId="{C89D9CE8-A09E-4C9D-86DB-56D5F0712C76}" destId="{92593DDA-4BE4-4DAD-A46E-845FF03B89D7}" srcOrd="1" destOrd="0" parTransId="{C92B33BE-CE73-460F-B62C-40800A031C7B}" sibTransId="{447DD1DF-C9DF-4A51-88D7-80090FD84C9B}"/>
    <dgm:cxn modelId="{7C2F7EDC-DCB2-47C2-87E3-32196A5B05AA}" srcId="{C89D9CE8-A09E-4C9D-86DB-56D5F0712C76}" destId="{D9C52AFE-7D96-482D-A9FE-BA8F9B7670C7}" srcOrd="0" destOrd="0" parTransId="{76F48511-7840-4E5E-9687-6EE481B4C286}" sibTransId="{869D0842-707F-4373-9F70-CCCC2B8379C2}"/>
    <dgm:cxn modelId="{CCAC80A6-A2CE-4D6B-AD0F-DB4603E20337}" type="presOf" srcId="{92593DDA-4BE4-4DAD-A46E-845FF03B89D7}" destId="{B2C9E6C2-5AA4-4F92-8EB2-49CEDE1D0930}" srcOrd="0" destOrd="0" presId="urn:microsoft.com/office/officeart/2011/layout/Picture Frame"/>
    <dgm:cxn modelId="{15362EDB-798A-4CAE-82D3-A8F78FF75A18}" type="presParOf" srcId="{D061EB98-C535-4DAD-A4CA-89172B21F4FD}" destId="{29CB3774-FA5B-4C1D-ACF4-880E87069B96}" srcOrd="0" destOrd="0" presId="urn:microsoft.com/office/officeart/2011/layout/Picture Frame"/>
    <dgm:cxn modelId="{B54AA3F6-7289-4EA3-AACB-B0C9B1AD6D9F}" type="presParOf" srcId="{29CB3774-FA5B-4C1D-ACF4-880E87069B96}" destId="{0F9A58F0-C657-49AA-8EF1-ACAE7F321AD9}" srcOrd="0" destOrd="0" presId="urn:microsoft.com/office/officeart/2011/layout/Picture Frame"/>
    <dgm:cxn modelId="{FD64F491-C246-4509-8C3C-DBC647C5F705}" type="presParOf" srcId="{29CB3774-FA5B-4C1D-ACF4-880E87069B96}" destId="{DD47A610-2D5F-48E2-9050-A05E6094054F}" srcOrd="1" destOrd="0" presId="urn:microsoft.com/office/officeart/2011/layout/Picture Frame"/>
    <dgm:cxn modelId="{BC364AB1-19B3-4478-8D0E-D66133458AC4}" type="presParOf" srcId="{29CB3774-FA5B-4C1D-ACF4-880E87069B96}" destId="{693F652D-1F3D-4458-A80B-BBE7215D1A8B}" srcOrd="2" destOrd="0" presId="urn:microsoft.com/office/officeart/2011/layout/Picture Frame"/>
    <dgm:cxn modelId="{F82E4325-693F-4299-BB1A-A46DFBC24790}" type="presParOf" srcId="{D061EB98-C535-4DAD-A4CA-89172B21F4FD}" destId="{9DC89280-927D-4DC3-A0E2-28DD4F980835}" srcOrd="1" destOrd="0" presId="urn:microsoft.com/office/officeart/2011/layout/Picture Frame"/>
    <dgm:cxn modelId="{0EF93196-4C18-4449-B1F6-3548DA98D437}" type="presParOf" srcId="{D061EB98-C535-4DAD-A4CA-89172B21F4FD}" destId="{D2497B4D-4B8E-4DA0-B49A-045DF8E56F92}" srcOrd="2" destOrd="0" presId="urn:microsoft.com/office/officeart/2011/layout/Picture Frame"/>
    <dgm:cxn modelId="{892E3CA1-BA39-485E-8C6B-2B75E9CD86CC}" type="presParOf" srcId="{D2497B4D-4B8E-4DA0-B49A-045DF8E56F92}" destId="{B2C9E6C2-5AA4-4F92-8EB2-49CEDE1D0930}" srcOrd="0" destOrd="0" presId="urn:microsoft.com/office/officeart/2011/layout/Picture Frame"/>
    <dgm:cxn modelId="{6B688801-E136-48E1-99F1-C9AB07765F99}" type="presParOf" srcId="{D2497B4D-4B8E-4DA0-B49A-045DF8E56F92}" destId="{7AC70A5E-1E60-40D0-8E5B-0CC5C1E7FD98}" srcOrd="1" destOrd="0" presId="urn:microsoft.com/office/officeart/2011/layout/Picture Frame"/>
    <dgm:cxn modelId="{D5A883DD-2DF6-41DE-9B38-12C58E677DD0}" type="presParOf" srcId="{D2497B4D-4B8E-4DA0-B49A-045DF8E56F92}" destId="{1255A044-DCDB-4ADD-A1F4-588CAFDE7ACA}" srcOrd="2" destOrd="0" presId="urn:microsoft.com/office/officeart/2011/layout/Picture Frame"/>
    <dgm:cxn modelId="{FF575D18-E1D3-4DD5-AF28-747A7031583B}" type="presParOf" srcId="{D061EB98-C535-4DAD-A4CA-89172B21F4FD}" destId="{62DDE282-AD78-417D-A194-31992821E9D0}" srcOrd="3" destOrd="0" presId="urn:microsoft.com/office/officeart/2011/layout/Picture Frame"/>
    <dgm:cxn modelId="{4A23ED2D-6595-4E16-A440-B23E233D0B41}" type="presParOf" srcId="{D061EB98-C535-4DAD-A4CA-89172B21F4FD}" destId="{B01508C3-806C-40B0-8FE7-B57B2F033023}" srcOrd="4" destOrd="0" presId="urn:microsoft.com/office/officeart/2011/layout/Picture Frame"/>
    <dgm:cxn modelId="{C3D75FCF-19ED-42BF-A17D-E3DE6891B72B}" type="presParOf" srcId="{B01508C3-806C-40B0-8FE7-B57B2F033023}" destId="{744D98D7-E674-4657-89E5-BA7AAEBA5386}" srcOrd="0" destOrd="0" presId="urn:microsoft.com/office/officeart/2011/layout/Picture Frame"/>
    <dgm:cxn modelId="{6115169E-A6BD-43DF-AE52-246241E34BD2}" type="presParOf" srcId="{B01508C3-806C-40B0-8FE7-B57B2F033023}" destId="{391F73E0-ADC6-4CA1-9213-022E12315428}" srcOrd="1" destOrd="0" presId="urn:microsoft.com/office/officeart/2011/layout/Picture Frame"/>
    <dgm:cxn modelId="{C8C3CCD0-08AA-4DC8-929A-C269836287AA}" type="presParOf" srcId="{B01508C3-806C-40B0-8FE7-B57B2F033023}" destId="{81B80099-7A1F-4E9F-A355-C08761CBF097}" srcOrd="2" destOrd="0" presId="urn:microsoft.com/office/officeart/2011/layout/Picture Fram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7C5FA89-4738-4655-A82F-66DC78F80299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1ED588-B347-4F69-95E4-3313203FBF27}">
      <dgm:prSet phldrT="[Text]"/>
      <dgm:spPr/>
      <dgm:t>
        <a:bodyPr/>
        <a:lstStyle/>
        <a:p>
          <a:r>
            <a:rPr lang="en-US" dirty="0"/>
            <a:t>Misty Fjords Flightseeing</a:t>
          </a:r>
        </a:p>
      </dgm:t>
    </dgm:pt>
    <dgm:pt modelId="{3246C0BE-D42D-47B8-9A93-E1838519227C}" type="parTrans" cxnId="{896C017B-2E47-46F8-972C-7FDCC33073F0}">
      <dgm:prSet/>
      <dgm:spPr/>
      <dgm:t>
        <a:bodyPr/>
        <a:lstStyle/>
        <a:p>
          <a:endParaRPr lang="en-US"/>
        </a:p>
      </dgm:t>
    </dgm:pt>
    <dgm:pt modelId="{1ABB0F7C-63B4-4D8E-B1F6-8E3505770755}" type="sibTrans" cxnId="{896C017B-2E47-46F8-972C-7FDCC33073F0}">
      <dgm:prSet/>
      <dgm:spPr/>
      <dgm:t>
        <a:bodyPr/>
        <a:lstStyle/>
        <a:p>
          <a:endParaRPr lang="en-US"/>
        </a:p>
      </dgm:t>
    </dgm:pt>
    <dgm:pt modelId="{99693FC3-2DB4-46BE-9C65-EAFDEA5A96DD}">
      <dgm:prSet phldrT="[Text]"/>
      <dgm:spPr/>
      <dgm:t>
        <a:bodyPr/>
        <a:lstStyle/>
        <a:p>
          <a:r>
            <a:rPr lang="en-US" dirty="0"/>
            <a:t>Ketchikan’s Salmon Market</a:t>
          </a:r>
        </a:p>
      </dgm:t>
    </dgm:pt>
    <dgm:pt modelId="{8C1A7605-967D-4602-B5A8-9E2229E79045}" type="parTrans" cxnId="{B4D24E8A-5C50-4E54-BEB4-2B70D6B4C172}">
      <dgm:prSet/>
      <dgm:spPr/>
      <dgm:t>
        <a:bodyPr/>
        <a:lstStyle/>
        <a:p>
          <a:endParaRPr lang="en-US"/>
        </a:p>
      </dgm:t>
    </dgm:pt>
    <dgm:pt modelId="{93E1B462-DB76-4EB8-9B50-D2099EEBB0BF}" type="sibTrans" cxnId="{B4D24E8A-5C50-4E54-BEB4-2B70D6B4C172}">
      <dgm:prSet/>
      <dgm:spPr/>
      <dgm:t>
        <a:bodyPr/>
        <a:lstStyle/>
        <a:p>
          <a:endParaRPr lang="en-US"/>
        </a:p>
      </dgm:t>
    </dgm:pt>
    <dgm:pt modelId="{B5C8861B-92BB-4567-BFA4-4185840E3527}">
      <dgm:prSet phldrT="[Text]"/>
      <dgm:spPr/>
      <dgm:t>
        <a:bodyPr/>
        <a:lstStyle/>
        <a:p>
          <a:r>
            <a:rPr lang="en-US" dirty="0"/>
            <a:t>Alaskan Lumberjack Show</a:t>
          </a:r>
        </a:p>
      </dgm:t>
    </dgm:pt>
    <dgm:pt modelId="{90A797BC-183F-448C-B2F5-3C12BFAD3D04}" type="parTrans" cxnId="{A4EFA219-49AE-4C2F-9CE6-BF400F2E3306}">
      <dgm:prSet/>
      <dgm:spPr/>
      <dgm:t>
        <a:bodyPr/>
        <a:lstStyle/>
        <a:p>
          <a:endParaRPr lang="en-US"/>
        </a:p>
      </dgm:t>
    </dgm:pt>
    <dgm:pt modelId="{31C5D9D6-5D26-4EC6-BC16-C34EBC898EF1}" type="sibTrans" cxnId="{A4EFA219-49AE-4C2F-9CE6-BF400F2E3306}">
      <dgm:prSet/>
      <dgm:spPr/>
      <dgm:t>
        <a:bodyPr/>
        <a:lstStyle/>
        <a:p>
          <a:endParaRPr lang="en-US"/>
        </a:p>
      </dgm:t>
    </dgm:pt>
    <dgm:pt modelId="{7DD72BE1-EE59-4344-AF30-5C2ACBC80895}">
      <dgm:prSet phldrT="[Text]"/>
      <dgm:spPr/>
      <dgm:t>
        <a:bodyPr/>
        <a:lstStyle/>
        <a:p>
          <a:r>
            <a:rPr lang="en-US" dirty="0"/>
            <a:t>Charter a Fishing Boat</a:t>
          </a:r>
        </a:p>
      </dgm:t>
    </dgm:pt>
    <dgm:pt modelId="{F4105B87-BC79-4B94-BDDF-5E903ADD25E4}" type="parTrans" cxnId="{2D9BE259-ECF1-4D85-A572-8F57C47E0106}">
      <dgm:prSet/>
      <dgm:spPr/>
      <dgm:t>
        <a:bodyPr/>
        <a:lstStyle/>
        <a:p>
          <a:endParaRPr lang="en-US"/>
        </a:p>
      </dgm:t>
    </dgm:pt>
    <dgm:pt modelId="{8C10E1D6-7306-4260-945B-AA2F035B50E0}" type="sibTrans" cxnId="{2D9BE259-ECF1-4D85-A572-8F57C47E0106}">
      <dgm:prSet/>
      <dgm:spPr/>
      <dgm:t>
        <a:bodyPr/>
        <a:lstStyle/>
        <a:p>
          <a:endParaRPr lang="en-US"/>
        </a:p>
      </dgm:t>
    </dgm:pt>
    <dgm:pt modelId="{FCB88D60-C76A-4236-B4EC-15FA0CBE75A5}">
      <dgm:prSet phldrT="[Text]"/>
      <dgm:spPr/>
      <dgm:t>
        <a:bodyPr/>
        <a:lstStyle/>
        <a:p>
          <a:r>
            <a:rPr lang="en-US" dirty="0"/>
            <a:t>Experience Alaska Crabbing Tour</a:t>
          </a:r>
        </a:p>
      </dgm:t>
    </dgm:pt>
    <dgm:pt modelId="{1C2EFF1B-D1CC-4C0C-8633-7B040F04B14D}" type="parTrans" cxnId="{EBC7BEEE-3E38-4C13-AA8B-BDDD7BC84C24}">
      <dgm:prSet/>
      <dgm:spPr/>
      <dgm:t>
        <a:bodyPr/>
        <a:lstStyle/>
        <a:p>
          <a:endParaRPr lang="en-US"/>
        </a:p>
      </dgm:t>
    </dgm:pt>
    <dgm:pt modelId="{32115A6F-1B49-4AD5-9573-CCF45433DC06}" type="sibTrans" cxnId="{EBC7BEEE-3E38-4C13-AA8B-BDDD7BC84C24}">
      <dgm:prSet/>
      <dgm:spPr/>
      <dgm:t>
        <a:bodyPr/>
        <a:lstStyle/>
        <a:p>
          <a:endParaRPr lang="en-US"/>
        </a:p>
      </dgm:t>
    </dgm:pt>
    <dgm:pt modelId="{42DD42B4-06A2-48BA-A088-462939D5C893}" type="pres">
      <dgm:prSet presAssocID="{B7C5FA89-4738-4655-A82F-66DC78F80299}" presName="Name0" presStyleCnt="0">
        <dgm:presLayoutVars>
          <dgm:dir/>
          <dgm:resizeHandles/>
        </dgm:presLayoutVars>
      </dgm:prSet>
      <dgm:spPr/>
    </dgm:pt>
    <dgm:pt modelId="{81ADE439-84E1-495A-900F-7B8C7A0D5B64}" type="pres">
      <dgm:prSet presAssocID="{741ED588-B347-4F69-95E4-3313203FBF27}" presName="composite" presStyleCnt="0"/>
      <dgm:spPr/>
    </dgm:pt>
    <dgm:pt modelId="{186BF118-AFA5-4729-BE9E-D3801A14EFA6}" type="pres">
      <dgm:prSet presAssocID="{741ED588-B347-4F69-95E4-3313203FBF27}" presName="rect1" presStyleLbl="b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6A0833CD-14C4-4274-AF74-85123F04A533}" type="pres">
      <dgm:prSet presAssocID="{741ED588-B347-4F69-95E4-3313203FBF27}" presName="rect2" presStyleLbl="node1" presStyleIdx="0" presStyleCnt="5">
        <dgm:presLayoutVars>
          <dgm:bulletEnabled val="1"/>
        </dgm:presLayoutVars>
      </dgm:prSet>
      <dgm:spPr/>
    </dgm:pt>
    <dgm:pt modelId="{4D32E6D7-EE31-4C73-8BBA-F1C62B14058F}" type="pres">
      <dgm:prSet presAssocID="{1ABB0F7C-63B4-4D8E-B1F6-8E3505770755}" presName="sibTrans" presStyleCnt="0"/>
      <dgm:spPr/>
    </dgm:pt>
    <dgm:pt modelId="{F1D14C70-C6C4-4F99-96D3-00A8B0B85982}" type="pres">
      <dgm:prSet presAssocID="{99693FC3-2DB4-46BE-9C65-EAFDEA5A96DD}" presName="composite" presStyleCnt="0"/>
      <dgm:spPr/>
    </dgm:pt>
    <dgm:pt modelId="{254066D3-5F32-43A6-AE6E-D10F50B5CCF4}" type="pres">
      <dgm:prSet presAssocID="{99693FC3-2DB4-46BE-9C65-EAFDEA5A96DD}" presName="rect1" presStyleLbl="b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64E3C301-8B6E-49E5-9C25-673186E86ABD}" type="pres">
      <dgm:prSet presAssocID="{99693FC3-2DB4-46BE-9C65-EAFDEA5A96DD}" presName="rect2" presStyleLbl="node1" presStyleIdx="1" presStyleCnt="5">
        <dgm:presLayoutVars>
          <dgm:bulletEnabled val="1"/>
        </dgm:presLayoutVars>
      </dgm:prSet>
      <dgm:spPr/>
    </dgm:pt>
    <dgm:pt modelId="{BF8C781E-B735-4B1B-AB83-DE74436497A6}" type="pres">
      <dgm:prSet presAssocID="{93E1B462-DB76-4EB8-9B50-D2099EEBB0BF}" presName="sibTrans" presStyleCnt="0"/>
      <dgm:spPr/>
    </dgm:pt>
    <dgm:pt modelId="{02FC5878-08B1-4DAD-B6BD-C18D17323139}" type="pres">
      <dgm:prSet presAssocID="{7DD72BE1-EE59-4344-AF30-5C2ACBC80895}" presName="composite" presStyleCnt="0"/>
      <dgm:spPr/>
    </dgm:pt>
    <dgm:pt modelId="{7F11141A-3A9E-4892-8876-9A5A3366BC26}" type="pres">
      <dgm:prSet presAssocID="{7DD72BE1-EE59-4344-AF30-5C2ACBC80895}" presName="rect1" presStyleLbl="b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89D15E3D-D9FB-42F5-83CE-156A591708FB}" type="pres">
      <dgm:prSet presAssocID="{7DD72BE1-EE59-4344-AF30-5C2ACBC80895}" presName="rect2" presStyleLbl="node1" presStyleIdx="2" presStyleCnt="5">
        <dgm:presLayoutVars>
          <dgm:bulletEnabled val="1"/>
        </dgm:presLayoutVars>
      </dgm:prSet>
      <dgm:spPr/>
    </dgm:pt>
    <dgm:pt modelId="{7CCD24BD-9B47-4AD5-8747-FFEEF7E8C425}" type="pres">
      <dgm:prSet presAssocID="{8C10E1D6-7306-4260-945B-AA2F035B50E0}" presName="sibTrans" presStyleCnt="0"/>
      <dgm:spPr/>
    </dgm:pt>
    <dgm:pt modelId="{97E03675-5839-43CB-9E96-03E3AC5F7BF2}" type="pres">
      <dgm:prSet presAssocID="{FCB88D60-C76A-4236-B4EC-15FA0CBE75A5}" presName="composite" presStyleCnt="0"/>
      <dgm:spPr/>
    </dgm:pt>
    <dgm:pt modelId="{34C8B9A4-A371-41F2-BA6B-EDCE3E27BB57}" type="pres">
      <dgm:prSet presAssocID="{FCB88D60-C76A-4236-B4EC-15FA0CBE75A5}" presName="rect1" presStyleLbl="b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28527FDC-C8BB-4D80-A5A3-70A03AD7C91B}" type="pres">
      <dgm:prSet presAssocID="{FCB88D60-C76A-4236-B4EC-15FA0CBE75A5}" presName="rect2" presStyleLbl="node1" presStyleIdx="3" presStyleCnt="5">
        <dgm:presLayoutVars>
          <dgm:bulletEnabled val="1"/>
        </dgm:presLayoutVars>
      </dgm:prSet>
      <dgm:spPr/>
    </dgm:pt>
    <dgm:pt modelId="{0166A62F-5336-4026-8336-DAA562C38D11}" type="pres">
      <dgm:prSet presAssocID="{32115A6F-1B49-4AD5-9573-CCF45433DC06}" presName="sibTrans" presStyleCnt="0"/>
      <dgm:spPr/>
    </dgm:pt>
    <dgm:pt modelId="{2440937E-5B00-4AAF-9BBF-F92D5BCB25BF}" type="pres">
      <dgm:prSet presAssocID="{B5C8861B-92BB-4567-BFA4-4185840E3527}" presName="composite" presStyleCnt="0"/>
      <dgm:spPr/>
    </dgm:pt>
    <dgm:pt modelId="{39979D8C-F07D-41ED-80D8-6AFB54700B61}" type="pres">
      <dgm:prSet presAssocID="{B5C8861B-92BB-4567-BFA4-4185840E3527}" presName="rect1" presStyleLbl="bgImgPlace1" presStyleIdx="4" presStyleCnt="5"/>
      <dgm:spPr>
        <a:blipFill>
          <a:blip xmlns:r="http://schemas.openxmlformats.org/officeDocument/2006/relationships" r:embed="rId5"/>
          <a:srcRect/>
          <a:stretch>
            <a:fillRect t="-6000" b="-6000"/>
          </a:stretch>
        </a:blipFill>
      </dgm:spPr>
    </dgm:pt>
    <dgm:pt modelId="{09AE4523-5F77-4E24-8E6F-0C28C2A5F24E}" type="pres">
      <dgm:prSet presAssocID="{B5C8861B-92BB-4567-BFA4-4185840E3527}" presName="rect2" presStyleLbl="node1" presStyleIdx="4" presStyleCnt="5">
        <dgm:presLayoutVars>
          <dgm:bulletEnabled val="1"/>
        </dgm:presLayoutVars>
      </dgm:prSet>
      <dgm:spPr/>
    </dgm:pt>
  </dgm:ptLst>
  <dgm:cxnLst>
    <dgm:cxn modelId="{0011A264-9974-46D5-B3D5-A9959B8B5501}" type="presOf" srcId="{7DD72BE1-EE59-4344-AF30-5C2ACBC80895}" destId="{89D15E3D-D9FB-42F5-83CE-156A591708FB}" srcOrd="0" destOrd="0" presId="urn:microsoft.com/office/officeart/2008/layout/BendingPictureBlocks"/>
    <dgm:cxn modelId="{896C017B-2E47-46F8-972C-7FDCC33073F0}" srcId="{B7C5FA89-4738-4655-A82F-66DC78F80299}" destId="{741ED588-B347-4F69-95E4-3313203FBF27}" srcOrd="0" destOrd="0" parTransId="{3246C0BE-D42D-47B8-9A93-E1838519227C}" sibTransId="{1ABB0F7C-63B4-4D8E-B1F6-8E3505770755}"/>
    <dgm:cxn modelId="{0CEF74A3-EA04-4E66-A16D-2338AB60A670}" type="presOf" srcId="{B7C5FA89-4738-4655-A82F-66DC78F80299}" destId="{42DD42B4-06A2-48BA-A088-462939D5C893}" srcOrd="0" destOrd="0" presId="urn:microsoft.com/office/officeart/2008/layout/BendingPictureBlocks"/>
    <dgm:cxn modelId="{17BA6D15-07F5-4382-B338-1C868B28F931}" type="presOf" srcId="{99693FC3-2DB4-46BE-9C65-EAFDEA5A96DD}" destId="{64E3C301-8B6E-49E5-9C25-673186E86ABD}" srcOrd="0" destOrd="0" presId="urn:microsoft.com/office/officeart/2008/layout/BendingPictureBlocks"/>
    <dgm:cxn modelId="{EBC7BEEE-3E38-4C13-AA8B-BDDD7BC84C24}" srcId="{B7C5FA89-4738-4655-A82F-66DC78F80299}" destId="{FCB88D60-C76A-4236-B4EC-15FA0CBE75A5}" srcOrd="3" destOrd="0" parTransId="{1C2EFF1B-D1CC-4C0C-8633-7B040F04B14D}" sibTransId="{32115A6F-1B49-4AD5-9573-CCF45433DC06}"/>
    <dgm:cxn modelId="{2D9BE259-ECF1-4D85-A572-8F57C47E0106}" srcId="{B7C5FA89-4738-4655-A82F-66DC78F80299}" destId="{7DD72BE1-EE59-4344-AF30-5C2ACBC80895}" srcOrd="2" destOrd="0" parTransId="{F4105B87-BC79-4B94-BDDF-5E903ADD25E4}" sibTransId="{8C10E1D6-7306-4260-945B-AA2F035B50E0}"/>
    <dgm:cxn modelId="{B4D24E8A-5C50-4E54-BEB4-2B70D6B4C172}" srcId="{B7C5FA89-4738-4655-A82F-66DC78F80299}" destId="{99693FC3-2DB4-46BE-9C65-EAFDEA5A96DD}" srcOrd="1" destOrd="0" parTransId="{8C1A7605-967D-4602-B5A8-9E2229E79045}" sibTransId="{93E1B462-DB76-4EB8-9B50-D2099EEBB0BF}"/>
    <dgm:cxn modelId="{D4DFC0BB-DE94-43BF-9516-D2845A5ACD8F}" type="presOf" srcId="{B5C8861B-92BB-4567-BFA4-4185840E3527}" destId="{09AE4523-5F77-4E24-8E6F-0C28C2A5F24E}" srcOrd="0" destOrd="0" presId="urn:microsoft.com/office/officeart/2008/layout/BendingPictureBlocks"/>
    <dgm:cxn modelId="{A4EFA219-49AE-4C2F-9CE6-BF400F2E3306}" srcId="{B7C5FA89-4738-4655-A82F-66DC78F80299}" destId="{B5C8861B-92BB-4567-BFA4-4185840E3527}" srcOrd="4" destOrd="0" parTransId="{90A797BC-183F-448C-B2F5-3C12BFAD3D04}" sibTransId="{31C5D9D6-5D26-4EC6-BC16-C34EBC898EF1}"/>
    <dgm:cxn modelId="{EE831C5D-B1D1-49FE-979B-68C08834EF66}" type="presOf" srcId="{741ED588-B347-4F69-95E4-3313203FBF27}" destId="{6A0833CD-14C4-4274-AF74-85123F04A533}" srcOrd="0" destOrd="0" presId="urn:microsoft.com/office/officeart/2008/layout/BendingPictureBlocks"/>
    <dgm:cxn modelId="{6220AB56-83BA-462F-977E-6BD08176FEA6}" type="presOf" srcId="{FCB88D60-C76A-4236-B4EC-15FA0CBE75A5}" destId="{28527FDC-C8BB-4D80-A5A3-70A03AD7C91B}" srcOrd="0" destOrd="0" presId="urn:microsoft.com/office/officeart/2008/layout/BendingPictureBlocks"/>
    <dgm:cxn modelId="{0D948096-6B95-4C9D-8361-51947711D154}" type="presParOf" srcId="{42DD42B4-06A2-48BA-A088-462939D5C893}" destId="{81ADE439-84E1-495A-900F-7B8C7A0D5B64}" srcOrd="0" destOrd="0" presId="urn:microsoft.com/office/officeart/2008/layout/BendingPictureBlocks"/>
    <dgm:cxn modelId="{4938A3AE-0987-47CD-92A2-FAEC30B0D84F}" type="presParOf" srcId="{81ADE439-84E1-495A-900F-7B8C7A0D5B64}" destId="{186BF118-AFA5-4729-BE9E-D3801A14EFA6}" srcOrd="0" destOrd="0" presId="urn:microsoft.com/office/officeart/2008/layout/BendingPictureBlocks"/>
    <dgm:cxn modelId="{076E8E9B-0448-4C43-8A2A-2E7BDFD65A52}" type="presParOf" srcId="{81ADE439-84E1-495A-900F-7B8C7A0D5B64}" destId="{6A0833CD-14C4-4274-AF74-85123F04A533}" srcOrd="1" destOrd="0" presId="urn:microsoft.com/office/officeart/2008/layout/BendingPictureBlocks"/>
    <dgm:cxn modelId="{901E57CD-8E7E-4912-A41A-3E4A0F4C3D73}" type="presParOf" srcId="{42DD42B4-06A2-48BA-A088-462939D5C893}" destId="{4D32E6D7-EE31-4C73-8BBA-F1C62B14058F}" srcOrd="1" destOrd="0" presId="urn:microsoft.com/office/officeart/2008/layout/BendingPictureBlocks"/>
    <dgm:cxn modelId="{AF227EBD-74CE-4D49-85E1-11CFC86D3FE4}" type="presParOf" srcId="{42DD42B4-06A2-48BA-A088-462939D5C893}" destId="{F1D14C70-C6C4-4F99-96D3-00A8B0B85982}" srcOrd="2" destOrd="0" presId="urn:microsoft.com/office/officeart/2008/layout/BendingPictureBlocks"/>
    <dgm:cxn modelId="{A95FF02E-DBB8-44F3-8AA2-532F312BDCBE}" type="presParOf" srcId="{F1D14C70-C6C4-4F99-96D3-00A8B0B85982}" destId="{254066D3-5F32-43A6-AE6E-D10F50B5CCF4}" srcOrd="0" destOrd="0" presId="urn:microsoft.com/office/officeart/2008/layout/BendingPictureBlocks"/>
    <dgm:cxn modelId="{D8964703-033F-42BB-8633-EDFD6E17BF37}" type="presParOf" srcId="{F1D14C70-C6C4-4F99-96D3-00A8B0B85982}" destId="{64E3C301-8B6E-49E5-9C25-673186E86ABD}" srcOrd="1" destOrd="0" presId="urn:microsoft.com/office/officeart/2008/layout/BendingPictureBlocks"/>
    <dgm:cxn modelId="{CCF1E5DD-9970-4DD1-9779-0146E3401458}" type="presParOf" srcId="{42DD42B4-06A2-48BA-A088-462939D5C893}" destId="{BF8C781E-B735-4B1B-AB83-DE74436497A6}" srcOrd="3" destOrd="0" presId="urn:microsoft.com/office/officeart/2008/layout/BendingPictureBlocks"/>
    <dgm:cxn modelId="{0A05FBEC-40D9-4FFF-AB54-5B77977F07DD}" type="presParOf" srcId="{42DD42B4-06A2-48BA-A088-462939D5C893}" destId="{02FC5878-08B1-4DAD-B6BD-C18D17323139}" srcOrd="4" destOrd="0" presId="urn:microsoft.com/office/officeart/2008/layout/BendingPictureBlocks"/>
    <dgm:cxn modelId="{ED0BE439-12CB-46C5-B165-2D7571C54FA7}" type="presParOf" srcId="{02FC5878-08B1-4DAD-B6BD-C18D17323139}" destId="{7F11141A-3A9E-4892-8876-9A5A3366BC26}" srcOrd="0" destOrd="0" presId="urn:microsoft.com/office/officeart/2008/layout/BendingPictureBlocks"/>
    <dgm:cxn modelId="{1116505C-FC2E-4572-9519-7F58DC87801D}" type="presParOf" srcId="{02FC5878-08B1-4DAD-B6BD-C18D17323139}" destId="{89D15E3D-D9FB-42F5-83CE-156A591708FB}" srcOrd="1" destOrd="0" presId="urn:microsoft.com/office/officeart/2008/layout/BendingPictureBlocks"/>
    <dgm:cxn modelId="{25356015-0111-476E-A089-F472EDBD4B76}" type="presParOf" srcId="{42DD42B4-06A2-48BA-A088-462939D5C893}" destId="{7CCD24BD-9B47-4AD5-8747-FFEEF7E8C425}" srcOrd="5" destOrd="0" presId="urn:microsoft.com/office/officeart/2008/layout/BendingPictureBlocks"/>
    <dgm:cxn modelId="{30A08E5F-200C-4AF7-B6A4-31238920813C}" type="presParOf" srcId="{42DD42B4-06A2-48BA-A088-462939D5C893}" destId="{97E03675-5839-43CB-9E96-03E3AC5F7BF2}" srcOrd="6" destOrd="0" presId="urn:microsoft.com/office/officeart/2008/layout/BendingPictureBlocks"/>
    <dgm:cxn modelId="{19C3390E-8B9E-4216-967B-FC1D554B0C33}" type="presParOf" srcId="{97E03675-5839-43CB-9E96-03E3AC5F7BF2}" destId="{34C8B9A4-A371-41F2-BA6B-EDCE3E27BB57}" srcOrd="0" destOrd="0" presId="urn:microsoft.com/office/officeart/2008/layout/BendingPictureBlocks"/>
    <dgm:cxn modelId="{9F98694B-B267-4872-8290-47CBBEC337B5}" type="presParOf" srcId="{97E03675-5839-43CB-9E96-03E3AC5F7BF2}" destId="{28527FDC-C8BB-4D80-A5A3-70A03AD7C91B}" srcOrd="1" destOrd="0" presId="urn:microsoft.com/office/officeart/2008/layout/BendingPictureBlocks"/>
    <dgm:cxn modelId="{4C49B4C6-F08C-4EFC-A337-6C80E57D8CF6}" type="presParOf" srcId="{42DD42B4-06A2-48BA-A088-462939D5C893}" destId="{0166A62F-5336-4026-8336-DAA562C38D11}" srcOrd="7" destOrd="0" presId="urn:microsoft.com/office/officeart/2008/layout/BendingPictureBlocks"/>
    <dgm:cxn modelId="{6F7F9D68-0C58-4A6D-B165-33380D1FE00D}" type="presParOf" srcId="{42DD42B4-06A2-48BA-A088-462939D5C893}" destId="{2440937E-5B00-4AAF-9BBF-F92D5BCB25BF}" srcOrd="8" destOrd="0" presId="urn:microsoft.com/office/officeart/2008/layout/BendingPictureBlocks"/>
    <dgm:cxn modelId="{D7771680-C81A-4BFD-A125-7F8471CE2019}" type="presParOf" srcId="{2440937E-5B00-4AAF-9BBF-F92D5BCB25BF}" destId="{39979D8C-F07D-41ED-80D8-6AFB54700B61}" srcOrd="0" destOrd="0" presId="urn:microsoft.com/office/officeart/2008/layout/BendingPictureBlocks"/>
    <dgm:cxn modelId="{56970853-2445-42E3-99DB-22F1FBAA0963}" type="presParOf" srcId="{2440937E-5B00-4AAF-9BBF-F92D5BCB25BF}" destId="{09AE4523-5F77-4E24-8E6F-0C28C2A5F24E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986006-2BC0-4F95-ADFC-CC4A4D9F169D}" type="doc">
      <dgm:prSet loTypeId="urn:microsoft.com/office/officeart/2005/8/layout/hList2" loCatId="picture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B9745E06-EC89-4B28-A38C-847893EB218D}">
      <dgm:prSet phldrT="[Text]"/>
      <dgm:spPr/>
      <dgm:t>
        <a:bodyPr/>
        <a:lstStyle/>
        <a:p>
          <a:r>
            <a:rPr lang="en-US" dirty="0"/>
            <a:t>$$$</a:t>
          </a:r>
        </a:p>
      </dgm:t>
    </dgm:pt>
    <dgm:pt modelId="{247DA95C-FF3C-451F-B817-35D2FE1E151B}" type="parTrans" cxnId="{8C93096A-8273-4B53-821B-F50C2AA0619F}">
      <dgm:prSet/>
      <dgm:spPr/>
      <dgm:t>
        <a:bodyPr/>
        <a:lstStyle/>
        <a:p>
          <a:endParaRPr lang="en-US"/>
        </a:p>
      </dgm:t>
    </dgm:pt>
    <dgm:pt modelId="{236743C3-5257-4847-BC64-BEEBCC9ADCBF}" type="sibTrans" cxnId="{8C93096A-8273-4B53-821B-F50C2AA0619F}">
      <dgm:prSet/>
      <dgm:spPr/>
      <dgm:t>
        <a:bodyPr/>
        <a:lstStyle/>
        <a:p>
          <a:endParaRPr lang="en-US"/>
        </a:p>
      </dgm:t>
    </dgm:pt>
    <dgm:pt modelId="{CD9787B7-03BE-4596-B96C-049C24071C7C}">
      <dgm:prSet phldrT="[Text]"/>
      <dgm:spPr/>
      <dgm:t>
        <a:bodyPr/>
        <a:lstStyle/>
        <a:p>
          <a:pPr algn="r">
            <a:buFontTx/>
            <a:buNone/>
          </a:pPr>
          <a:r>
            <a:rPr lang="en-US" b="1" dirty="0"/>
            <a:t>Juneau</a:t>
          </a:r>
        </a:p>
      </dgm:t>
    </dgm:pt>
    <dgm:pt modelId="{AAE8A27C-D210-4056-8884-269445832B2B}" type="parTrans" cxnId="{8C98A6A1-5F47-4B69-AF93-366F55434DFB}">
      <dgm:prSet/>
      <dgm:spPr/>
      <dgm:t>
        <a:bodyPr/>
        <a:lstStyle/>
        <a:p>
          <a:endParaRPr lang="en-US"/>
        </a:p>
      </dgm:t>
    </dgm:pt>
    <dgm:pt modelId="{87225583-A49F-44BD-922F-2C248E84FDED}" type="sibTrans" cxnId="{8C98A6A1-5F47-4B69-AF93-366F55434DFB}">
      <dgm:prSet/>
      <dgm:spPr/>
      <dgm:t>
        <a:bodyPr/>
        <a:lstStyle/>
        <a:p>
          <a:endParaRPr lang="en-US"/>
        </a:p>
      </dgm:t>
    </dgm:pt>
    <dgm:pt modelId="{6A13319C-66DE-4F60-8E16-733DDC514119}">
      <dgm:prSet phldrT="[Text]"/>
      <dgm:spPr/>
      <dgm:t>
        <a:bodyPr/>
        <a:lstStyle/>
        <a:p>
          <a:pPr algn="l"/>
          <a:r>
            <a:rPr lang="en-US" dirty="0"/>
            <a:t>Great for families</a:t>
          </a:r>
        </a:p>
      </dgm:t>
    </dgm:pt>
    <dgm:pt modelId="{DFDBDAB5-2171-4A46-AFD0-77D958A46DEE}" type="parTrans" cxnId="{781B49A2-CFFE-475A-BA2A-83BE4FF1DAA0}">
      <dgm:prSet/>
      <dgm:spPr/>
      <dgm:t>
        <a:bodyPr/>
        <a:lstStyle/>
        <a:p>
          <a:endParaRPr lang="en-US"/>
        </a:p>
      </dgm:t>
    </dgm:pt>
    <dgm:pt modelId="{EA453D5D-ED4D-4144-8038-9C2B5789D03F}" type="sibTrans" cxnId="{781B49A2-CFFE-475A-BA2A-83BE4FF1DAA0}">
      <dgm:prSet/>
      <dgm:spPr/>
      <dgm:t>
        <a:bodyPr/>
        <a:lstStyle/>
        <a:p>
          <a:endParaRPr lang="en-US"/>
        </a:p>
      </dgm:t>
    </dgm:pt>
    <dgm:pt modelId="{30215089-F9E4-4726-AF3D-407612CC47BD}">
      <dgm:prSet phldrT="[Text]"/>
      <dgm:spPr/>
      <dgm:t>
        <a:bodyPr/>
        <a:lstStyle/>
        <a:p>
          <a:r>
            <a:rPr lang="en-US" dirty="0"/>
            <a:t>$$</a:t>
          </a:r>
        </a:p>
      </dgm:t>
    </dgm:pt>
    <dgm:pt modelId="{EA2EAE00-D0B6-4C59-9B1F-1633A18CF638}" type="parTrans" cxnId="{E8D75458-B7CF-48C4-9448-DA080F0171B3}">
      <dgm:prSet/>
      <dgm:spPr/>
      <dgm:t>
        <a:bodyPr/>
        <a:lstStyle/>
        <a:p>
          <a:endParaRPr lang="en-US"/>
        </a:p>
      </dgm:t>
    </dgm:pt>
    <dgm:pt modelId="{30F7EC0D-7206-46B5-9ED7-55063C86D69E}" type="sibTrans" cxnId="{E8D75458-B7CF-48C4-9448-DA080F0171B3}">
      <dgm:prSet/>
      <dgm:spPr/>
      <dgm:t>
        <a:bodyPr/>
        <a:lstStyle/>
        <a:p>
          <a:endParaRPr lang="en-US"/>
        </a:p>
      </dgm:t>
    </dgm:pt>
    <dgm:pt modelId="{895E27B5-51A5-432F-B683-A7C30D20F4F3}">
      <dgm:prSet phldrT="[Text]"/>
      <dgm:spPr/>
      <dgm:t>
        <a:bodyPr/>
        <a:lstStyle/>
        <a:p>
          <a:pPr algn="r">
            <a:buFontTx/>
            <a:buNone/>
          </a:pPr>
          <a:r>
            <a:rPr lang="en-US" b="1" dirty="0"/>
            <a:t>The Driftwood Hotel</a:t>
          </a:r>
        </a:p>
      </dgm:t>
    </dgm:pt>
    <dgm:pt modelId="{2C728B00-EDF3-42B4-99D4-0252FFEB3C89}" type="parTrans" cxnId="{FBB2435E-7970-4CE3-BD9A-13F031C1E2DE}">
      <dgm:prSet/>
      <dgm:spPr/>
      <dgm:t>
        <a:bodyPr/>
        <a:lstStyle/>
        <a:p>
          <a:endParaRPr lang="en-US"/>
        </a:p>
      </dgm:t>
    </dgm:pt>
    <dgm:pt modelId="{AC730DA5-4C5A-4D8E-AADA-CA7FA232EC74}" type="sibTrans" cxnId="{FBB2435E-7970-4CE3-BD9A-13F031C1E2DE}">
      <dgm:prSet/>
      <dgm:spPr/>
      <dgm:t>
        <a:bodyPr/>
        <a:lstStyle/>
        <a:p>
          <a:endParaRPr lang="en-US"/>
        </a:p>
      </dgm:t>
    </dgm:pt>
    <dgm:pt modelId="{F64FFD9C-1772-4202-A28B-415D8746E3E7}">
      <dgm:prSet phldrT="[Text]"/>
      <dgm:spPr/>
      <dgm:t>
        <a:bodyPr/>
        <a:lstStyle/>
        <a:p>
          <a:pPr algn="l"/>
          <a:r>
            <a:rPr lang="en-US" dirty="0"/>
            <a:t>Budget Friendly</a:t>
          </a:r>
        </a:p>
      </dgm:t>
    </dgm:pt>
    <dgm:pt modelId="{6AD1DEC6-CF56-4915-86E1-59D90B9293A2}" type="parTrans" cxnId="{BC02C88B-1103-4853-A8C4-329935BBFE5F}">
      <dgm:prSet/>
      <dgm:spPr/>
      <dgm:t>
        <a:bodyPr/>
        <a:lstStyle/>
        <a:p>
          <a:endParaRPr lang="en-US"/>
        </a:p>
      </dgm:t>
    </dgm:pt>
    <dgm:pt modelId="{5319002B-1234-44D4-8D3E-1FCA96AED81A}" type="sibTrans" cxnId="{BC02C88B-1103-4853-A8C4-329935BBFE5F}">
      <dgm:prSet/>
      <dgm:spPr/>
      <dgm:t>
        <a:bodyPr/>
        <a:lstStyle/>
        <a:p>
          <a:endParaRPr lang="en-US"/>
        </a:p>
      </dgm:t>
    </dgm:pt>
    <dgm:pt modelId="{B0CB6126-DF69-46A0-BCDD-BFC4733E4250}">
      <dgm:prSet phldrT="[Text]"/>
      <dgm:spPr/>
      <dgm:t>
        <a:bodyPr/>
        <a:lstStyle/>
        <a:p>
          <a:r>
            <a:rPr lang="en-US" dirty="0"/>
            <a:t>$</a:t>
          </a:r>
        </a:p>
      </dgm:t>
    </dgm:pt>
    <dgm:pt modelId="{4208C369-C592-4208-B0D9-46BF80F6D1C5}" type="parTrans" cxnId="{AABA9708-4592-457F-8878-EB93C3C59156}">
      <dgm:prSet/>
      <dgm:spPr/>
      <dgm:t>
        <a:bodyPr/>
        <a:lstStyle/>
        <a:p>
          <a:endParaRPr lang="en-US"/>
        </a:p>
      </dgm:t>
    </dgm:pt>
    <dgm:pt modelId="{E832B4A8-DAA8-4CE6-8387-77D84F12B0EC}" type="sibTrans" cxnId="{AABA9708-4592-457F-8878-EB93C3C59156}">
      <dgm:prSet/>
      <dgm:spPr/>
      <dgm:t>
        <a:bodyPr/>
        <a:lstStyle/>
        <a:p>
          <a:endParaRPr lang="en-US"/>
        </a:p>
      </dgm:t>
    </dgm:pt>
    <dgm:pt modelId="{E1D165B2-C360-46AF-AF55-4F3F3FFBE561}">
      <dgm:prSet phldrT="[Text]"/>
      <dgm:spPr/>
      <dgm:t>
        <a:bodyPr/>
        <a:lstStyle/>
        <a:p>
          <a:pPr algn="r">
            <a:buFontTx/>
            <a:buNone/>
          </a:pPr>
          <a:r>
            <a:rPr lang="en-US" b="1" dirty="0"/>
            <a:t>Auk Village Campground</a:t>
          </a:r>
          <a:endParaRPr lang="en-US" dirty="0"/>
        </a:p>
      </dgm:t>
    </dgm:pt>
    <dgm:pt modelId="{DEBCE058-5111-421E-B922-C4DA7AAD6330}" type="parTrans" cxnId="{D5B9A3C4-3202-4D9B-A00D-F84ED79ADA62}">
      <dgm:prSet/>
      <dgm:spPr/>
      <dgm:t>
        <a:bodyPr/>
        <a:lstStyle/>
        <a:p>
          <a:endParaRPr lang="en-US"/>
        </a:p>
      </dgm:t>
    </dgm:pt>
    <dgm:pt modelId="{6901107E-6410-436A-ACE6-6EB534AF544E}" type="sibTrans" cxnId="{D5B9A3C4-3202-4D9B-A00D-F84ED79ADA62}">
      <dgm:prSet/>
      <dgm:spPr/>
      <dgm:t>
        <a:bodyPr/>
        <a:lstStyle/>
        <a:p>
          <a:endParaRPr lang="en-US"/>
        </a:p>
      </dgm:t>
    </dgm:pt>
    <dgm:pt modelId="{A7237806-636C-43B6-BD5C-43F72B379DE4}">
      <dgm:prSet phldrT="[Text]"/>
      <dgm:spPr/>
      <dgm:t>
        <a:bodyPr/>
        <a:lstStyle/>
        <a:p>
          <a:pPr algn="l"/>
          <a:r>
            <a:rPr lang="en-US" dirty="0"/>
            <a:t>Airport Shuttle</a:t>
          </a:r>
        </a:p>
      </dgm:t>
    </dgm:pt>
    <dgm:pt modelId="{8EF6CB4B-A71A-4A59-B5FE-D4490BEA3A22}" type="parTrans" cxnId="{484C1802-ED51-4A93-BB05-F3A21E5F590D}">
      <dgm:prSet/>
      <dgm:spPr/>
      <dgm:t>
        <a:bodyPr/>
        <a:lstStyle/>
        <a:p>
          <a:endParaRPr lang="en-US"/>
        </a:p>
      </dgm:t>
    </dgm:pt>
    <dgm:pt modelId="{E4601711-73CF-4F6F-A999-72EFDF061A69}" type="sibTrans" cxnId="{484C1802-ED51-4A93-BB05-F3A21E5F590D}">
      <dgm:prSet/>
      <dgm:spPr/>
      <dgm:t>
        <a:bodyPr/>
        <a:lstStyle/>
        <a:p>
          <a:endParaRPr lang="en-US"/>
        </a:p>
      </dgm:t>
    </dgm:pt>
    <dgm:pt modelId="{E12EA491-99EF-4F54-BB5F-5DD1A28D23AB}">
      <dgm:prSet phldrT="[Text]"/>
      <dgm:spPr/>
      <dgm:t>
        <a:bodyPr/>
        <a:lstStyle/>
        <a:p>
          <a:pPr algn="l"/>
          <a:r>
            <a:rPr lang="en-US" dirty="0"/>
            <a:t>Pool amenities</a:t>
          </a:r>
        </a:p>
      </dgm:t>
    </dgm:pt>
    <dgm:pt modelId="{CB82AFA8-988B-4F84-8C55-17344D1DD210}" type="parTrans" cxnId="{0253D905-C336-45DF-82D3-731992B6138F}">
      <dgm:prSet/>
      <dgm:spPr/>
      <dgm:t>
        <a:bodyPr/>
        <a:lstStyle/>
        <a:p>
          <a:endParaRPr lang="en-US"/>
        </a:p>
      </dgm:t>
    </dgm:pt>
    <dgm:pt modelId="{0F49FFD4-455E-4849-9462-99FEBB049C41}" type="sibTrans" cxnId="{0253D905-C336-45DF-82D3-731992B6138F}">
      <dgm:prSet/>
      <dgm:spPr/>
      <dgm:t>
        <a:bodyPr/>
        <a:lstStyle/>
        <a:p>
          <a:endParaRPr lang="en-US"/>
        </a:p>
      </dgm:t>
    </dgm:pt>
    <dgm:pt modelId="{541CE7BB-9664-4D9D-AA36-17783AE4F1B3}">
      <dgm:prSet/>
      <dgm:spPr/>
      <dgm:t>
        <a:bodyPr/>
        <a:lstStyle/>
        <a:p>
          <a:pPr algn="l"/>
          <a:r>
            <a:rPr lang="en-US" dirty="0"/>
            <a:t>Off the beaten path</a:t>
          </a:r>
        </a:p>
      </dgm:t>
    </dgm:pt>
    <dgm:pt modelId="{B35EE35E-554E-4E99-A07C-BB0D9CEEC5FB}" type="parTrans" cxnId="{D4B2C786-F6ED-4809-8C0F-7BD05270505C}">
      <dgm:prSet/>
      <dgm:spPr/>
      <dgm:t>
        <a:bodyPr/>
        <a:lstStyle/>
        <a:p>
          <a:endParaRPr lang="en-US"/>
        </a:p>
      </dgm:t>
    </dgm:pt>
    <dgm:pt modelId="{ABCA7425-5557-4C8C-B462-B0F6B4253E99}" type="sibTrans" cxnId="{D4B2C786-F6ED-4809-8C0F-7BD05270505C}">
      <dgm:prSet/>
      <dgm:spPr/>
      <dgm:t>
        <a:bodyPr/>
        <a:lstStyle/>
        <a:p>
          <a:endParaRPr lang="en-US"/>
        </a:p>
      </dgm:t>
    </dgm:pt>
    <dgm:pt modelId="{A106B60A-3C2B-42B7-A7E5-D4B3E9BB977B}">
      <dgm:prSet/>
      <dgm:spPr/>
      <dgm:t>
        <a:bodyPr/>
        <a:lstStyle/>
        <a:p>
          <a:pPr algn="l"/>
          <a:r>
            <a:rPr lang="en-US" dirty="0"/>
            <a:t>1.5 miles from Alaska State Ferry Terminal</a:t>
          </a:r>
        </a:p>
      </dgm:t>
    </dgm:pt>
    <dgm:pt modelId="{DA960808-6F2D-4532-A06D-35451F462D71}" type="parTrans" cxnId="{822B336D-B961-48B2-8CD7-D5C4378F7919}">
      <dgm:prSet/>
      <dgm:spPr/>
      <dgm:t>
        <a:bodyPr/>
        <a:lstStyle/>
        <a:p>
          <a:endParaRPr lang="en-US"/>
        </a:p>
      </dgm:t>
    </dgm:pt>
    <dgm:pt modelId="{865B6841-EB3C-4545-B23B-4FD699A20C7E}" type="sibTrans" cxnId="{822B336D-B961-48B2-8CD7-D5C4378F7919}">
      <dgm:prSet/>
      <dgm:spPr/>
      <dgm:t>
        <a:bodyPr/>
        <a:lstStyle/>
        <a:p>
          <a:endParaRPr lang="en-US"/>
        </a:p>
      </dgm:t>
    </dgm:pt>
    <dgm:pt modelId="{F76A0706-A3A8-4C53-AF0F-F6D48CF360AE}">
      <dgm:prSet phldrT="[Text]"/>
      <dgm:spPr/>
      <dgm:t>
        <a:bodyPr/>
        <a:lstStyle/>
        <a:p>
          <a:pPr algn="r">
            <a:buFontTx/>
            <a:buNone/>
          </a:pPr>
          <a:endParaRPr lang="en-US" dirty="0"/>
        </a:p>
      </dgm:t>
    </dgm:pt>
    <dgm:pt modelId="{9E175F99-3A3D-449E-BF6B-012BDBD6D451}" type="parTrans" cxnId="{6D4F065F-7146-4490-9C41-4BE4B870A136}">
      <dgm:prSet/>
      <dgm:spPr/>
      <dgm:t>
        <a:bodyPr/>
        <a:lstStyle/>
        <a:p>
          <a:endParaRPr lang="en-US"/>
        </a:p>
      </dgm:t>
    </dgm:pt>
    <dgm:pt modelId="{BD96AE2A-205B-4F9C-8C87-932E925C27C8}" type="sibTrans" cxnId="{6D4F065F-7146-4490-9C41-4BE4B870A136}">
      <dgm:prSet/>
      <dgm:spPr/>
      <dgm:t>
        <a:bodyPr/>
        <a:lstStyle/>
        <a:p>
          <a:endParaRPr lang="en-US"/>
        </a:p>
      </dgm:t>
    </dgm:pt>
    <dgm:pt modelId="{8A22A5CE-8CE2-4FDD-A705-ABC3D35F968D}">
      <dgm:prSet phldrT="[Text]"/>
      <dgm:spPr/>
      <dgm:t>
        <a:bodyPr/>
        <a:lstStyle/>
        <a:p>
          <a:pPr algn="r">
            <a:buFontTx/>
            <a:buNone/>
          </a:pPr>
          <a:endParaRPr lang="en-US" b="1" dirty="0"/>
        </a:p>
      </dgm:t>
    </dgm:pt>
    <dgm:pt modelId="{8FEECDC6-195C-4A56-9E92-92C60AE572A4}" type="parTrans" cxnId="{A8D9A9D6-8736-4998-8307-A02665BCAC59}">
      <dgm:prSet/>
      <dgm:spPr/>
      <dgm:t>
        <a:bodyPr/>
        <a:lstStyle/>
        <a:p>
          <a:endParaRPr lang="en-US"/>
        </a:p>
      </dgm:t>
    </dgm:pt>
    <dgm:pt modelId="{C28B4213-A00C-408D-BA91-91AFE9B75312}" type="sibTrans" cxnId="{A8D9A9D6-8736-4998-8307-A02665BCAC59}">
      <dgm:prSet/>
      <dgm:spPr/>
      <dgm:t>
        <a:bodyPr/>
        <a:lstStyle/>
        <a:p>
          <a:endParaRPr lang="en-US"/>
        </a:p>
      </dgm:t>
    </dgm:pt>
    <dgm:pt modelId="{CB93E797-85C3-4C51-AC70-CAB108A4DAC1}">
      <dgm:prSet phldrT="[Text]"/>
      <dgm:spPr/>
      <dgm:t>
        <a:bodyPr/>
        <a:lstStyle/>
        <a:p>
          <a:pPr algn="l"/>
          <a:r>
            <a:rPr lang="en-US" dirty="0"/>
            <a:t>Central to downtown area: walking distance to shops and restaurants</a:t>
          </a:r>
        </a:p>
      </dgm:t>
    </dgm:pt>
    <dgm:pt modelId="{D3A8DA49-55F2-4F9D-826C-7B33B5AD63BE}" type="parTrans" cxnId="{62AE8FDA-E407-477D-817E-FEEA3563AEB4}">
      <dgm:prSet/>
      <dgm:spPr/>
      <dgm:t>
        <a:bodyPr/>
        <a:lstStyle/>
        <a:p>
          <a:endParaRPr lang="en-US"/>
        </a:p>
      </dgm:t>
    </dgm:pt>
    <dgm:pt modelId="{743E7E40-7BE1-449A-B766-6FCCAEC608A5}" type="sibTrans" cxnId="{62AE8FDA-E407-477D-817E-FEEA3563AEB4}">
      <dgm:prSet/>
      <dgm:spPr/>
      <dgm:t>
        <a:bodyPr/>
        <a:lstStyle/>
        <a:p>
          <a:endParaRPr lang="en-US"/>
        </a:p>
      </dgm:t>
    </dgm:pt>
    <dgm:pt modelId="{2EC0A421-04D4-4B87-98FA-899092FFE637}">
      <dgm:prSet phldrT="[Text]"/>
      <dgm:spPr/>
      <dgm:t>
        <a:bodyPr/>
        <a:lstStyle/>
        <a:p>
          <a:pPr algn="r">
            <a:buFontTx/>
            <a:buNone/>
          </a:pPr>
          <a:r>
            <a:rPr lang="en-US" b="1" dirty="0"/>
            <a:t>Travelodge</a:t>
          </a:r>
        </a:p>
      </dgm:t>
    </dgm:pt>
    <dgm:pt modelId="{B76A99F0-8A9E-4A53-8E65-DFC6D974D89F}" type="parTrans" cxnId="{FC9FB5DF-0666-40AD-9B6E-62759E883B48}">
      <dgm:prSet/>
      <dgm:spPr/>
      <dgm:t>
        <a:bodyPr/>
        <a:lstStyle/>
        <a:p>
          <a:endParaRPr lang="en-US"/>
        </a:p>
      </dgm:t>
    </dgm:pt>
    <dgm:pt modelId="{7574ECFE-4776-45F6-9098-D06EEB183744}" type="sibTrans" cxnId="{FC9FB5DF-0666-40AD-9B6E-62759E883B48}">
      <dgm:prSet/>
      <dgm:spPr/>
      <dgm:t>
        <a:bodyPr/>
        <a:lstStyle/>
        <a:p>
          <a:endParaRPr lang="en-US"/>
        </a:p>
      </dgm:t>
    </dgm:pt>
    <dgm:pt modelId="{3141005B-5C8F-4303-B2E7-3BE41774A7F9}">
      <dgm:prSet phldrT="[Text]"/>
      <dgm:spPr/>
      <dgm:t>
        <a:bodyPr/>
        <a:lstStyle/>
        <a:p>
          <a:pPr algn="l"/>
          <a:r>
            <a:rPr lang="en-US" dirty="0"/>
            <a:t>Attached restaurant </a:t>
          </a:r>
        </a:p>
      </dgm:t>
    </dgm:pt>
    <dgm:pt modelId="{02D426A2-F360-4432-BDF1-7F4CA7F7000F}" type="parTrans" cxnId="{FE35924E-B558-4260-B93D-9CC5A0F6E463}">
      <dgm:prSet/>
      <dgm:spPr/>
      <dgm:t>
        <a:bodyPr/>
        <a:lstStyle/>
        <a:p>
          <a:endParaRPr lang="en-US"/>
        </a:p>
      </dgm:t>
    </dgm:pt>
    <dgm:pt modelId="{6FD64D68-09E1-4E19-9401-764BE524D3B5}" type="sibTrans" cxnId="{FE35924E-B558-4260-B93D-9CC5A0F6E463}">
      <dgm:prSet/>
      <dgm:spPr/>
      <dgm:t>
        <a:bodyPr/>
        <a:lstStyle/>
        <a:p>
          <a:endParaRPr lang="en-US"/>
        </a:p>
      </dgm:t>
    </dgm:pt>
    <dgm:pt modelId="{CCF835F9-0BAF-4684-AC15-00A6F175CE6B}">
      <dgm:prSet phldrT="[Text]"/>
      <dgm:spPr/>
      <dgm:t>
        <a:bodyPr/>
        <a:lstStyle/>
        <a:p>
          <a:pPr algn="r">
            <a:buFontTx/>
            <a:buNone/>
          </a:pPr>
          <a:endParaRPr lang="en-US" b="1" dirty="0"/>
        </a:p>
      </dgm:t>
    </dgm:pt>
    <dgm:pt modelId="{20AD8A17-C19F-485E-81DB-6F5EA41F4E89}" type="parTrans" cxnId="{C51FE98C-45A8-4572-8A16-3EC0B3FA7570}">
      <dgm:prSet/>
      <dgm:spPr/>
      <dgm:t>
        <a:bodyPr/>
        <a:lstStyle/>
        <a:p>
          <a:endParaRPr lang="en-US"/>
        </a:p>
      </dgm:t>
    </dgm:pt>
    <dgm:pt modelId="{3224527C-AC7D-4BF4-89AF-C09115E9A8D9}" type="sibTrans" cxnId="{C51FE98C-45A8-4572-8A16-3EC0B3FA7570}">
      <dgm:prSet/>
      <dgm:spPr/>
      <dgm:t>
        <a:bodyPr/>
        <a:lstStyle/>
        <a:p>
          <a:endParaRPr lang="en-US"/>
        </a:p>
      </dgm:t>
    </dgm:pt>
    <dgm:pt modelId="{8ACC41DA-C269-4F1D-8C56-91D9BE9341B5}" type="pres">
      <dgm:prSet presAssocID="{8E986006-2BC0-4F95-ADFC-CC4A4D9F169D}" presName="linearFlow" presStyleCnt="0">
        <dgm:presLayoutVars>
          <dgm:dir/>
          <dgm:animLvl val="lvl"/>
          <dgm:resizeHandles/>
        </dgm:presLayoutVars>
      </dgm:prSet>
      <dgm:spPr/>
    </dgm:pt>
    <dgm:pt modelId="{5F9DC027-D64B-4F90-8F4A-C09DA98DAEC0}" type="pres">
      <dgm:prSet presAssocID="{B9745E06-EC89-4B28-A38C-847893EB218D}" presName="compositeNode" presStyleCnt="0">
        <dgm:presLayoutVars>
          <dgm:bulletEnabled val="1"/>
        </dgm:presLayoutVars>
      </dgm:prSet>
      <dgm:spPr/>
    </dgm:pt>
    <dgm:pt modelId="{42ACF8EB-88CC-4999-BC5F-C7F76F2804D8}" type="pres">
      <dgm:prSet presAssocID="{B9745E06-EC89-4B28-A38C-847893EB218D}" presName="image" presStyleLbl="fgImgPlace1" presStyleIdx="0" presStyleCnt="3"/>
      <dgm:spPr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148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000" r="-38000"/>
          </a:stretch>
        </a:blipFill>
      </dgm:spPr>
    </dgm:pt>
    <dgm:pt modelId="{A822AF78-27B9-4EBC-BDA8-049750E9FB4C}" type="pres">
      <dgm:prSet presAssocID="{B9745E06-EC89-4B28-A38C-847893EB218D}" presName="childNode" presStyleLbl="node1" presStyleIdx="0" presStyleCnt="3">
        <dgm:presLayoutVars>
          <dgm:bulletEnabled val="1"/>
        </dgm:presLayoutVars>
      </dgm:prSet>
      <dgm:spPr/>
    </dgm:pt>
    <dgm:pt modelId="{E0012DF5-BBBC-472F-95A8-7BE26ACCB4A4}" type="pres">
      <dgm:prSet presAssocID="{B9745E06-EC89-4B28-A38C-847893EB218D}" presName="parentNode" presStyleLbl="revTx" presStyleIdx="0" presStyleCnt="3">
        <dgm:presLayoutVars>
          <dgm:chMax val="0"/>
          <dgm:bulletEnabled val="1"/>
        </dgm:presLayoutVars>
      </dgm:prSet>
      <dgm:spPr/>
    </dgm:pt>
    <dgm:pt modelId="{C9F61AB2-3ED0-4F28-ABB5-4384646E6F11}" type="pres">
      <dgm:prSet presAssocID="{236743C3-5257-4847-BC64-BEEBCC9ADCBF}" presName="sibTrans" presStyleCnt="0"/>
      <dgm:spPr/>
    </dgm:pt>
    <dgm:pt modelId="{1266D141-6A86-4AE6-8F95-ED17C1B3A639}" type="pres">
      <dgm:prSet presAssocID="{30215089-F9E4-4726-AF3D-407612CC47BD}" presName="compositeNode" presStyleCnt="0">
        <dgm:presLayoutVars>
          <dgm:bulletEnabled val="1"/>
        </dgm:presLayoutVars>
      </dgm:prSet>
      <dgm:spPr/>
    </dgm:pt>
    <dgm:pt modelId="{5B8F70E1-C2D5-4ED4-BF54-192108A950E5}" type="pres">
      <dgm:prSet presAssocID="{30215089-F9E4-4726-AF3D-407612CC47BD}" presName="image" presStyleLbl="fgImgPlace1" presStyleIdx="1" presStyleCnt="3"/>
      <dgm:spPr>
        <a:blipFill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207000"/>
                    </a14:imgEffect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9000" r="-59000"/>
          </a:stretch>
        </a:blipFill>
      </dgm:spPr>
    </dgm:pt>
    <dgm:pt modelId="{B25DB3AE-FBAD-44A1-A8C1-47E0D9424760}" type="pres">
      <dgm:prSet presAssocID="{30215089-F9E4-4726-AF3D-407612CC47BD}" presName="childNode" presStyleLbl="node1" presStyleIdx="1" presStyleCnt="3">
        <dgm:presLayoutVars>
          <dgm:bulletEnabled val="1"/>
        </dgm:presLayoutVars>
      </dgm:prSet>
      <dgm:spPr/>
    </dgm:pt>
    <dgm:pt modelId="{9F057CCE-5111-41F1-930C-96D8DCE9F77F}" type="pres">
      <dgm:prSet presAssocID="{30215089-F9E4-4726-AF3D-407612CC47BD}" presName="parentNode" presStyleLbl="revTx" presStyleIdx="1" presStyleCnt="3">
        <dgm:presLayoutVars>
          <dgm:chMax val="0"/>
          <dgm:bulletEnabled val="1"/>
        </dgm:presLayoutVars>
      </dgm:prSet>
      <dgm:spPr/>
    </dgm:pt>
    <dgm:pt modelId="{78B8E8F8-7525-45D5-8E89-8DC28BADCC2D}" type="pres">
      <dgm:prSet presAssocID="{30F7EC0D-7206-46B5-9ED7-55063C86D69E}" presName="sibTrans" presStyleCnt="0"/>
      <dgm:spPr/>
    </dgm:pt>
    <dgm:pt modelId="{335A2E4B-B280-4ADC-85EF-45A0EA07170F}" type="pres">
      <dgm:prSet presAssocID="{B0CB6126-DF69-46A0-BCDD-BFC4733E4250}" presName="compositeNode" presStyleCnt="0">
        <dgm:presLayoutVars>
          <dgm:bulletEnabled val="1"/>
        </dgm:presLayoutVars>
      </dgm:prSet>
      <dgm:spPr/>
    </dgm:pt>
    <dgm:pt modelId="{308F56A3-87E7-4283-81F8-5E3F11F1B37B}" type="pres">
      <dgm:prSet presAssocID="{B0CB6126-DF69-46A0-BCDD-BFC4733E4250}" presName="image" presStyleLbl="fgImgPlac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3DB4069E-ABF9-4D18-A098-E4C35B1202FE}" type="pres">
      <dgm:prSet presAssocID="{B0CB6126-DF69-46A0-BCDD-BFC4733E4250}" presName="childNode" presStyleLbl="node1" presStyleIdx="2" presStyleCnt="3">
        <dgm:presLayoutVars>
          <dgm:bulletEnabled val="1"/>
        </dgm:presLayoutVars>
      </dgm:prSet>
      <dgm:spPr/>
    </dgm:pt>
    <dgm:pt modelId="{297CFFDB-F44F-4FEC-AF74-09A13CF2EF5C}" type="pres">
      <dgm:prSet presAssocID="{B0CB6126-DF69-46A0-BCDD-BFC4733E4250}" presName="parentNode" presStyleLbl="revTx" presStyleIdx="2" presStyleCnt="3">
        <dgm:presLayoutVars>
          <dgm:chMax val="0"/>
          <dgm:bulletEnabled val="1"/>
        </dgm:presLayoutVars>
      </dgm:prSet>
      <dgm:spPr/>
    </dgm:pt>
  </dgm:ptLst>
  <dgm:cxnLst>
    <dgm:cxn modelId="{11FC02E8-D188-414D-BE2D-203B8076AD14}" type="presOf" srcId="{3141005B-5C8F-4303-B2E7-3BE41774A7F9}" destId="{A822AF78-27B9-4EBC-BDA8-049750E9FB4C}" srcOrd="0" destOrd="6" presId="urn:microsoft.com/office/officeart/2005/8/layout/hList2"/>
    <dgm:cxn modelId="{62AE8FDA-E407-477D-817E-FEEA3563AEB4}" srcId="{30215089-F9E4-4726-AF3D-407612CC47BD}" destId="{CB93E797-85C3-4C51-AC70-CAB108A4DAC1}" srcOrd="3" destOrd="0" parTransId="{D3A8DA49-55F2-4F9D-826C-7B33B5AD63BE}" sibTransId="{743E7E40-7BE1-449A-B766-6FCCAEC608A5}"/>
    <dgm:cxn modelId="{D4B2C786-F6ED-4809-8C0F-7BD05270505C}" srcId="{B0CB6126-DF69-46A0-BCDD-BFC4733E4250}" destId="{541CE7BB-9664-4D9D-AA36-17783AE4F1B3}" srcOrd="2" destOrd="0" parTransId="{B35EE35E-554E-4E99-A07C-BB0D9CEEC5FB}" sibTransId="{ABCA7425-5557-4C8C-B462-B0F6B4253E99}"/>
    <dgm:cxn modelId="{3FB3D54E-FD8E-40CF-AF8C-F1A47DE4102C}" type="presOf" srcId="{A106B60A-3C2B-42B7-A7E5-D4B3E9BB977B}" destId="{3DB4069E-ABF9-4D18-A098-E4C35B1202FE}" srcOrd="0" destOrd="3" presId="urn:microsoft.com/office/officeart/2005/8/layout/hList2"/>
    <dgm:cxn modelId="{C3BB4AE4-B835-44CD-954B-F238794FE488}" type="presOf" srcId="{F76A0706-A3A8-4C53-AF0F-F6D48CF360AE}" destId="{3DB4069E-ABF9-4D18-A098-E4C35B1202FE}" srcOrd="0" destOrd="1" presId="urn:microsoft.com/office/officeart/2005/8/layout/hList2"/>
    <dgm:cxn modelId="{FE35924E-B558-4260-B93D-9CC5A0F6E463}" srcId="{B9745E06-EC89-4B28-A38C-847893EB218D}" destId="{3141005B-5C8F-4303-B2E7-3BE41774A7F9}" srcOrd="6" destOrd="0" parTransId="{02D426A2-F360-4432-BDF1-7F4CA7F7000F}" sibTransId="{6FD64D68-09E1-4E19-9401-764BE524D3B5}"/>
    <dgm:cxn modelId="{E4AD9D75-3548-4998-BF72-382B94176B28}" type="presOf" srcId="{2EC0A421-04D4-4B87-98FA-899092FFE637}" destId="{A822AF78-27B9-4EBC-BDA8-049750E9FB4C}" srcOrd="0" destOrd="1" presId="urn:microsoft.com/office/officeart/2005/8/layout/hList2"/>
    <dgm:cxn modelId="{AABA9708-4592-457F-8878-EB93C3C59156}" srcId="{8E986006-2BC0-4F95-ADFC-CC4A4D9F169D}" destId="{B0CB6126-DF69-46A0-BCDD-BFC4733E4250}" srcOrd="2" destOrd="0" parTransId="{4208C369-C592-4208-B0D9-46BF80F6D1C5}" sibTransId="{E832B4A8-DAA8-4CE6-8387-77D84F12B0EC}"/>
    <dgm:cxn modelId="{D5B9A3C4-3202-4D9B-A00D-F84ED79ADA62}" srcId="{B0CB6126-DF69-46A0-BCDD-BFC4733E4250}" destId="{E1D165B2-C360-46AF-AF55-4F3F3FFBE561}" srcOrd="0" destOrd="0" parTransId="{DEBCE058-5111-421E-B922-C4DA7AAD6330}" sibTransId="{6901107E-6410-436A-ACE6-6EB534AF544E}"/>
    <dgm:cxn modelId="{3D4D4D71-9799-4337-9803-09B3306A8E7F}" type="presOf" srcId="{E12EA491-99EF-4F54-BB5F-5DD1A28D23AB}" destId="{A822AF78-27B9-4EBC-BDA8-049750E9FB4C}" srcOrd="0" destOrd="5" presId="urn:microsoft.com/office/officeart/2005/8/layout/hList2"/>
    <dgm:cxn modelId="{C51FE98C-45A8-4572-8A16-3EC0B3FA7570}" srcId="{30215089-F9E4-4726-AF3D-407612CC47BD}" destId="{CCF835F9-0BAF-4684-AC15-00A6F175CE6B}" srcOrd="1" destOrd="0" parTransId="{20AD8A17-C19F-485E-81DB-6F5EA41F4E89}" sibTransId="{3224527C-AC7D-4BF4-89AF-C09115E9A8D9}"/>
    <dgm:cxn modelId="{FC9FB5DF-0666-40AD-9B6E-62759E883B48}" srcId="{B9745E06-EC89-4B28-A38C-847893EB218D}" destId="{2EC0A421-04D4-4B87-98FA-899092FFE637}" srcOrd="1" destOrd="0" parTransId="{B76A99F0-8A9E-4A53-8E65-DFC6D974D89F}" sibTransId="{7574ECFE-4776-45F6-9098-D06EEB183744}"/>
    <dgm:cxn modelId="{6D4F065F-7146-4490-9C41-4BE4B870A136}" srcId="{B0CB6126-DF69-46A0-BCDD-BFC4733E4250}" destId="{F76A0706-A3A8-4C53-AF0F-F6D48CF360AE}" srcOrd="1" destOrd="0" parTransId="{9E175F99-3A3D-449E-BF6B-012BDBD6D451}" sibTransId="{BD96AE2A-205B-4F9C-8C87-932E925C27C8}"/>
    <dgm:cxn modelId="{822B336D-B961-48B2-8CD7-D5C4378F7919}" srcId="{B0CB6126-DF69-46A0-BCDD-BFC4733E4250}" destId="{A106B60A-3C2B-42B7-A7E5-D4B3E9BB977B}" srcOrd="3" destOrd="0" parTransId="{DA960808-6F2D-4532-A06D-35451F462D71}" sibTransId="{865B6841-EB3C-4545-B23B-4FD699A20C7E}"/>
    <dgm:cxn modelId="{0B8F8395-2307-45A8-B33D-A3D5FD78D2D6}" type="presOf" srcId="{CB93E797-85C3-4C51-AC70-CAB108A4DAC1}" destId="{B25DB3AE-FBAD-44A1-A8C1-47E0D9424760}" srcOrd="0" destOrd="3" presId="urn:microsoft.com/office/officeart/2005/8/layout/hList2"/>
    <dgm:cxn modelId="{FBB2435E-7970-4CE3-BD9A-13F031C1E2DE}" srcId="{30215089-F9E4-4726-AF3D-407612CC47BD}" destId="{895E27B5-51A5-432F-B683-A7C30D20F4F3}" srcOrd="0" destOrd="0" parTransId="{2C728B00-EDF3-42B4-99D4-0252FFEB3C89}" sibTransId="{AC730DA5-4C5A-4D8E-AADA-CA7FA232EC74}"/>
    <dgm:cxn modelId="{8C93096A-8273-4B53-821B-F50C2AA0619F}" srcId="{8E986006-2BC0-4F95-ADFC-CC4A4D9F169D}" destId="{B9745E06-EC89-4B28-A38C-847893EB218D}" srcOrd="0" destOrd="0" parTransId="{247DA95C-FF3C-451F-B817-35D2FE1E151B}" sibTransId="{236743C3-5257-4847-BC64-BEEBCC9ADCBF}"/>
    <dgm:cxn modelId="{8C98A6A1-5F47-4B69-AF93-366F55434DFB}" srcId="{B9745E06-EC89-4B28-A38C-847893EB218D}" destId="{CD9787B7-03BE-4596-B96C-049C24071C7C}" srcOrd="0" destOrd="0" parTransId="{AAE8A27C-D210-4056-8884-269445832B2B}" sibTransId="{87225583-A49F-44BD-922F-2C248E84FDED}"/>
    <dgm:cxn modelId="{484C1802-ED51-4A93-BB05-F3A21E5F590D}" srcId="{B9745E06-EC89-4B28-A38C-847893EB218D}" destId="{A7237806-636C-43B6-BD5C-43F72B379DE4}" srcOrd="4" destOrd="0" parTransId="{8EF6CB4B-A71A-4A59-B5FE-D4490BEA3A22}" sibTransId="{E4601711-73CF-4F6F-A999-72EFDF061A69}"/>
    <dgm:cxn modelId="{C780071D-137E-4D1E-B1C5-74E71465BA2A}" type="presOf" srcId="{A7237806-636C-43B6-BD5C-43F72B379DE4}" destId="{A822AF78-27B9-4EBC-BDA8-049750E9FB4C}" srcOrd="0" destOrd="4" presId="urn:microsoft.com/office/officeart/2005/8/layout/hList2"/>
    <dgm:cxn modelId="{0253D905-C336-45DF-82D3-731992B6138F}" srcId="{B9745E06-EC89-4B28-A38C-847893EB218D}" destId="{E12EA491-99EF-4F54-BB5F-5DD1A28D23AB}" srcOrd="5" destOrd="0" parTransId="{CB82AFA8-988B-4F84-8C55-17344D1DD210}" sibTransId="{0F49FFD4-455E-4849-9462-99FEBB049C41}"/>
    <dgm:cxn modelId="{781B49A2-CFFE-475A-BA2A-83BE4FF1DAA0}" srcId="{B9745E06-EC89-4B28-A38C-847893EB218D}" destId="{6A13319C-66DE-4F60-8E16-733DDC514119}" srcOrd="3" destOrd="0" parTransId="{DFDBDAB5-2171-4A46-AFD0-77D958A46DEE}" sibTransId="{EA453D5D-ED4D-4144-8038-9C2B5789D03F}"/>
    <dgm:cxn modelId="{63DAAF73-9A42-4BBB-B8D2-8B86CD04C2FE}" type="presOf" srcId="{541CE7BB-9664-4D9D-AA36-17783AE4F1B3}" destId="{3DB4069E-ABF9-4D18-A098-E4C35B1202FE}" srcOrd="0" destOrd="2" presId="urn:microsoft.com/office/officeart/2005/8/layout/hList2"/>
    <dgm:cxn modelId="{58ED49FF-4ADF-4555-A6E3-F48095D8E1A4}" type="presOf" srcId="{8A22A5CE-8CE2-4FDD-A705-ABC3D35F968D}" destId="{A822AF78-27B9-4EBC-BDA8-049750E9FB4C}" srcOrd="0" destOrd="2" presId="urn:microsoft.com/office/officeart/2005/8/layout/hList2"/>
    <dgm:cxn modelId="{ACA06CD7-6EA8-4DF9-AA81-58FEEB97819E}" type="presOf" srcId="{895E27B5-51A5-432F-B683-A7C30D20F4F3}" destId="{B25DB3AE-FBAD-44A1-A8C1-47E0D9424760}" srcOrd="0" destOrd="0" presId="urn:microsoft.com/office/officeart/2005/8/layout/hList2"/>
    <dgm:cxn modelId="{4F2FCD4A-B03F-4039-BFC9-F5FED8F4351C}" type="presOf" srcId="{6A13319C-66DE-4F60-8E16-733DDC514119}" destId="{A822AF78-27B9-4EBC-BDA8-049750E9FB4C}" srcOrd="0" destOrd="3" presId="urn:microsoft.com/office/officeart/2005/8/layout/hList2"/>
    <dgm:cxn modelId="{E8D75458-B7CF-48C4-9448-DA080F0171B3}" srcId="{8E986006-2BC0-4F95-ADFC-CC4A4D9F169D}" destId="{30215089-F9E4-4726-AF3D-407612CC47BD}" srcOrd="1" destOrd="0" parTransId="{EA2EAE00-D0B6-4C59-9B1F-1633A18CF638}" sibTransId="{30F7EC0D-7206-46B5-9ED7-55063C86D69E}"/>
    <dgm:cxn modelId="{245C082A-F77B-44A1-A710-3EB0250B4AFE}" type="presOf" srcId="{E1D165B2-C360-46AF-AF55-4F3F3FFBE561}" destId="{3DB4069E-ABF9-4D18-A098-E4C35B1202FE}" srcOrd="0" destOrd="0" presId="urn:microsoft.com/office/officeart/2005/8/layout/hList2"/>
    <dgm:cxn modelId="{612B694D-00BA-43A0-AFE0-2FA90CA0522E}" type="presOf" srcId="{F64FFD9C-1772-4202-A28B-415D8746E3E7}" destId="{B25DB3AE-FBAD-44A1-A8C1-47E0D9424760}" srcOrd="0" destOrd="2" presId="urn:microsoft.com/office/officeart/2005/8/layout/hList2"/>
    <dgm:cxn modelId="{BC02C88B-1103-4853-A8C4-329935BBFE5F}" srcId="{30215089-F9E4-4726-AF3D-407612CC47BD}" destId="{F64FFD9C-1772-4202-A28B-415D8746E3E7}" srcOrd="2" destOrd="0" parTransId="{6AD1DEC6-CF56-4915-86E1-59D90B9293A2}" sibTransId="{5319002B-1234-44D4-8D3E-1FCA96AED81A}"/>
    <dgm:cxn modelId="{A8D9A9D6-8736-4998-8307-A02665BCAC59}" srcId="{B9745E06-EC89-4B28-A38C-847893EB218D}" destId="{8A22A5CE-8CE2-4FDD-A705-ABC3D35F968D}" srcOrd="2" destOrd="0" parTransId="{8FEECDC6-195C-4A56-9E92-92C60AE572A4}" sibTransId="{C28B4213-A00C-408D-BA91-91AFE9B75312}"/>
    <dgm:cxn modelId="{57A2B320-F411-4615-BDAD-B870F86F2FDE}" type="presOf" srcId="{CD9787B7-03BE-4596-B96C-049C24071C7C}" destId="{A822AF78-27B9-4EBC-BDA8-049750E9FB4C}" srcOrd="0" destOrd="0" presId="urn:microsoft.com/office/officeart/2005/8/layout/hList2"/>
    <dgm:cxn modelId="{ADAED6B3-7760-414B-BE12-AD1BF9B020E6}" type="presOf" srcId="{8E986006-2BC0-4F95-ADFC-CC4A4D9F169D}" destId="{8ACC41DA-C269-4F1D-8C56-91D9BE9341B5}" srcOrd="0" destOrd="0" presId="urn:microsoft.com/office/officeart/2005/8/layout/hList2"/>
    <dgm:cxn modelId="{80F8501D-5F43-4B38-A0BB-7C261E233623}" type="presOf" srcId="{30215089-F9E4-4726-AF3D-407612CC47BD}" destId="{9F057CCE-5111-41F1-930C-96D8DCE9F77F}" srcOrd="0" destOrd="0" presId="urn:microsoft.com/office/officeart/2005/8/layout/hList2"/>
    <dgm:cxn modelId="{5BAACA04-267E-4A09-A74F-264927D3BA7E}" type="presOf" srcId="{B9745E06-EC89-4B28-A38C-847893EB218D}" destId="{E0012DF5-BBBC-472F-95A8-7BE26ACCB4A4}" srcOrd="0" destOrd="0" presId="urn:microsoft.com/office/officeart/2005/8/layout/hList2"/>
    <dgm:cxn modelId="{D99FA1F3-A549-4B7C-BC9D-292890DD9311}" type="presOf" srcId="{B0CB6126-DF69-46A0-BCDD-BFC4733E4250}" destId="{297CFFDB-F44F-4FEC-AF74-09A13CF2EF5C}" srcOrd="0" destOrd="0" presId="urn:microsoft.com/office/officeart/2005/8/layout/hList2"/>
    <dgm:cxn modelId="{5C97A94E-A89A-4889-98DA-A3A5AACE4641}" type="presOf" srcId="{CCF835F9-0BAF-4684-AC15-00A6F175CE6B}" destId="{B25DB3AE-FBAD-44A1-A8C1-47E0D9424760}" srcOrd="0" destOrd="1" presId="urn:microsoft.com/office/officeart/2005/8/layout/hList2"/>
    <dgm:cxn modelId="{49C0CFC0-33E7-4A1F-B0F7-32D36A470CB8}" type="presParOf" srcId="{8ACC41DA-C269-4F1D-8C56-91D9BE9341B5}" destId="{5F9DC027-D64B-4F90-8F4A-C09DA98DAEC0}" srcOrd="0" destOrd="0" presId="urn:microsoft.com/office/officeart/2005/8/layout/hList2"/>
    <dgm:cxn modelId="{ABE5BFFF-D629-4E12-8652-1E041F28F86B}" type="presParOf" srcId="{5F9DC027-D64B-4F90-8F4A-C09DA98DAEC0}" destId="{42ACF8EB-88CC-4999-BC5F-C7F76F2804D8}" srcOrd="0" destOrd="0" presId="urn:microsoft.com/office/officeart/2005/8/layout/hList2"/>
    <dgm:cxn modelId="{31D5E0C2-8721-41F1-A7F3-05E877B3E640}" type="presParOf" srcId="{5F9DC027-D64B-4F90-8F4A-C09DA98DAEC0}" destId="{A822AF78-27B9-4EBC-BDA8-049750E9FB4C}" srcOrd="1" destOrd="0" presId="urn:microsoft.com/office/officeart/2005/8/layout/hList2"/>
    <dgm:cxn modelId="{973486C8-11EC-4839-ACF7-3D1EAB81414B}" type="presParOf" srcId="{5F9DC027-D64B-4F90-8F4A-C09DA98DAEC0}" destId="{E0012DF5-BBBC-472F-95A8-7BE26ACCB4A4}" srcOrd="2" destOrd="0" presId="urn:microsoft.com/office/officeart/2005/8/layout/hList2"/>
    <dgm:cxn modelId="{7898AE88-029C-49A8-9F2D-17B145C04004}" type="presParOf" srcId="{8ACC41DA-C269-4F1D-8C56-91D9BE9341B5}" destId="{C9F61AB2-3ED0-4F28-ABB5-4384646E6F11}" srcOrd="1" destOrd="0" presId="urn:microsoft.com/office/officeart/2005/8/layout/hList2"/>
    <dgm:cxn modelId="{5307D8B0-1E92-4B52-8C40-7A318BB493BC}" type="presParOf" srcId="{8ACC41DA-C269-4F1D-8C56-91D9BE9341B5}" destId="{1266D141-6A86-4AE6-8F95-ED17C1B3A639}" srcOrd="2" destOrd="0" presId="urn:microsoft.com/office/officeart/2005/8/layout/hList2"/>
    <dgm:cxn modelId="{0D390A16-1401-4875-B009-403ECFA0F36D}" type="presParOf" srcId="{1266D141-6A86-4AE6-8F95-ED17C1B3A639}" destId="{5B8F70E1-C2D5-4ED4-BF54-192108A950E5}" srcOrd="0" destOrd="0" presId="urn:microsoft.com/office/officeart/2005/8/layout/hList2"/>
    <dgm:cxn modelId="{ED7BAE2E-EB41-405D-A75A-C8A2E9DA3BAC}" type="presParOf" srcId="{1266D141-6A86-4AE6-8F95-ED17C1B3A639}" destId="{B25DB3AE-FBAD-44A1-A8C1-47E0D9424760}" srcOrd="1" destOrd="0" presId="urn:microsoft.com/office/officeart/2005/8/layout/hList2"/>
    <dgm:cxn modelId="{7A972C1D-0C2E-49F8-ACC8-8970FB16566B}" type="presParOf" srcId="{1266D141-6A86-4AE6-8F95-ED17C1B3A639}" destId="{9F057CCE-5111-41F1-930C-96D8DCE9F77F}" srcOrd="2" destOrd="0" presId="urn:microsoft.com/office/officeart/2005/8/layout/hList2"/>
    <dgm:cxn modelId="{BDC6365C-ED36-4F27-9FAB-741B830A6799}" type="presParOf" srcId="{8ACC41DA-C269-4F1D-8C56-91D9BE9341B5}" destId="{78B8E8F8-7525-45D5-8E89-8DC28BADCC2D}" srcOrd="3" destOrd="0" presId="urn:microsoft.com/office/officeart/2005/8/layout/hList2"/>
    <dgm:cxn modelId="{F81D308E-AAF8-493A-B27B-94EF9F0CFBE5}" type="presParOf" srcId="{8ACC41DA-C269-4F1D-8C56-91D9BE9341B5}" destId="{335A2E4B-B280-4ADC-85EF-45A0EA07170F}" srcOrd="4" destOrd="0" presId="urn:microsoft.com/office/officeart/2005/8/layout/hList2"/>
    <dgm:cxn modelId="{54B3A6F8-A303-4545-A728-D6B289EBAF2D}" type="presParOf" srcId="{335A2E4B-B280-4ADC-85EF-45A0EA07170F}" destId="{308F56A3-87E7-4283-81F8-5E3F11F1B37B}" srcOrd="0" destOrd="0" presId="urn:microsoft.com/office/officeart/2005/8/layout/hList2"/>
    <dgm:cxn modelId="{79B61683-99A4-4DA3-83B6-031F0063AEEB}" type="presParOf" srcId="{335A2E4B-B280-4ADC-85EF-45A0EA07170F}" destId="{3DB4069E-ABF9-4D18-A098-E4C35B1202FE}" srcOrd="1" destOrd="0" presId="urn:microsoft.com/office/officeart/2005/8/layout/hList2"/>
    <dgm:cxn modelId="{49123000-9F6A-4465-8C30-BB616A0FF3C6}" type="presParOf" srcId="{335A2E4B-B280-4ADC-85EF-45A0EA07170F}" destId="{297CFFDB-F44F-4FEC-AF74-09A13CF2EF5C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867FF41-EC41-4149-92C3-F613E0C7DAE7}" type="doc">
      <dgm:prSet loTypeId="urn:microsoft.com/office/officeart/2011/layout/ThemePicture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B540FF-5BD2-4A6A-AC79-EB176F1FD26A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Deckhand Dave’s Fish Tacos</a:t>
          </a:r>
        </a:p>
      </dgm:t>
    </dgm:pt>
    <dgm:pt modelId="{259BF265-03D1-468B-A626-739FCAFAC41F}" type="parTrans" cxnId="{DFE6A530-6667-4F65-99E0-08A308823370}">
      <dgm:prSet/>
      <dgm:spPr/>
      <dgm:t>
        <a:bodyPr/>
        <a:lstStyle/>
        <a:p>
          <a:endParaRPr lang="en-US"/>
        </a:p>
      </dgm:t>
    </dgm:pt>
    <dgm:pt modelId="{448A2BB3-0878-495D-B212-3E09C3D20EC0}" type="sibTrans" cxnId="{DFE6A530-6667-4F65-99E0-08A308823370}">
      <dgm:prSet/>
      <dgm:spPr/>
      <dgm:t>
        <a:bodyPr/>
        <a:lstStyle/>
        <a:p>
          <a:endParaRPr lang="en-US"/>
        </a:p>
      </dgm:t>
    </dgm:pt>
    <dgm:pt modelId="{62FC1765-B7E7-4BF5-85FC-2EDAA5C3AAE9}">
      <dgm:prSet phldrT="[Text]"/>
      <dgm:spPr/>
      <dgm:t>
        <a:bodyPr/>
        <a:lstStyle/>
        <a:p>
          <a:pPr algn="l"/>
          <a:r>
            <a:rPr lang="en-US" dirty="0">
              <a:solidFill>
                <a:schemeClr val="tx1"/>
              </a:solidFill>
            </a:rPr>
            <a:t>Tracy’s King Crab Shack</a:t>
          </a:r>
        </a:p>
      </dgm:t>
    </dgm:pt>
    <dgm:pt modelId="{6FCBB37E-1EA5-4ACC-A528-1DCE1ACC4EFA}" type="parTrans" cxnId="{17F3C508-056F-4B33-A9AE-84F4325F6496}">
      <dgm:prSet/>
      <dgm:spPr/>
      <dgm:t>
        <a:bodyPr/>
        <a:lstStyle/>
        <a:p>
          <a:endParaRPr lang="en-US"/>
        </a:p>
      </dgm:t>
    </dgm:pt>
    <dgm:pt modelId="{E8E0EB51-0AF3-4799-B427-36347A31FB8F}" type="sibTrans" cxnId="{17F3C508-056F-4B33-A9AE-84F4325F6496}">
      <dgm:prSet/>
      <dgm:spPr/>
      <dgm:t>
        <a:bodyPr/>
        <a:lstStyle/>
        <a:p>
          <a:endParaRPr lang="en-US"/>
        </a:p>
      </dgm:t>
    </dgm:pt>
    <dgm:pt modelId="{65A06E64-0D6E-4434-942C-5CF7FC2C68AF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Sandpiper Cafe</a:t>
          </a:r>
        </a:p>
      </dgm:t>
    </dgm:pt>
    <dgm:pt modelId="{2A8337CE-471F-4898-BE4E-A4E4D7BB4665}" type="parTrans" cxnId="{A16A42BA-CFFF-4DB6-99FB-97370CAE4F7B}">
      <dgm:prSet/>
      <dgm:spPr/>
      <dgm:t>
        <a:bodyPr/>
        <a:lstStyle/>
        <a:p>
          <a:endParaRPr lang="en-US"/>
        </a:p>
      </dgm:t>
    </dgm:pt>
    <dgm:pt modelId="{3AEE5628-BE3E-4A3C-ADA9-164A6356EE0E}" type="sibTrans" cxnId="{A16A42BA-CFFF-4DB6-99FB-97370CAE4F7B}">
      <dgm:prSet/>
      <dgm:spPr/>
      <dgm:t>
        <a:bodyPr/>
        <a:lstStyle/>
        <a:p>
          <a:endParaRPr lang="en-US"/>
        </a:p>
      </dgm:t>
    </dgm:pt>
    <dgm:pt modelId="{68A38E03-7A5C-4EFF-9E5F-D0607C7D33C9}">
      <dgm:prSet phldrT="[Text]"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Coppa’s</a:t>
          </a:r>
          <a:endParaRPr lang="en-US" dirty="0">
            <a:solidFill>
              <a:schemeClr val="tx1"/>
            </a:solidFill>
          </a:endParaRPr>
        </a:p>
      </dgm:t>
    </dgm:pt>
    <dgm:pt modelId="{03B81569-8C7E-494B-9FD5-AC1A71EA7F41}" type="parTrans" cxnId="{AFC0B262-AAAD-410D-9895-A8F2D97B67E9}">
      <dgm:prSet/>
      <dgm:spPr/>
      <dgm:t>
        <a:bodyPr/>
        <a:lstStyle/>
        <a:p>
          <a:endParaRPr lang="en-US"/>
        </a:p>
      </dgm:t>
    </dgm:pt>
    <dgm:pt modelId="{4991F0AF-E4B5-439A-8990-9FBB2CC0DAAC}" type="sibTrans" cxnId="{AFC0B262-AAAD-410D-9895-A8F2D97B67E9}">
      <dgm:prSet/>
      <dgm:spPr/>
      <dgm:t>
        <a:bodyPr/>
        <a:lstStyle/>
        <a:p>
          <a:endParaRPr lang="en-US"/>
        </a:p>
      </dgm:t>
    </dgm:pt>
    <dgm:pt modelId="{5FBE0FB4-C160-4DA8-B6E1-08EC26D92816}">
      <dgm:prSet phldrT="[Text]"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Pel’meni</a:t>
          </a:r>
          <a:endParaRPr lang="en-US" dirty="0">
            <a:solidFill>
              <a:schemeClr val="tx1"/>
            </a:solidFill>
          </a:endParaRPr>
        </a:p>
      </dgm:t>
    </dgm:pt>
    <dgm:pt modelId="{D28EE90B-E7FA-41B5-AAA2-47E52E9EED8A}" type="parTrans" cxnId="{44EA7C43-FBC8-496E-BDB5-F86201D4C21B}">
      <dgm:prSet/>
      <dgm:spPr/>
      <dgm:t>
        <a:bodyPr/>
        <a:lstStyle/>
        <a:p>
          <a:endParaRPr lang="en-US"/>
        </a:p>
      </dgm:t>
    </dgm:pt>
    <dgm:pt modelId="{70157A14-BFDB-4472-88D9-D41C710C6133}" type="sibTrans" cxnId="{44EA7C43-FBC8-496E-BDB5-F86201D4C21B}">
      <dgm:prSet/>
      <dgm:spPr/>
      <dgm:t>
        <a:bodyPr/>
        <a:lstStyle/>
        <a:p>
          <a:endParaRPr lang="en-US"/>
        </a:p>
      </dgm:t>
    </dgm:pt>
    <dgm:pt modelId="{9A7AFF3E-882E-4FEF-BC25-D253805CDD16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V’s Cellar Door</a:t>
          </a:r>
        </a:p>
      </dgm:t>
    </dgm:pt>
    <dgm:pt modelId="{FEDD4F79-DAEA-4262-9884-EEC51D8163B7}" type="parTrans" cxnId="{4F3A1C85-626B-440E-B3F5-E667D2C7B0D0}">
      <dgm:prSet/>
      <dgm:spPr/>
      <dgm:t>
        <a:bodyPr/>
        <a:lstStyle/>
        <a:p>
          <a:endParaRPr lang="en-US"/>
        </a:p>
      </dgm:t>
    </dgm:pt>
    <dgm:pt modelId="{480D5621-1A47-44A8-8DB7-6BE08C949271}" type="sibTrans" cxnId="{4F3A1C85-626B-440E-B3F5-E667D2C7B0D0}">
      <dgm:prSet/>
      <dgm:spPr/>
      <dgm:t>
        <a:bodyPr/>
        <a:lstStyle/>
        <a:p>
          <a:endParaRPr lang="en-US"/>
        </a:p>
      </dgm:t>
    </dgm:pt>
    <dgm:pt modelId="{CF99C5B2-CF09-47A8-8516-09DD356CE876}" type="pres">
      <dgm:prSet presAssocID="{2867FF41-EC41-4149-92C3-F613E0C7DAE7}" presName="Name0" presStyleCnt="0">
        <dgm:presLayoutVars>
          <dgm:chMax val="6"/>
          <dgm:chPref val="6"/>
          <dgm:dir/>
        </dgm:presLayoutVars>
      </dgm:prSet>
      <dgm:spPr/>
    </dgm:pt>
    <dgm:pt modelId="{339BA4A4-3629-499F-9288-0336CA5D502A}" type="pres">
      <dgm:prSet presAssocID="{06B540FF-5BD2-4A6A-AC79-EB176F1FD26A}" presName="Image1" presStyleCnt="0"/>
      <dgm:spPr/>
    </dgm:pt>
    <dgm:pt modelId="{F455B166-5EB8-4C3A-B4F3-EE22240DE56C}" type="pres">
      <dgm:prSet presAssocID="{06B540FF-5BD2-4A6A-AC79-EB176F1FD26A}" presName="Image" presStyleLbl="alignImgPlac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</dgm:spPr>
    </dgm:pt>
    <dgm:pt modelId="{53960AA0-3E2D-4287-A48F-561E70B4D534}" type="pres">
      <dgm:prSet presAssocID="{06B540FF-5BD2-4A6A-AC79-EB176F1FD26A}" presName="Accent1" presStyleCnt="0"/>
      <dgm:spPr/>
    </dgm:pt>
    <dgm:pt modelId="{AF143BAB-1ABB-4E00-A87F-B9089A86CB9C}" type="pres">
      <dgm:prSet presAssocID="{06B540FF-5BD2-4A6A-AC79-EB176F1FD26A}" presName="Accent" presStyleLbl="parChTrans1D1" presStyleIdx="0" presStyleCnt="6"/>
      <dgm:spPr/>
    </dgm:pt>
    <dgm:pt modelId="{A087760A-6D3E-441E-B142-B6AFEA80BB4B}" type="pres">
      <dgm:prSet presAssocID="{06B540FF-5BD2-4A6A-AC79-EB176F1FD26A}" presName="Text1" presStyleLbl="alignImgPlace1" presStyleIdx="0" presStyleCnt="6" custScaleX="68068" custLinFactY="-168532" custLinFactNeighborX="-24695" custLinFactNeighborY="-200000">
        <dgm:presLayoutVars>
          <dgm:chMax val="0"/>
          <dgm:chPref val="0"/>
          <dgm:bulletEnabled val="1"/>
        </dgm:presLayoutVars>
      </dgm:prSet>
      <dgm:spPr/>
    </dgm:pt>
    <dgm:pt modelId="{13545F3A-70F2-4568-A5D5-DF14613FDB4E}" type="pres">
      <dgm:prSet presAssocID="{62FC1765-B7E7-4BF5-85FC-2EDAA5C3AAE9}" presName="Image2" presStyleCnt="0"/>
      <dgm:spPr/>
    </dgm:pt>
    <dgm:pt modelId="{4DB0D9A6-A5A3-4393-9359-7AAEED48A7D4}" type="pres">
      <dgm:prSet presAssocID="{62FC1765-B7E7-4BF5-85FC-2EDAA5C3AAE9}" presName="Image" presStyleLbl="alignImgPlace1" presStyleIdx="1" presStyleCnt="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4F0C1D1D-E993-45D8-9AE8-3350A4572395}" type="pres">
      <dgm:prSet presAssocID="{62FC1765-B7E7-4BF5-85FC-2EDAA5C3AAE9}" presName="Accent2" presStyleCnt="0"/>
      <dgm:spPr/>
    </dgm:pt>
    <dgm:pt modelId="{18CA9ADC-06F8-4EE4-9BEA-D3018A473738}" type="pres">
      <dgm:prSet presAssocID="{62FC1765-B7E7-4BF5-85FC-2EDAA5C3AAE9}" presName="Accent" presStyleLbl="parChTrans1D1" presStyleIdx="1" presStyleCnt="6"/>
      <dgm:spPr/>
    </dgm:pt>
    <dgm:pt modelId="{A864E4B7-8F15-4F13-B1E7-323E9DEC4D58}" type="pres">
      <dgm:prSet presAssocID="{62FC1765-B7E7-4BF5-85FC-2EDAA5C3AAE9}" presName="Text2" presStyleLbl="alignImgPlace1" presStyleIdx="1" presStyleCnt="6" custLinFactX="10420" custLinFactY="-100000" custLinFactNeighborX="100000" custLinFactNeighborY="-150657">
        <dgm:presLayoutVars>
          <dgm:chMax val="0"/>
          <dgm:chPref val="0"/>
          <dgm:bulletEnabled val="1"/>
        </dgm:presLayoutVars>
      </dgm:prSet>
      <dgm:spPr/>
    </dgm:pt>
    <dgm:pt modelId="{A58B7498-A9F8-4902-89F1-7F35C843DBDF}" type="pres">
      <dgm:prSet presAssocID="{65A06E64-0D6E-4434-942C-5CF7FC2C68AF}" presName="Image3" presStyleCnt="0"/>
      <dgm:spPr/>
    </dgm:pt>
    <dgm:pt modelId="{406364A6-8447-4BEC-81EA-7A8BC57288F1}" type="pres">
      <dgm:prSet presAssocID="{65A06E64-0D6E-4434-942C-5CF7FC2C68AF}" presName="Image" presStyleLbl="alignImgPlace1" presStyleIdx="2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8000" b="-58000"/>
          </a:stretch>
        </a:blipFill>
      </dgm:spPr>
    </dgm:pt>
    <dgm:pt modelId="{479A4AFC-93F2-4D63-A6B9-731C8232D518}" type="pres">
      <dgm:prSet presAssocID="{65A06E64-0D6E-4434-942C-5CF7FC2C68AF}" presName="Accent3" presStyleCnt="0"/>
      <dgm:spPr/>
    </dgm:pt>
    <dgm:pt modelId="{A0610421-DF09-48D0-8553-5F918245C69E}" type="pres">
      <dgm:prSet presAssocID="{65A06E64-0D6E-4434-942C-5CF7FC2C68AF}" presName="Accent" presStyleLbl="parChTrans1D1" presStyleIdx="2" presStyleCnt="6"/>
      <dgm:spPr/>
    </dgm:pt>
    <dgm:pt modelId="{19B5E6E0-EF14-4D5E-B242-C382308C49FF}" type="pres">
      <dgm:prSet presAssocID="{65A06E64-0D6E-4434-942C-5CF7FC2C68AF}" presName="Text3" presStyleLbl="alignImgPlace1" presStyleIdx="2" presStyleCnt="6" custLinFactY="-100000" custLinFactNeighborX="412" custLinFactNeighborY="-180947">
        <dgm:presLayoutVars>
          <dgm:chMax val="0"/>
          <dgm:chPref val="0"/>
          <dgm:bulletEnabled val="1"/>
        </dgm:presLayoutVars>
      </dgm:prSet>
      <dgm:spPr/>
    </dgm:pt>
    <dgm:pt modelId="{57C6309C-FC59-436B-B0C7-F27BF94D07CC}" type="pres">
      <dgm:prSet presAssocID="{68A38E03-7A5C-4EFF-9E5F-D0607C7D33C9}" presName="Image4" presStyleCnt="0"/>
      <dgm:spPr/>
    </dgm:pt>
    <dgm:pt modelId="{E487797E-B391-4ECC-84BF-114F5770D7D4}" type="pres">
      <dgm:prSet presAssocID="{68A38E03-7A5C-4EFF-9E5F-D0607C7D33C9}" presName="Image" presStyleLbl="alignImgPlac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</dgm:pt>
    <dgm:pt modelId="{DDACD486-E020-4BAA-BBFC-550A03421111}" type="pres">
      <dgm:prSet presAssocID="{68A38E03-7A5C-4EFF-9E5F-D0607C7D33C9}" presName="Accent4" presStyleCnt="0"/>
      <dgm:spPr/>
    </dgm:pt>
    <dgm:pt modelId="{686097C8-5C18-4BC0-957C-A8D2A13EF187}" type="pres">
      <dgm:prSet presAssocID="{68A38E03-7A5C-4EFF-9E5F-D0607C7D33C9}" presName="Accent" presStyleLbl="parChTrans1D1" presStyleIdx="3" presStyleCnt="6"/>
      <dgm:spPr/>
    </dgm:pt>
    <dgm:pt modelId="{0AFEE7AA-A87E-4BD3-BE27-C08C61E7F3DD}" type="pres">
      <dgm:prSet presAssocID="{68A38E03-7A5C-4EFF-9E5F-D0607C7D33C9}" presName="Text4" presStyleLbl="alignImgPlace1" presStyleIdx="3" presStyleCnt="6" custLinFactY="-100000" custLinFactNeighborX="16822" custLinFactNeighborY="-125361">
        <dgm:presLayoutVars>
          <dgm:chMax val="0"/>
          <dgm:chPref val="0"/>
          <dgm:bulletEnabled val="1"/>
        </dgm:presLayoutVars>
      </dgm:prSet>
      <dgm:spPr/>
    </dgm:pt>
    <dgm:pt modelId="{A3420961-2CFE-49E3-B32A-4BA2FBE7311B}" type="pres">
      <dgm:prSet presAssocID="{5FBE0FB4-C160-4DA8-B6E1-08EC26D92816}" presName="Image5" presStyleCnt="0"/>
      <dgm:spPr/>
    </dgm:pt>
    <dgm:pt modelId="{5F4AA8B2-9F20-4E83-ADEE-D2D029B0870C}" type="pres">
      <dgm:prSet presAssocID="{5FBE0FB4-C160-4DA8-B6E1-08EC26D92816}" presName="Image" presStyleLbl="alignImgPlace1" presStyleIdx="4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</dgm:pt>
    <dgm:pt modelId="{824510AC-0AB0-4A34-B112-B56F6774DF88}" type="pres">
      <dgm:prSet presAssocID="{5FBE0FB4-C160-4DA8-B6E1-08EC26D92816}" presName="Accent5" presStyleCnt="0"/>
      <dgm:spPr/>
    </dgm:pt>
    <dgm:pt modelId="{EFCE42A3-E4A6-440A-A642-68ACA4ACABCA}" type="pres">
      <dgm:prSet presAssocID="{5FBE0FB4-C160-4DA8-B6E1-08EC26D92816}" presName="Accent" presStyleLbl="parChTrans1D1" presStyleIdx="4" presStyleCnt="6"/>
      <dgm:spPr/>
    </dgm:pt>
    <dgm:pt modelId="{4395DB0D-FB59-44A5-8133-92D7953F7027}" type="pres">
      <dgm:prSet presAssocID="{5FBE0FB4-C160-4DA8-B6E1-08EC26D92816}" presName="Text5" presStyleLbl="alignImgPlace1" presStyleIdx="4" presStyleCnt="6" custScaleY="153036" custLinFactNeighborX="6473" custLinFactNeighborY="73199">
        <dgm:presLayoutVars>
          <dgm:chMax val="0"/>
          <dgm:chPref val="0"/>
          <dgm:bulletEnabled val="1"/>
        </dgm:presLayoutVars>
      </dgm:prSet>
      <dgm:spPr/>
    </dgm:pt>
    <dgm:pt modelId="{48F80516-6754-4856-B162-2A1FBD32BF42}" type="pres">
      <dgm:prSet presAssocID="{9A7AFF3E-882E-4FEF-BC25-D253805CDD16}" presName="Image6" presStyleCnt="0"/>
      <dgm:spPr/>
    </dgm:pt>
    <dgm:pt modelId="{209E02F1-C1DB-474A-A09C-B37EBDE7E5AC}" type="pres">
      <dgm:prSet presAssocID="{9A7AFF3E-882E-4FEF-BC25-D253805CDD16}" presName="Image" presStyleLbl="alignImgPlace1" presStyleIdx="5" presStyleCnt="6"/>
      <dgm:spPr>
        <a:blipFill>
          <a:blip xmlns:r="http://schemas.openxmlformats.org/officeDocument/2006/relationships" r:embed="rId6"/>
          <a:srcRect/>
          <a:stretch>
            <a:fillRect t="-3000" b="-3000"/>
          </a:stretch>
        </a:blipFill>
      </dgm:spPr>
    </dgm:pt>
    <dgm:pt modelId="{84FEE9F6-F4A8-452D-98AA-504482AD2D40}" type="pres">
      <dgm:prSet presAssocID="{9A7AFF3E-882E-4FEF-BC25-D253805CDD16}" presName="Accent6" presStyleCnt="0"/>
      <dgm:spPr/>
    </dgm:pt>
    <dgm:pt modelId="{259446BA-A812-40B1-97EF-777512F693BF}" type="pres">
      <dgm:prSet presAssocID="{9A7AFF3E-882E-4FEF-BC25-D253805CDD16}" presName="Accent" presStyleLbl="parChTrans1D1" presStyleIdx="5" presStyleCnt="6"/>
      <dgm:spPr/>
    </dgm:pt>
    <dgm:pt modelId="{E37A3D00-9326-48A0-B892-EC1767314BA4}" type="pres">
      <dgm:prSet presAssocID="{9A7AFF3E-882E-4FEF-BC25-D253805CDD16}" presName="Text6" presStyleLbl="alignImgPlace1" presStyleIdx="5" presStyleCnt="6" custLinFactNeighborX="6443" custLinFactNeighborY="85085">
        <dgm:presLayoutVars>
          <dgm:chMax val="0"/>
          <dgm:chPref val="0"/>
          <dgm:bulletEnabled val="1"/>
        </dgm:presLayoutVars>
      </dgm:prSet>
      <dgm:spPr/>
    </dgm:pt>
  </dgm:ptLst>
  <dgm:cxnLst>
    <dgm:cxn modelId="{16E6B582-C8B5-443E-AEA5-901BE4F28C88}" type="presOf" srcId="{2867FF41-EC41-4149-92C3-F613E0C7DAE7}" destId="{CF99C5B2-CF09-47A8-8516-09DD356CE876}" srcOrd="0" destOrd="0" presId="urn:microsoft.com/office/officeart/2011/layout/ThemePictureAccent"/>
    <dgm:cxn modelId="{FF33BF4D-8FE5-465C-93D0-79B48D493DF1}" type="presOf" srcId="{68A38E03-7A5C-4EFF-9E5F-D0607C7D33C9}" destId="{0AFEE7AA-A87E-4BD3-BE27-C08C61E7F3DD}" srcOrd="0" destOrd="0" presId="urn:microsoft.com/office/officeart/2011/layout/ThemePictureAccent"/>
    <dgm:cxn modelId="{AFC0B262-AAAD-410D-9895-A8F2D97B67E9}" srcId="{2867FF41-EC41-4149-92C3-F613E0C7DAE7}" destId="{68A38E03-7A5C-4EFF-9E5F-D0607C7D33C9}" srcOrd="3" destOrd="0" parTransId="{03B81569-8C7E-494B-9FD5-AC1A71EA7F41}" sibTransId="{4991F0AF-E4B5-439A-8990-9FBB2CC0DAAC}"/>
    <dgm:cxn modelId="{17F3C508-056F-4B33-A9AE-84F4325F6496}" srcId="{2867FF41-EC41-4149-92C3-F613E0C7DAE7}" destId="{62FC1765-B7E7-4BF5-85FC-2EDAA5C3AAE9}" srcOrd="1" destOrd="0" parTransId="{6FCBB37E-1EA5-4ACC-A528-1DCE1ACC4EFA}" sibTransId="{E8E0EB51-0AF3-4799-B427-36347A31FB8F}"/>
    <dgm:cxn modelId="{44EA7C43-FBC8-496E-BDB5-F86201D4C21B}" srcId="{2867FF41-EC41-4149-92C3-F613E0C7DAE7}" destId="{5FBE0FB4-C160-4DA8-B6E1-08EC26D92816}" srcOrd="4" destOrd="0" parTransId="{D28EE90B-E7FA-41B5-AAA2-47E52E9EED8A}" sibTransId="{70157A14-BFDB-4472-88D9-D41C710C6133}"/>
    <dgm:cxn modelId="{DFE6A530-6667-4F65-99E0-08A308823370}" srcId="{2867FF41-EC41-4149-92C3-F613E0C7DAE7}" destId="{06B540FF-5BD2-4A6A-AC79-EB176F1FD26A}" srcOrd="0" destOrd="0" parTransId="{259BF265-03D1-468B-A626-739FCAFAC41F}" sibTransId="{448A2BB3-0878-495D-B212-3E09C3D20EC0}"/>
    <dgm:cxn modelId="{887EDBF4-96F6-49FD-9703-42CDFB84D79B}" type="presOf" srcId="{06B540FF-5BD2-4A6A-AC79-EB176F1FD26A}" destId="{A087760A-6D3E-441E-B142-B6AFEA80BB4B}" srcOrd="0" destOrd="0" presId="urn:microsoft.com/office/officeart/2011/layout/ThemePictureAccent"/>
    <dgm:cxn modelId="{C9B51F42-A9CB-47FD-BF21-63FEE1E803C8}" type="presOf" srcId="{65A06E64-0D6E-4434-942C-5CF7FC2C68AF}" destId="{19B5E6E0-EF14-4D5E-B242-C382308C49FF}" srcOrd="0" destOrd="0" presId="urn:microsoft.com/office/officeart/2011/layout/ThemePictureAccent"/>
    <dgm:cxn modelId="{A16A42BA-CFFF-4DB6-99FB-97370CAE4F7B}" srcId="{2867FF41-EC41-4149-92C3-F613E0C7DAE7}" destId="{65A06E64-0D6E-4434-942C-5CF7FC2C68AF}" srcOrd="2" destOrd="0" parTransId="{2A8337CE-471F-4898-BE4E-A4E4D7BB4665}" sibTransId="{3AEE5628-BE3E-4A3C-ADA9-164A6356EE0E}"/>
    <dgm:cxn modelId="{D5FE4E37-A36B-40A5-9899-D585678B7DD7}" type="presOf" srcId="{9A7AFF3E-882E-4FEF-BC25-D253805CDD16}" destId="{E37A3D00-9326-48A0-B892-EC1767314BA4}" srcOrd="0" destOrd="0" presId="urn:microsoft.com/office/officeart/2011/layout/ThemePictureAccent"/>
    <dgm:cxn modelId="{4F3A1C85-626B-440E-B3F5-E667D2C7B0D0}" srcId="{2867FF41-EC41-4149-92C3-F613E0C7DAE7}" destId="{9A7AFF3E-882E-4FEF-BC25-D253805CDD16}" srcOrd="5" destOrd="0" parTransId="{FEDD4F79-DAEA-4262-9884-EEC51D8163B7}" sibTransId="{480D5621-1A47-44A8-8DB7-6BE08C949271}"/>
    <dgm:cxn modelId="{24BFFA43-4E85-4F48-B85E-1DD313D96872}" type="presOf" srcId="{62FC1765-B7E7-4BF5-85FC-2EDAA5C3AAE9}" destId="{A864E4B7-8F15-4F13-B1E7-323E9DEC4D58}" srcOrd="0" destOrd="0" presId="urn:microsoft.com/office/officeart/2011/layout/ThemePictureAccent"/>
    <dgm:cxn modelId="{A740CAAE-62B4-40C6-9E07-530A0B409E25}" type="presOf" srcId="{5FBE0FB4-C160-4DA8-B6E1-08EC26D92816}" destId="{4395DB0D-FB59-44A5-8133-92D7953F7027}" srcOrd="0" destOrd="0" presId="urn:microsoft.com/office/officeart/2011/layout/ThemePictureAccent"/>
    <dgm:cxn modelId="{E079B4CA-3543-4406-B13F-F4D320B2BBF4}" type="presParOf" srcId="{CF99C5B2-CF09-47A8-8516-09DD356CE876}" destId="{339BA4A4-3629-499F-9288-0336CA5D502A}" srcOrd="0" destOrd="0" presId="urn:microsoft.com/office/officeart/2011/layout/ThemePictureAccent"/>
    <dgm:cxn modelId="{074CB780-01FA-41B0-801C-6252410350E8}" type="presParOf" srcId="{339BA4A4-3629-499F-9288-0336CA5D502A}" destId="{F455B166-5EB8-4C3A-B4F3-EE22240DE56C}" srcOrd="0" destOrd="0" presId="urn:microsoft.com/office/officeart/2011/layout/ThemePictureAccent"/>
    <dgm:cxn modelId="{D86E6517-E637-4542-A985-E5A935995249}" type="presParOf" srcId="{CF99C5B2-CF09-47A8-8516-09DD356CE876}" destId="{53960AA0-3E2D-4287-A48F-561E70B4D534}" srcOrd="1" destOrd="0" presId="urn:microsoft.com/office/officeart/2011/layout/ThemePictureAccent"/>
    <dgm:cxn modelId="{5E062F1E-F54F-4BE4-ADA8-55DC14BAFD20}" type="presParOf" srcId="{53960AA0-3E2D-4287-A48F-561E70B4D534}" destId="{AF143BAB-1ABB-4E00-A87F-B9089A86CB9C}" srcOrd="0" destOrd="0" presId="urn:microsoft.com/office/officeart/2011/layout/ThemePictureAccent"/>
    <dgm:cxn modelId="{C7ECC108-9AE4-426E-9385-6ACFD221CFBE}" type="presParOf" srcId="{CF99C5B2-CF09-47A8-8516-09DD356CE876}" destId="{A087760A-6D3E-441E-B142-B6AFEA80BB4B}" srcOrd="2" destOrd="0" presId="urn:microsoft.com/office/officeart/2011/layout/ThemePictureAccent"/>
    <dgm:cxn modelId="{13E399BD-C16E-41F6-9452-D6CDFE46424B}" type="presParOf" srcId="{CF99C5B2-CF09-47A8-8516-09DD356CE876}" destId="{13545F3A-70F2-4568-A5D5-DF14613FDB4E}" srcOrd="3" destOrd="0" presId="urn:microsoft.com/office/officeart/2011/layout/ThemePictureAccent"/>
    <dgm:cxn modelId="{46637A43-8772-4E5A-AD00-282B9AC3F6C7}" type="presParOf" srcId="{13545F3A-70F2-4568-A5D5-DF14613FDB4E}" destId="{4DB0D9A6-A5A3-4393-9359-7AAEED48A7D4}" srcOrd="0" destOrd="0" presId="urn:microsoft.com/office/officeart/2011/layout/ThemePictureAccent"/>
    <dgm:cxn modelId="{C0AEAEB6-04E9-4513-8990-B202CC9B28E7}" type="presParOf" srcId="{CF99C5B2-CF09-47A8-8516-09DD356CE876}" destId="{4F0C1D1D-E993-45D8-9AE8-3350A4572395}" srcOrd="4" destOrd="0" presId="urn:microsoft.com/office/officeart/2011/layout/ThemePictureAccent"/>
    <dgm:cxn modelId="{0F7796B1-2F97-46AC-B4E6-0417338D2691}" type="presParOf" srcId="{4F0C1D1D-E993-45D8-9AE8-3350A4572395}" destId="{18CA9ADC-06F8-4EE4-9BEA-D3018A473738}" srcOrd="0" destOrd="0" presId="urn:microsoft.com/office/officeart/2011/layout/ThemePictureAccent"/>
    <dgm:cxn modelId="{0C059EAC-B008-4C07-BB4B-838F3E54A373}" type="presParOf" srcId="{CF99C5B2-CF09-47A8-8516-09DD356CE876}" destId="{A864E4B7-8F15-4F13-B1E7-323E9DEC4D58}" srcOrd="5" destOrd="0" presId="urn:microsoft.com/office/officeart/2011/layout/ThemePictureAccent"/>
    <dgm:cxn modelId="{35BD780D-FF30-4123-9456-2B6909061E79}" type="presParOf" srcId="{CF99C5B2-CF09-47A8-8516-09DD356CE876}" destId="{A58B7498-A9F8-4902-89F1-7F35C843DBDF}" srcOrd="6" destOrd="0" presId="urn:microsoft.com/office/officeart/2011/layout/ThemePictureAccent"/>
    <dgm:cxn modelId="{441A0C3F-E458-4133-A33B-FF91D513D59F}" type="presParOf" srcId="{A58B7498-A9F8-4902-89F1-7F35C843DBDF}" destId="{406364A6-8447-4BEC-81EA-7A8BC57288F1}" srcOrd="0" destOrd="0" presId="urn:microsoft.com/office/officeart/2011/layout/ThemePictureAccent"/>
    <dgm:cxn modelId="{9FB16749-DB78-476B-928F-3A54D5158589}" type="presParOf" srcId="{CF99C5B2-CF09-47A8-8516-09DD356CE876}" destId="{479A4AFC-93F2-4D63-A6B9-731C8232D518}" srcOrd="7" destOrd="0" presId="urn:microsoft.com/office/officeart/2011/layout/ThemePictureAccent"/>
    <dgm:cxn modelId="{BBD306BF-AF42-421B-A04B-74C641BBFC6C}" type="presParOf" srcId="{479A4AFC-93F2-4D63-A6B9-731C8232D518}" destId="{A0610421-DF09-48D0-8553-5F918245C69E}" srcOrd="0" destOrd="0" presId="urn:microsoft.com/office/officeart/2011/layout/ThemePictureAccent"/>
    <dgm:cxn modelId="{5EA564E0-BD6F-4300-B45A-23F0BC426110}" type="presParOf" srcId="{CF99C5B2-CF09-47A8-8516-09DD356CE876}" destId="{19B5E6E0-EF14-4D5E-B242-C382308C49FF}" srcOrd="8" destOrd="0" presId="urn:microsoft.com/office/officeart/2011/layout/ThemePictureAccent"/>
    <dgm:cxn modelId="{C6B0FEBC-4B28-4A95-AFB0-324FFFFD9EF4}" type="presParOf" srcId="{CF99C5B2-CF09-47A8-8516-09DD356CE876}" destId="{57C6309C-FC59-436B-B0C7-F27BF94D07CC}" srcOrd="9" destOrd="0" presId="urn:microsoft.com/office/officeart/2011/layout/ThemePictureAccent"/>
    <dgm:cxn modelId="{87E3BED1-2946-497E-941A-988A284FA1E6}" type="presParOf" srcId="{57C6309C-FC59-436B-B0C7-F27BF94D07CC}" destId="{E487797E-B391-4ECC-84BF-114F5770D7D4}" srcOrd="0" destOrd="0" presId="urn:microsoft.com/office/officeart/2011/layout/ThemePictureAccent"/>
    <dgm:cxn modelId="{578E84C7-A59D-4DA2-8A5A-16A5A788D453}" type="presParOf" srcId="{CF99C5B2-CF09-47A8-8516-09DD356CE876}" destId="{DDACD486-E020-4BAA-BBFC-550A03421111}" srcOrd="10" destOrd="0" presId="urn:microsoft.com/office/officeart/2011/layout/ThemePictureAccent"/>
    <dgm:cxn modelId="{FDE80EF2-92EB-4AAF-86E1-4B2DDFE3C04D}" type="presParOf" srcId="{DDACD486-E020-4BAA-BBFC-550A03421111}" destId="{686097C8-5C18-4BC0-957C-A8D2A13EF187}" srcOrd="0" destOrd="0" presId="urn:microsoft.com/office/officeart/2011/layout/ThemePictureAccent"/>
    <dgm:cxn modelId="{AB2B089B-12B9-4CC8-952F-A95A1B130432}" type="presParOf" srcId="{CF99C5B2-CF09-47A8-8516-09DD356CE876}" destId="{0AFEE7AA-A87E-4BD3-BE27-C08C61E7F3DD}" srcOrd="11" destOrd="0" presId="urn:microsoft.com/office/officeart/2011/layout/ThemePictureAccent"/>
    <dgm:cxn modelId="{06FD401B-991B-48A9-9A22-C01AE6D334D3}" type="presParOf" srcId="{CF99C5B2-CF09-47A8-8516-09DD356CE876}" destId="{A3420961-2CFE-49E3-B32A-4BA2FBE7311B}" srcOrd="12" destOrd="0" presId="urn:microsoft.com/office/officeart/2011/layout/ThemePictureAccent"/>
    <dgm:cxn modelId="{7003CD37-3776-4C01-87B9-F6012F32FB6D}" type="presParOf" srcId="{A3420961-2CFE-49E3-B32A-4BA2FBE7311B}" destId="{5F4AA8B2-9F20-4E83-ADEE-D2D029B0870C}" srcOrd="0" destOrd="0" presId="urn:microsoft.com/office/officeart/2011/layout/ThemePictureAccent"/>
    <dgm:cxn modelId="{C67613B0-23D8-4C29-8637-9633BAADB9CE}" type="presParOf" srcId="{CF99C5B2-CF09-47A8-8516-09DD356CE876}" destId="{824510AC-0AB0-4A34-B112-B56F6774DF88}" srcOrd="13" destOrd="0" presId="urn:microsoft.com/office/officeart/2011/layout/ThemePictureAccent"/>
    <dgm:cxn modelId="{AFB3D3E3-0605-481C-B15D-5C60D6E39048}" type="presParOf" srcId="{824510AC-0AB0-4A34-B112-B56F6774DF88}" destId="{EFCE42A3-E4A6-440A-A642-68ACA4ACABCA}" srcOrd="0" destOrd="0" presId="urn:microsoft.com/office/officeart/2011/layout/ThemePictureAccent"/>
    <dgm:cxn modelId="{2BFCC4B0-0E6C-417B-B4E2-4B6D3DDEB0D6}" type="presParOf" srcId="{CF99C5B2-CF09-47A8-8516-09DD356CE876}" destId="{4395DB0D-FB59-44A5-8133-92D7953F7027}" srcOrd="14" destOrd="0" presId="urn:microsoft.com/office/officeart/2011/layout/ThemePictureAccent"/>
    <dgm:cxn modelId="{65362A92-B83D-43C7-B3C1-749E21E60AA5}" type="presParOf" srcId="{CF99C5B2-CF09-47A8-8516-09DD356CE876}" destId="{48F80516-6754-4856-B162-2A1FBD32BF42}" srcOrd="15" destOrd="0" presId="urn:microsoft.com/office/officeart/2011/layout/ThemePictureAccent"/>
    <dgm:cxn modelId="{D213E04A-34F0-44F8-B37F-0D5ED3D80EE8}" type="presParOf" srcId="{48F80516-6754-4856-B162-2A1FBD32BF42}" destId="{209E02F1-C1DB-474A-A09C-B37EBDE7E5AC}" srcOrd="0" destOrd="0" presId="urn:microsoft.com/office/officeart/2011/layout/ThemePictureAccent"/>
    <dgm:cxn modelId="{679EF228-6DA9-4ECF-BC91-0EED1524B4EA}" type="presParOf" srcId="{CF99C5B2-CF09-47A8-8516-09DD356CE876}" destId="{84FEE9F6-F4A8-452D-98AA-504482AD2D40}" srcOrd="16" destOrd="0" presId="urn:microsoft.com/office/officeart/2011/layout/ThemePictureAccent"/>
    <dgm:cxn modelId="{BB902A26-A9CB-42EE-8F9C-4AD769A85F53}" type="presParOf" srcId="{84FEE9F6-F4A8-452D-98AA-504482AD2D40}" destId="{259446BA-A812-40B1-97EF-777512F693BF}" srcOrd="0" destOrd="0" presId="urn:microsoft.com/office/officeart/2011/layout/ThemePictureAccent"/>
    <dgm:cxn modelId="{9723119B-52DD-488D-BF3A-DE88DE48E607}" type="presParOf" srcId="{CF99C5B2-CF09-47A8-8516-09DD356CE876}" destId="{E37A3D00-9326-48A0-B892-EC1767314BA4}" srcOrd="17" destOrd="0" presId="urn:microsoft.com/office/officeart/2011/layout/ThemePictureAccen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7C5FA89-4738-4655-A82F-66DC78F80299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1ED588-B347-4F69-95E4-3313203FBF27}">
      <dgm:prSet phldrT="[Text]"/>
      <dgm:spPr/>
      <dgm:t>
        <a:bodyPr/>
        <a:lstStyle/>
        <a:p>
          <a:r>
            <a:rPr lang="en-US" dirty="0"/>
            <a:t>Hike the Mendenhall Glacier Trail</a:t>
          </a:r>
        </a:p>
      </dgm:t>
    </dgm:pt>
    <dgm:pt modelId="{3246C0BE-D42D-47B8-9A93-E1838519227C}" type="parTrans" cxnId="{896C017B-2E47-46F8-972C-7FDCC33073F0}">
      <dgm:prSet/>
      <dgm:spPr/>
      <dgm:t>
        <a:bodyPr/>
        <a:lstStyle/>
        <a:p>
          <a:endParaRPr lang="en-US"/>
        </a:p>
      </dgm:t>
    </dgm:pt>
    <dgm:pt modelId="{1ABB0F7C-63B4-4D8E-B1F6-8E3505770755}" type="sibTrans" cxnId="{896C017B-2E47-46F8-972C-7FDCC33073F0}">
      <dgm:prSet/>
      <dgm:spPr/>
      <dgm:t>
        <a:bodyPr/>
        <a:lstStyle/>
        <a:p>
          <a:endParaRPr lang="en-US"/>
        </a:p>
      </dgm:t>
    </dgm:pt>
    <dgm:pt modelId="{99693FC3-2DB4-46BE-9C65-EAFDEA5A96DD}">
      <dgm:prSet phldrT="[Text]"/>
      <dgm:spPr/>
      <dgm:t>
        <a:bodyPr/>
        <a:lstStyle/>
        <a:p>
          <a:r>
            <a:rPr lang="en-US" dirty="0"/>
            <a:t>Alpine </a:t>
          </a:r>
          <a:r>
            <a:rPr lang="en-US" dirty="0" err="1"/>
            <a:t>Zipline</a:t>
          </a:r>
          <a:r>
            <a:rPr lang="en-US" dirty="0"/>
            <a:t> Adventure</a:t>
          </a:r>
        </a:p>
      </dgm:t>
    </dgm:pt>
    <dgm:pt modelId="{8C1A7605-967D-4602-B5A8-9E2229E79045}" type="parTrans" cxnId="{B4D24E8A-5C50-4E54-BEB4-2B70D6B4C172}">
      <dgm:prSet/>
      <dgm:spPr/>
      <dgm:t>
        <a:bodyPr/>
        <a:lstStyle/>
        <a:p>
          <a:endParaRPr lang="en-US"/>
        </a:p>
      </dgm:t>
    </dgm:pt>
    <dgm:pt modelId="{93E1B462-DB76-4EB8-9B50-D2099EEBB0BF}" type="sibTrans" cxnId="{B4D24E8A-5C50-4E54-BEB4-2B70D6B4C172}">
      <dgm:prSet/>
      <dgm:spPr/>
      <dgm:t>
        <a:bodyPr/>
        <a:lstStyle/>
        <a:p>
          <a:endParaRPr lang="en-US"/>
        </a:p>
      </dgm:t>
    </dgm:pt>
    <dgm:pt modelId="{B5C8861B-92BB-4567-BFA4-4185840E3527}">
      <dgm:prSet phldrT="[Text]"/>
      <dgm:spPr/>
      <dgm:t>
        <a:bodyPr/>
        <a:lstStyle/>
        <a:p>
          <a:r>
            <a:rPr lang="en-US" dirty="0"/>
            <a:t>Juneau Whale Watching</a:t>
          </a:r>
        </a:p>
      </dgm:t>
    </dgm:pt>
    <dgm:pt modelId="{90A797BC-183F-448C-B2F5-3C12BFAD3D04}" type="parTrans" cxnId="{A4EFA219-49AE-4C2F-9CE6-BF400F2E3306}">
      <dgm:prSet/>
      <dgm:spPr/>
      <dgm:t>
        <a:bodyPr/>
        <a:lstStyle/>
        <a:p>
          <a:endParaRPr lang="en-US"/>
        </a:p>
      </dgm:t>
    </dgm:pt>
    <dgm:pt modelId="{31C5D9D6-5D26-4EC6-BC16-C34EBC898EF1}" type="sibTrans" cxnId="{A4EFA219-49AE-4C2F-9CE6-BF400F2E3306}">
      <dgm:prSet/>
      <dgm:spPr/>
      <dgm:t>
        <a:bodyPr/>
        <a:lstStyle/>
        <a:p>
          <a:endParaRPr lang="en-US"/>
        </a:p>
      </dgm:t>
    </dgm:pt>
    <dgm:pt modelId="{7DD72BE1-EE59-4344-AF30-5C2ACBC80895}">
      <dgm:prSet phldrT="[Text]"/>
      <dgm:spPr/>
      <dgm:t>
        <a:bodyPr/>
        <a:lstStyle/>
        <a:p>
          <a:r>
            <a:rPr lang="en-US" dirty="0"/>
            <a:t>Tour Alaskan Brewing Co.</a:t>
          </a:r>
        </a:p>
      </dgm:t>
    </dgm:pt>
    <dgm:pt modelId="{F4105B87-BC79-4B94-BDDF-5E903ADD25E4}" type="parTrans" cxnId="{2D9BE259-ECF1-4D85-A572-8F57C47E0106}">
      <dgm:prSet/>
      <dgm:spPr/>
      <dgm:t>
        <a:bodyPr/>
        <a:lstStyle/>
        <a:p>
          <a:endParaRPr lang="en-US"/>
        </a:p>
      </dgm:t>
    </dgm:pt>
    <dgm:pt modelId="{8C10E1D6-7306-4260-945B-AA2F035B50E0}" type="sibTrans" cxnId="{2D9BE259-ECF1-4D85-A572-8F57C47E0106}">
      <dgm:prSet/>
      <dgm:spPr/>
      <dgm:t>
        <a:bodyPr/>
        <a:lstStyle/>
        <a:p>
          <a:endParaRPr lang="en-US"/>
        </a:p>
      </dgm:t>
    </dgm:pt>
    <dgm:pt modelId="{FCB88D60-C76A-4236-B4EC-15FA0CBE75A5}">
      <dgm:prSet phldrT="[Text]"/>
      <dgm:spPr/>
      <dgm:t>
        <a:bodyPr/>
        <a:lstStyle/>
        <a:p>
          <a:r>
            <a:rPr lang="en-US" dirty="0"/>
            <a:t>Tour the Tracy Arm Fjord</a:t>
          </a:r>
        </a:p>
      </dgm:t>
    </dgm:pt>
    <dgm:pt modelId="{1C2EFF1B-D1CC-4C0C-8633-7B040F04B14D}" type="parTrans" cxnId="{EBC7BEEE-3E38-4C13-AA8B-BDDD7BC84C24}">
      <dgm:prSet/>
      <dgm:spPr/>
      <dgm:t>
        <a:bodyPr/>
        <a:lstStyle/>
        <a:p>
          <a:endParaRPr lang="en-US"/>
        </a:p>
      </dgm:t>
    </dgm:pt>
    <dgm:pt modelId="{32115A6F-1B49-4AD5-9573-CCF45433DC06}" type="sibTrans" cxnId="{EBC7BEEE-3E38-4C13-AA8B-BDDD7BC84C24}">
      <dgm:prSet/>
      <dgm:spPr/>
      <dgm:t>
        <a:bodyPr/>
        <a:lstStyle/>
        <a:p>
          <a:endParaRPr lang="en-US"/>
        </a:p>
      </dgm:t>
    </dgm:pt>
    <dgm:pt modelId="{42DD42B4-06A2-48BA-A088-462939D5C893}" type="pres">
      <dgm:prSet presAssocID="{B7C5FA89-4738-4655-A82F-66DC78F80299}" presName="Name0" presStyleCnt="0">
        <dgm:presLayoutVars>
          <dgm:dir/>
          <dgm:resizeHandles/>
        </dgm:presLayoutVars>
      </dgm:prSet>
      <dgm:spPr/>
    </dgm:pt>
    <dgm:pt modelId="{81ADE439-84E1-495A-900F-7B8C7A0D5B64}" type="pres">
      <dgm:prSet presAssocID="{741ED588-B347-4F69-95E4-3313203FBF27}" presName="composite" presStyleCnt="0"/>
      <dgm:spPr/>
    </dgm:pt>
    <dgm:pt modelId="{186BF118-AFA5-4729-BE9E-D3801A14EFA6}" type="pres">
      <dgm:prSet presAssocID="{741ED588-B347-4F69-95E4-3313203FBF27}" presName="rect1" presStyleLbl="b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6A0833CD-14C4-4274-AF74-85123F04A533}" type="pres">
      <dgm:prSet presAssocID="{741ED588-B347-4F69-95E4-3313203FBF27}" presName="rect2" presStyleLbl="node1" presStyleIdx="0" presStyleCnt="5">
        <dgm:presLayoutVars>
          <dgm:bulletEnabled val="1"/>
        </dgm:presLayoutVars>
      </dgm:prSet>
      <dgm:spPr/>
    </dgm:pt>
    <dgm:pt modelId="{4D32E6D7-EE31-4C73-8BBA-F1C62B14058F}" type="pres">
      <dgm:prSet presAssocID="{1ABB0F7C-63B4-4D8E-B1F6-8E3505770755}" presName="sibTrans" presStyleCnt="0"/>
      <dgm:spPr/>
    </dgm:pt>
    <dgm:pt modelId="{F1D14C70-C6C4-4F99-96D3-00A8B0B85982}" type="pres">
      <dgm:prSet presAssocID="{99693FC3-2DB4-46BE-9C65-EAFDEA5A96DD}" presName="composite" presStyleCnt="0"/>
      <dgm:spPr/>
    </dgm:pt>
    <dgm:pt modelId="{254066D3-5F32-43A6-AE6E-D10F50B5CCF4}" type="pres">
      <dgm:prSet presAssocID="{99693FC3-2DB4-46BE-9C65-EAFDEA5A96DD}" presName="rect1" presStyleLbl="b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64E3C301-8B6E-49E5-9C25-673186E86ABD}" type="pres">
      <dgm:prSet presAssocID="{99693FC3-2DB4-46BE-9C65-EAFDEA5A96DD}" presName="rect2" presStyleLbl="node1" presStyleIdx="1" presStyleCnt="5">
        <dgm:presLayoutVars>
          <dgm:bulletEnabled val="1"/>
        </dgm:presLayoutVars>
      </dgm:prSet>
      <dgm:spPr/>
    </dgm:pt>
    <dgm:pt modelId="{BF8C781E-B735-4B1B-AB83-DE74436497A6}" type="pres">
      <dgm:prSet presAssocID="{93E1B462-DB76-4EB8-9B50-D2099EEBB0BF}" presName="sibTrans" presStyleCnt="0"/>
      <dgm:spPr/>
    </dgm:pt>
    <dgm:pt modelId="{02FC5878-08B1-4DAD-B6BD-C18D17323139}" type="pres">
      <dgm:prSet presAssocID="{7DD72BE1-EE59-4344-AF30-5C2ACBC80895}" presName="composite" presStyleCnt="0"/>
      <dgm:spPr/>
    </dgm:pt>
    <dgm:pt modelId="{7F11141A-3A9E-4892-8876-9A5A3366BC26}" type="pres">
      <dgm:prSet presAssocID="{7DD72BE1-EE59-4344-AF30-5C2ACBC80895}" presName="rect1" presStyleLbl="b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89D15E3D-D9FB-42F5-83CE-156A591708FB}" type="pres">
      <dgm:prSet presAssocID="{7DD72BE1-EE59-4344-AF30-5C2ACBC80895}" presName="rect2" presStyleLbl="node1" presStyleIdx="2" presStyleCnt="5">
        <dgm:presLayoutVars>
          <dgm:bulletEnabled val="1"/>
        </dgm:presLayoutVars>
      </dgm:prSet>
      <dgm:spPr/>
    </dgm:pt>
    <dgm:pt modelId="{7CCD24BD-9B47-4AD5-8747-FFEEF7E8C425}" type="pres">
      <dgm:prSet presAssocID="{8C10E1D6-7306-4260-945B-AA2F035B50E0}" presName="sibTrans" presStyleCnt="0"/>
      <dgm:spPr/>
    </dgm:pt>
    <dgm:pt modelId="{97E03675-5839-43CB-9E96-03E3AC5F7BF2}" type="pres">
      <dgm:prSet presAssocID="{FCB88D60-C76A-4236-B4EC-15FA0CBE75A5}" presName="composite" presStyleCnt="0"/>
      <dgm:spPr/>
    </dgm:pt>
    <dgm:pt modelId="{34C8B9A4-A371-41F2-BA6B-EDCE3E27BB57}" type="pres">
      <dgm:prSet presAssocID="{FCB88D60-C76A-4236-B4EC-15FA0CBE75A5}" presName="rect1" presStyleLbl="b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28527FDC-C8BB-4D80-A5A3-70A03AD7C91B}" type="pres">
      <dgm:prSet presAssocID="{FCB88D60-C76A-4236-B4EC-15FA0CBE75A5}" presName="rect2" presStyleLbl="node1" presStyleIdx="3" presStyleCnt="5">
        <dgm:presLayoutVars>
          <dgm:bulletEnabled val="1"/>
        </dgm:presLayoutVars>
      </dgm:prSet>
      <dgm:spPr/>
    </dgm:pt>
    <dgm:pt modelId="{0166A62F-5336-4026-8336-DAA562C38D11}" type="pres">
      <dgm:prSet presAssocID="{32115A6F-1B49-4AD5-9573-CCF45433DC06}" presName="sibTrans" presStyleCnt="0"/>
      <dgm:spPr/>
    </dgm:pt>
    <dgm:pt modelId="{2440937E-5B00-4AAF-9BBF-F92D5BCB25BF}" type="pres">
      <dgm:prSet presAssocID="{B5C8861B-92BB-4567-BFA4-4185840E3527}" presName="composite" presStyleCnt="0"/>
      <dgm:spPr/>
    </dgm:pt>
    <dgm:pt modelId="{39979D8C-F07D-41ED-80D8-6AFB54700B61}" type="pres">
      <dgm:prSet presAssocID="{B5C8861B-92BB-4567-BFA4-4185840E3527}" presName="rect1" presStyleLbl="bgImgPlace1" presStyleIdx="4" presStyleCnt="5"/>
      <dgm:spPr>
        <a:blipFill>
          <a:blip xmlns:r="http://schemas.openxmlformats.org/officeDocument/2006/relationships" r:embed="rId5"/>
          <a:srcRect/>
          <a:stretch>
            <a:fillRect l="-13000" r="-13000"/>
          </a:stretch>
        </a:blipFill>
      </dgm:spPr>
    </dgm:pt>
    <dgm:pt modelId="{09AE4523-5F77-4E24-8E6F-0C28C2A5F24E}" type="pres">
      <dgm:prSet presAssocID="{B5C8861B-92BB-4567-BFA4-4185840E3527}" presName="rect2" presStyleLbl="node1" presStyleIdx="4" presStyleCnt="5">
        <dgm:presLayoutVars>
          <dgm:bulletEnabled val="1"/>
        </dgm:presLayoutVars>
      </dgm:prSet>
      <dgm:spPr/>
    </dgm:pt>
  </dgm:ptLst>
  <dgm:cxnLst>
    <dgm:cxn modelId="{0011A264-9974-46D5-B3D5-A9959B8B5501}" type="presOf" srcId="{7DD72BE1-EE59-4344-AF30-5C2ACBC80895}" destId="{89D15E3D-D9FB-42F5-83CE-156A591708FB}" srcOrd="0" destOrd="0" presId="urn:microsoft.com/office/officeart/2008/layout/BendingPictureBlocks"/>
    <dgm:cxn modelId="{896C017B-2E47-46F8-972C-7FDCC33073F0}" srcId="{B7C5FA89-4738-4655-A82F-66DC78F80299}" destId="{741ED588-B347-4F69-95E4-3313203FBF27}" srcOrd="0" destOrd="0" parTransId="{3246C0BE-D42D-47B8-9A93-E1838519227C}" sibTransId="{1ABB0F7C-63B4-4D8E-B1F6-8E3505770755}"/>
    <dgm:cxn modelId="{0CEF74A3-EA04-4E66-A16D-2338AB60A670}" type="presOf" srcId="{B7C5FA89-4738-4655-A82F-66DC78F80299}" destId="{42DD42B4-06A2-48BA-A088-462939D5C893}" srcOrd="0" destOrd="0" presId="urn:microsoft.com/office/officeart/2008/layout/BendingPictureBlocks"/>
    <dgm:cxn modelId="{17BA6D15-07F5-4382-B338-1C868B28F931}" type="presOf" srcId="{99693FC3-2DB4-46BE-9C65-EAFDEA5A96DD}" destId="{64E3C301-8B6E-49E5-9C25-673186E86ABD}" srcOrd="0" destOrd="0" presId="urn:microsoft.com/office/officeart/2008/layout/BendingPictureBlocks"/>
    <dgm:cxn modelId="{EBC7BEEE-3E38-4C13-AA8B-BDDD7BC84C24}" srcId="{B7C5FA89-4738-4655-A82F-66DC78F80299}" destId="{FCB88D60-C76A-4236-B4EC-15FA0CBE75A5}" srcOrd="3" destOrd="0" parTransId="{1C2EFF1B-D1CC-4C0C-8633-7B040F04B14D}" sibTransId="{32115A6F-1B49-4AD5-9573-CCF45433DC06}"/>
    <dgm:cxn modelId="{2D9BE259-ECF1-4D85-A572-8F57C47E0106}" srcId="{B7C5FA89-4738-4655-A82F-66DC78F80299}" destId="{7DD72BE1-EE59-4344-AF30-5C2ACBC80895}" srcOrd="2" destOrd="0" parTransId="{F4105B87-BC79-4B94-BDDF-5E903ADD25E4}" sibTransId="{8C10E1D6-7306-4260-945B-AA2F035B50E0}"/>
    <dgm:cxn modelId="{B4D24E8A-5C50-4E54-BEB4-2B70D6B4C172}" srcId="{B7C5FA89-4738-4655-A82F-66DC78F80299}" destId="{99693FC3-2DB4-46BE-9C65-EAFDEA5A96DD}" srcOrd="1" destOrd="0" parTransId="{8C1A7605-967D-4602-B5A8-9E2229E79045}" sibTransId="{93E1B462-DB76-4EB8-9B50-D2099EEBB0BF}"/>
    <dgm:cxn modelId="{D4DFC0BB-DE94-43BF-9516-D2845A5ACD8F}" type="presOf" srcId="{B5C8861B-92BB-4567-BFA4-4185840E3527}" destId="{09AE4523-5F77-4E24-8E6F-0C28C2A5F24E}" srcOrd="0" destOrd="0" presId="urn:microsoft.com/office/officeart/2008/layout/BendingPictureBlocks"/>
    <dgm:cxn modelId="{A4EFA219-49AE-4C2F-9CE6-BF400F2E3306}" srcId="{B7C5FA89-4738-4655-A82F-66DC78F80299}" destId="{B5C8861B-92BB-4567-BFA4-4185840E3527}" srcOrd="4" destOrd="0" parTransId="{90A797BC-183F-448C-B2F5-3C12BFAD3D04}" sibTransId="{31C5D9D6-5D26-4EC6-BC16-C34EBC898EF1}"/>
    <dgm:cxn modelId="{EE831C5D-B1D1-49FE-979B-68C08834EF66}" type="presOf" srcId="{741ED588-B347-4F69-95E4-3313203FBF27}" destId="{6A0833CD-14C4-4274-AF74-85123F04A533}" srcOrd="0" destOrd="0" presId="urn:microsoft.com/office/officeart/2008/layout/BendingPictureBlocks"/>
    <dgm:cxn modelId="{6220AB56-83BA-462F-977E-6BD08176FEA6}" type="presOf" srcId="{FCB88D60-C76A-4236-B4EC-15FA0CBE75A5}" destId="{28527FDC-C8BB-4D80-A5A3-70A03AD7C91B}" srcOrd="0" destOrd="0" presId="urn:microsoft.com/office/officeart/2008/layout/BendingPictureBlocks"/>
    <dgm:cxn modelId="{0D948096-6B95-4C9D-8361-51947711D154}" type="presParOf" srcId="{42DD42B4-06A2-48BA-A088-462939D5C893}" destId="{81ADE439-84E1-495A-900F-7B8C7A0D5B64}" srcOrd="0" destOrd="0" presId="urn:microsoft.com/office/officeart/2008/layout/BendingPictureBlocks"/>
    <dgm:cxn modelId="{4938A3AE-0987-47CD-92A2-FAEC30B0D84F}" type="presParOf" srcId="{81ADE439-84E1-495A-900F-7B8C7A0D5B64}" destId="{186BF118-AFA5-4729-BE9E-D3801A14EFA6}" srcOrd="0" destOrd="0" presId="urn:microsoft.com/office/officeart/2008/layout/BendingPictureBlocks"/>
    <dgm:cxn modelId="{076E8E9B-0448-4C43-8A2A-2E7BDFD65A52}" type="presParOf" srcId="{81ADE439-84E1-495A-900F-7B8C7A0D5B64}" destId="{6A0833CD-14C4-4274-AF74-85123F04A533}" srcOrd="1" destOrd="0" presId="urn:microsoft.com/office/officeart/2008/layout/BendingPictureBlocks"/>
    <dgm:cxn modelId="{901E57CD-8E7E-4912-A41A-3E4A0F4C3D73}" type="presParOf" srcId="{42DD42B4-06A2-48BA-A088-462939D5C893}" destId="{4D32E6D7-EE31-4C73-8BBA-F1C62B14058F}" srcOrd="1" destOrd="0" presId="urn:microsoft.com/office/officeart/2008/layout/BendingPictureBlocks"/>
    <dgm:cxn modelId="{AF227EBD-74CE-4D49-85E1-11CFC86D3FE4}" type="presParOf" srcId="{42DD42B4-06A2-48BA-A088-462939D5C893}" destId="{F1D14C70-C6C4-4F99-96D3-00A8B0B85982}" srcOrd="2" destOrd="0" presId="urn:microsoft.com/office/officeart/2008/layout/BendingPictureBlocks"/>
    <dgm:cxn modelId="{A95FF02E-DBB8-44F3-8AA2-532F312BDCBE}" type="presParOf" srcId="{F1D14C70-C6C4-4F99-96D3-00A8B0B85982}" destId="{254066D3-5F32-43A6-AE6E-D10F50B5CCF4}" srcOrd="0" destOrd="0" presId="urn:microsoft.com/office/officeart/2008/layout/BendingPictureBlocks"/>
    <dgm:cxn modelId="{D8964703-033F-42BB-8633-EDFD6E17BF37}" type="presParOf" srcId="{F1D14C70-C6C4-4F99-96D3-00A8B0B85982}" destId="{64E3C301-8B6E-49E5-9C25-673186E86ABD}" srcOrd="1" destOrd="0" presId="urn:microsoft.com/office/officeart/2008/layout/BendingPictureBlocks"/>
    <dgm:cxn modelId="{CCF1E5DD-9970-4DD1-9779-0146E3401458}" type="presParOf" srcId="{42DD42B4-06A2-48BA-A088-462939D5C893}" destId="{BF8C781E-B735-4B1B-AB83-DE74436497A6}" srcOrd="3" destOrd="0" presId="urn:microsoft.com/office/officeart/2008/layout/BendingPictureBlocks"/>
    <dgm:cxn modelId="{0A05FBEC-40D9-4FFF-AB54-5B77977F07DD}" type="presParOf" srcId="{42DD42B4-06A2-48BA-A088-462939D5C893}" destId="{02FC5878-08B1-4DAD-B6BD-C18D17323139}" srcOrd="4" destOrd="0" presId="urn:microsoft.com/office/officeart/2008/layout/BendingPictureBlocks"/>
    <dgm:cxn modelId="{ED0BE439-12CB-46C5-B165-2D7571C54FA7}" type="presParOf" srcId="{02FC5878-08B1-4DAD-B6BD-C18D17323139}" destId="{7F11141A-3A9E-4892-8876-9A5A3366BC26}" srcOrd="0" destOrd="0" presId="urn:microsoft.com/office/officeart/2008/layout/BendingPictureBlocks"/>
    <dgm:cxn modelId="{1116505C-FC2E-4572-9519-7F58DC87801D}" type="presParOf" srcId="{02FC5878-08B1-4DAD-B6BD-C18D17323139}" destId="{89D15E3D-D9FB-42F5-83CE-156A591708FB}" srcOrd="1" destOrd="0" presId="urn:microsoft.com/office/officeart/2008/layout/BendingPictureBlocks"/>
    <dgm:cxn modelId="{25356015-0111-476E-A089-F472EDBD4B76}" type="presParOf" srcId="{42DD42B4-06A2-48BA-A088-462939D5C893}" destId="{7CCD24BD-9B47-4AD5-8747-FFEEF7E8C425}" srcOrd="5" destOrd="0" presId="urn:microsoft.com/office/officeart/2008/layout/BendingPictureBlocks"/>
    <dgm:cxn modelId="{30A08E5F-200C-4AF7-B6A4-31238920813C}" type="presParOf" srcId="{42DD42B4-06A2-48BA-A088-462939D5C893}" destId="{97E03675-5839-43CB-9E96-03E3AC5F7BF2}" srcOrd="6" destOrd="0" presId="urn:microsoft.com/office/officeart/2008/layout/BendingPictureBlocks"/>
    <dgm:cxn modelId="{19C3390E-8B9E-4216-967B-FC1D554B0C33}" type="presParOf" srcId="{97E03675-5839-43CB-9E96-03E3AC5F7BF2}" destId="{34C8B9A4-A371-41F2-BA6B-EDCE3E27BB57}" srcOrd="0" destOrd="0" presId="urn:microsoft.com/office/officeart/2008/layout/BendingPictureBlocks"/>
    <dgm:cxn modelId="{9F98694B-B267-4872-8290-47CBBEC337B5}" type="presParOf" srcId="{97E03675-5839-43CB-9E96-03E3AC5F7BF2}" destId="{28527FDC-C8BB-4D80-A5A3-70A03AD7C91B}" srcOrd="1" destOrd="0" presId="urn:microsoft.com/office/officeart/2008/layout/BendingPictureBlocks"/>
    <dgm:cxn modelId="{4C49B4C6-F08C-4EFC-A337-6C80E57D8CF6}" type="presParOf" srcId="{42DD42B4-06A2-48BA-A088-462939D5C893}" destId="{0166A62F-5336-4026-8336-DAA562C38D11}" srcOrd="7" destOrd="0" presId="urn:microsoft.com/office/officeart/2008/layout/BendingPictureBlocks"/>
    <dgm:cxn modelId="{6F7F9D68-0C58-4A6D-B165-33380D1FE00D}" type="presParOf" srcId="{42DD42B4-06A2-48BA-A088-462939D5C893}" destId="{2440937E-5B00-4AAF-9BBF-F92D5BCB25BF}" srcOrd="8" destOrd="0" presId="urn:microsoft.com/office/officeart/2008/layout/BendingPictureBlocks"/>
    <dgm:cxn modelId="{D7771680-C81A-4BFD-A125-7F8471CE2019}" type="presParOf" srcId="{2440937E-5B00-4AAF-9BBF-F92D5BCB25BF}" destId="{39979D8C-F07D-41ED-80D8-6AFB54700B61}" srcOrd="0" destOrd="0" presId="urn:microsoft.com/office/officeart/2008/layout/BendingPictureBlocks"/>
    <dgm:cxn modelId="{56970853-2445-42E3-99DB-22F1FBAA0963}" type="presParOf" srcId="{2440937E-5B00-4AAF-9BBF-F92D5BCB25BF}" destId="{09AE4523-5F77-4E24-8E6F-0C28C2A5F24E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E986006-2BC0-4F95-ADFC-CC4A4D9F169D}" type="doc">
      <dgm:prSet loTypeId="urn:microsoft.com/office/officeart/2005/8/layout/hList2" loCatId="picture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B9745E06-EC89-4B28-A38C-847893EB218D}">
      <dgm:prSet phldrT="[Text]"/>
      <dgm:spPr/>
      <dgm:t>
        <a:bodyPr/>
        <a:lstStyle/>
        <a:p>
          <a:r>
            <a:rPr lang="en-US" dirty="0"/>
            <a:t>$$$</a:t>
          </a:r>
        </a:p>
      </dgm:t>
    </dgm:pt>
    <dgm:pt modelId="{247DA95C-FF3C-451F-B817-35D2FE1E151B}" type="parTrans" cxnId="{8C93096A-8273-4B53-821B-F50C2AA0619F}">
      <dgm:prSet/>
      <dgm:spPr/>
      <dgm:t>
        <a:bodyPr/>
        <a:lstStyle/>
        <a:p>
          <a:endParaRPr lang="en-US"/>
        </a:p>
      </dgm:t>
    </dgm:pt>
    <dgm:pt modelId="{236743C3-5257-4847-BC64-BEEBCC9ADCBF}" type="sibTrans" cxnId="{8C93096A-8273-4B53-821B-F50C2AA0619F}">
      <dgm:prSet/>
      <dgm:spPr/>
      <dgm:t>
        <a:bodyPr/>
        <a:lstStyle/>
        <a:p>
          <a:endParaRPr lang="en-US"/>
        </a:p>
      </dgm:t>
    </dgm:pt>
    <dgm:pt modelId="{CD9787B7-03BE-4596-B96C-049C24071C7C}">
      <dgm:prSet phldrT="[Text]"/>
      <dgm:spPr/>
      <dgm:t>
        <a:bodyPr/>
        <a:lstStyle/>
        <a:p>
          <a:pPr algn="r">
            <a:buFontTx/>
            <a:buNone/>
          </a:pPr>
          <a:r>
            <a:rPr lang="en-US" b="1" dirty="0" err="1"/>
            <a:t>Westmark</a:t>
          </a:r>
          <a:r>
            <a:rPr lang="en-US" b="1" dirty="0"/>
            <a:t> </a:t>
          </a:r>
        </a:p>
      </dgm:t>
    </dgm:pt>
    <dgm:pt modelId="{AAE8A27C-D210-4056-8884-269445832B2B}" type="parTrans" cxnId="{8C98A6A1-5F47-4B69-AF93-366F55434DFB}">
      <dgm:prSet/>
      <dgm:spPr/>
      <dgm:t>
        <a:bodyPr/>
        <a:lstStyle/>
        <a:p>
          <a:endParaRPr lang="en-US"/>
        </a:p>
      </dgm:t>
    </dgm:pt>
    <dgm:pt modelId="{87225583-A49F-44BD-922F-2C248E84FDED}" type="sibTrans" cxnId="{8C98A6A1-5F47-4B69-AF93-366F55434DFB}">
      <dgm:prSet/>
      <dgm:spPr/>
      <dgm:t>
        <a:bodyPr/>
        <a:lstStyle/>
        <a:p>
          <a:endParaRPr lang="en-US"/>
        </a:p>
      </dgm:t>
    </dgm:pt>
    <dgm:pt modelId="{6A13319C-66DE-4F60-8E16-733DDC514119}">
      <dgm:prSet phldrT="[Text]"/>
      <dgm:spPr/>
      <dgm:t>
        <a:bodyPr/>
        <a:lstStyle/>
        <a:p>
          <a:pPr algn="l"/>
          <a:r>
            <a:rPr lang="en-US" dirty="0"/>
            <a:t>In the heart of downtown</a:t>
          </a:r>
        </a:p>
      </dgm:t>
    </dgm:pt>
    <dgm:pt modelId="{DFDBDAB5-2171-4A46-AFD0-77D958A46DEE}" type="parTrans" cxnId="{781B49A2-CFFE-475A-BA2A-83BE4FF1DAA0}">
      <dgm:prSet/>
      <dgm:spPr/>
      <dgm:t>
        <a:bodyPr/>
        <a:lstStyle/>
        <a:p>
          <a:endParaRPr lang="en-US"/>
        </a:p>
      </dgm:t>
    </dgm:pt>
    <dgm:pt modelId="{EA453D5D-ED4D-4144-8038-9C2B5789D03F}" type="sibTrans" cxnId="{781B49A2-CFFE-475A-BA2A-83BE4FF1DAA0}">
      <dgm:prSet/>
      <dgm:spPr/>
      <dgm:t>
        <a:bodyPr/>
        <a:lstStyle/>
        <a:p>
          <a:endParaRPr lang="en-US"/>
        </a:p>
      </dgm:t>
    </dgm:pt>
    <dgm:pt modelId="{30215089-F9E4-4726-AF3D-407612CC47BD}">
      <dgm:prSet phldrT="[Text]"/>
      <dgm:spPr/>
      <dgm:t>
        <a:bodyPr/>
        <a:lstStyle/>
        <a:p>
          <a:r>
            <a:rPr lang="en-US" dirty="0"/>
            <a:t>$$</a:t>
          </a:r>
        </a:p>
      </dgm:t>
    </dgm:pt>
    <dgm:pt modelId="{EA2EAE00-D0B6-4C59-9B1F-1633A18CF638}" type="parTrans" cxnId="{E8D75458-B7CF-48C4-9448-DA080F0171B3}">
      <dgm:prSet/>
      <dgm:spPr/>
      <dgm:t>
        <a:bodyPr/>
        <a:lstStyle/>
        <a:p>
          <a:endParaRPr lang="en-US"/>
        </a:p>
      </dgm:t>
    </dgm:pt>
    <dgm:pt modelId="{30F7EC0D-7206-46B5-9ED7-55063C86D69E}" type="sibTrans" cxnId="{E8D75458-B7CF-48C4-9448-DA080F0171B3}">
      <dgm:prSet/>
      <dgm:spPr/>
      <dgm:t>
        <a:bodyPr/>
        <a:lstStyle/>
        <a:p>
          <a:endParaRPr lang="en-US"/>
        </a:p>
      </dgm:t>
    </dgm:pt>
    <dgm:pt modelId="{895E27B5-51A5-432F-B683-A7C30D20F4F3}">
      <dgm:prSet phldrT="[Text]"/>
      <dgm:spPr/>
      <dgm:t>
        <a:bodyPr/>
        <a:lstStyle/>
        <a:p>
          <a:pPr algn="l"/>
          <a:r>
            <a:rPr lang="en-US" dirty="0"/>
            <a:t>Walking distance to downtown</a:t>
          </a:r>
        </a:p>
      </dgm:t>
    </dgm:pt>
    <dgm:pt modelId="{2C728B00-EDF3-42B4-99D4-0252FFEB3C89}" type="parTrans" cxnId="{FBB2435E-7970-4CE3-BD9A-13F031C1E2DE}">
      <dgm:prSet/>
      <dgm:spPr/>
      <dgm:t>
        <a:bodyPr/>
        <a:lstStyle/>
        <a:p>
          <a:endParaRPr lang="en-US"/>
        </a:p>
      </dgm:t>
    </dgm:pt>
    <dgm:pt modelId="{AC730DA5-4C5A-4D8E-AADA-CA7FA232EC74}" type="sibTrans" cxnId="{FBB2435E-7970-4CE3-BD9A-13F031C1E2DE}">
      <dgm:prSet/>
      <dgm:spPr/>
      <dgm:t>
        <a:bodyPr/>
        <a:lstStyle/>
        <a:p>
          <a:endParaRPr lang="en-US"/>
        </a:p>
      </dgm:t>
    </dgm:pt>
    <dgm:pt modelId="{F64FFD9C-1772-4202-A28B-415D8746E3E7}">
      <dgm:prSet phldrT="[Text]"/>
      <dgm:spPr/>
      <dgm:t>
        <a:bodyPr/>
        <a:lstStyle/>
        <a:p>
          <a:pPr algn="l"/>
          <a:r>
            <a:rPr lang="en-US" dirty="0"/>
            <a:t>Breakfast included</a:t>
          </a:r>
        </a:p>
      </dgm:t>
    </dgm:pt>
    <dgm:pt modelId="{6AD1DEC6-CF56-4915-86E1-59D90B9293A2}" type="parTrans" cxnId="{BC02C88B-1103-4853-A8C4-329935BBFE5F}">
      <dgm:prSet/>
      <dgm:spPr/>
      <dgm:t>
        <a:bodyPr/>
        <a:lstStyle/>
        <a:p>
          <a:endParaRPr lang="en-US"/>
        </a:p>
      </dgm:t>
    </dgm:pt>
    <dgm:pt modelId="{5319002B-1234-44D4-8D3E-1FCA96AED81A}" type="sibTrans" cxnId="{BC02C88B-1103-4853-A8C4-329935BBFE5F}">
      <dgm:prSet/>
      <dgm:spPr/>
      <dgm:t>
        <a:bodyPr/>
        <a:lstStyle/>
        <a:p>
          <a:endParaRPr lang="en-US"/>
        </a:p>
      </dgm:t>
    </dgm:pt>
    <dgm:pt modelId="{B0CB6126-DF69-46A0-BCDD-BFC4733E4250}">
      <dgm:prSet phldrT="[Text]"/>
      <dgm:spPr/>
      <dgm:t>
        <a:bodyPr/>
        <a:lstStyle/>
        <a:p>
          <a:r>
            <a:rPr lang="en-US" dirty="0"/>
            <a:t>$</a:t>
          </a:r>
        </a:p>
      </dgm:t>
    </dgm:pt>
    <dgm:pt modelId="{4208C369-C592-4208-B0D9-46BF80F6D1C5}" type="parTrans" cxnId="{AABA9708-4592-457F-8878-EB93C3C59156}">
      <dgm:prSet/>
      <dgm:spPr/>
      <dgm:t>
        <a:bodyPr/>
        <a:lstStyle/>
        <a:p>
          <a:endParaRPr lang="en-US"/>
        </a:p>
      </dgm:t>
    </dgm:pt>
    <dgm:pt modelId="{E832B4A8-DAA8-4CE6-8387-77D84F12B0EC}" type="sibTrans" cxnId="{AABA9708-4592-457F-8878-EB93C3C59156}">
      <dgm:prSet/>
      <dgm:spPr/>
      <dgm:t>
        <a:bodyPr/>
        <a:lstStyle/>
        <a:p>
          <a:endParaRPr lang="en-US"/>
        </a:p>
      </dgm:t>
    </dgm:pt>
    <dgm:pt modelId="{E1D165B2-C360-46AF-AF55-4F3F3FFBE561}">
      <dgm:prSet phldrT="[Text]"/>
      <dgm:spPr/>
      <dgm:t>
        <a:bodyPr/>
        <a:lstStyle/>
        <a:p>
          <a:pPr algn="r">
            <a:buFontTx/>
            <a:buNone/>
          </a:pPr>
          <a:r>
            <a:rPr lang="en-US" b="1" dirty="0" err="1"/>
            <a:t>Starrigavan</a:t>
          </a:r>
          <a:r>
            <a:rPr lang="en-US" b="1" dirty="0"/>
            <a:t> Recreation Area</a:t>
          </a:r>
        </a:p>
      </dgm:t>
    </dgm:pt>
    <dgm:pt modelId="{DEBCE058-5111-421E-B922-C4DA7AAD6330}" type="parTrans" cxnId="{D5B9A3C4-3202-4D9B-A00D-F84ED79ADA62}">
      <dgm:prSet/>
      <dgm:spPr/>
      <dgm:t>
        <a:bodyPr/>
        <a:lstStyle/>
        <a:p>
          <a:endParaRPr lang="en-US"/>
        </a:p>
      </dgm:t>
    </dgm:pt>
    <dgm:pt modelId="{6901107E-6410-436A-ACE6-6EB534AF544E}" type="sibTrans" cxnId="{D5B9A3C4-3202-4D9B-A00D-F84ED79ADA62}">
      <dgm:prSet/>
      <dgm:spPr/>
      <dgm:t>
        <a:bodyPr/>
        <a:lstStyle/>
        <a:p>
          <a:endParaRPr lang="en-US"/>
        </a:p>
      </dgm:t>
    </dgm:pt>
    <dgm:pt modelId="{A7237806-636C-43B6-BD5C-43F72B379DE4}">
      <dgm:prSet phldrT="[Text]"/>
      <dgm:spPr/>
      <dgm:t>
        <a:bodyPr/>
        <a:lstStyle/>
        <a:p>
          <a:pPr algn="l"/>
          <a:r>
            <a:rPr lang="en-US" dirty="0"/>
            <a:t>Views of esteemed harbor</a:t>
          </a:r>
        </a:p>
      </dgm:t>
    </dgm:pt>
    <dgm:pt modelId="{8EF6CB4B-A71A-4A59-B5FE-D4490BEA3A22}" type="parTrans" cxnId="{484C1802-ED51-4A93-BB05-F3A21E5F590D}">
      <dgm:prSet/>
      <dgm:spPr/>
      <dgm:t>
        <a:bodyPr/>
        <a:lstStyle/>
        <a:p>
          <a:endParaRPr lang="en-US"/>
        </a:p>
      </dgm:t>
    </dgm:pt>
    <dgm:pt modelId="{E4601711-73CF-4F6F-A999-72EFDF061A69}" type="sibTrans" cxnId="{484C1802-ED51-4A93-BB05-F3A21E5F590D}">
      <dgm:prSet/>
      <dgm:spPr/>
      <dgm:t>
        <a:bodyPr/>
        <a:lstStyle/>
        <a:p>
          <a:endParaRPr lang="en-US"/>
        </a:p>
      </dgm:t>
    </dgm:pt>
    <dgm:pt modelId="{E12EA491-99EF-4F54-BB5F-5DD1A28D23AB}">
      <dgm:prSet phldrT="[Text]"/>
      <dgm:spPr/>
      <dgm:t>
        <a:bodyPr/>
        <a:lstStyle/>
        <a:p>
          <a:pPr algn="l"/>
          <a:r>
            <a:rPr lang="en-US" dirty="0"/>
            <a:t>Restaurant</a:t>
          </a:r>
        </a:p>
      </dgm:t>
    </dgm:pt>
    <dgm:pt modelId="{CB82AFA8-988B-4F84-8C55-17344D1DD210}" type="parTrans" cxnId="{0253D905-C336-45DF-82D3-731992B6138F}">
      <dgm:prSet/>
      <dgm:spPr/>
      <dgm:t>
        <a:bodyPr/>
        <a:lstStyle/>
        <a:p>
          <a:endParaRPr lang="en-US"/>
        </a:p>
      </dgm:t>
    </dgm:pt>
    <dgm:pt modelId="{0F49FFD4-455E-4849-9462-99FEBB049C41}" type="sibTrans" cxnId="{0253D905-C336-45DF-82D3-731992B6138F}">
      <dgm:prSet/>
      <dgm:spPr/>
      <dgm:t>
        <a:bodyPr/>
        <a:lstStyle/>
        <a:p>
          <a:endParaRPr lang="en-US"/>
        </a:p>
      </dgm:t>
    </dgm:pt>
    <dgm:pt modelId="{333E1A3F-67A6-4130-B4D2-8A992C13305F}">
      <dgm:prSet phldrT="[Text]"/>
      <dgm:spPr/>
      <dgm:t>
        <a:bodyPr/>
        <a:lstStyle/>
        <a:p>
          <a:pPr algn="l"/>
          <a:endParaRPr lang="en-US" dirty="0"/>
        </a:p>
      </dgm:t>
    </dgm:pt>
    <dgm:pt modelId="{AB729282-180A-42AB-929E-4443FDAD9213}" type="parTrans" cxnId="{B5DDA48B-083F-49B0-A77E-9810DB875F84}">
      <dgm:prSet/>
      <dgm:spPr/>
      <dgm:t>
        <a:bodyPr/>
        <a:lstStyle/>
        <a:p>
          <a:endParaRPr lang="en-US"/>
        </a:p>
      </dgm:t>
    </dgm:pt>
    <dgm:pt modelId="{5C1319AE-FD12-447A-B9AF-4518BF87C6D7}" type="sibTrans" cxnId="{B5DDA48B-083F-49B0-A77E-9810DB875F84}">
      <dgm:prSet/>
      <dgm:spPr/>
      <dgm:t>
        <a:bodyPr/>
        <a:lstStyle/>
        <a:p>
          <a:endParaRPr lang="en-US"/>
        </a:p>
      </dgm:t>
    </dgm:pt>
    <dgm:pt modelId="{A1D775EA-5B14-43EA-BAC0-C2443AE43D73}">
      <dgm:prSet phldrT="[Text]"/>
      <dgm:spPr/>
      <dgm:t>
        <a:bodyPr/>
        <a:lstStyle/>
        <a:p>
          <a:pPr algn="r">
            <a:buFontTx/>
            <a:buNone/>
          </a:pPr>
          <a:endParaRPr lang="en-US" b="1" dirty="0"/>
        </a:p>
      </dgm:t>
    </dgm:pt>
    <dgm:pt modelId="{75644B93-3E9C-4CC3-B0B3-EAE2E1BB461E}" type="parTrans" cxnId="{22C54624-82A4-4144-879B-A201B5F08F3B}">
      <dgm:prSet/>
      <dgm:spPr/>
      <dgm:t>
        <a:bodyPr/>
        <a:lstStyle/>
        <a:p>
          <a:endParaRPr lang="en-US"/>
        </a:p>
      </dgm:t>
    </dgm:pt>
    <dgm:pt modelId="{1078559F-B24B-4B11-BE60-EBA628C22F8B}" type="sibTrans" cxnId="{22C54624-82A4-4144-879B-A201B5F08F3B}">
      <dgm:prSet/>
      <dgm:spPr/>
      <dgm:t>
        <a:bodyPr/>
        <a:lstStyle/>
        <a:p>
          <a:endParaRPr lang="en-US"/>
        </a:p>
      </dgm:t>
    </dgm:pt>
    <dgm:pt modelId="{E6ABCAD0-DD3F-43BD-AC1D-78170E88C9A2}">
      <dgm:prSet phldrT="[Text]"/>
      <dgm:spPr/>
      <dgm:t>
        <a:bodyPr/>
        <a:lstStyle/>
        <a:p>
          <a:pPr algn="r">
            <a:buFontTx/>
            <a:buNone/>
          </a:pPr>
          <a:r>
            <a:rPr lang="en-US" b="1" dirty="0"/>
            <a:t>Hotel</a:t>
          </a:r>
        </a:p>
      </dgm:t>
    </dgm:pt>
    <dgm:pt modelId="{DCDE40A4-1D12-436A-A0F0-DAEBA7445C08}" type="parTrans" cxnId="{A226D55F-9998-435F-A68B-452BE71933D2}">
      <dgm:prSet/>
      <dgm:spPr/>
      <dgm:t>
        <a:bodyPr/>
        <a:lstStyle/>
        <a:p>
          <a:endParaRPr lang="en-US"/>
        </a:p>
      </dgm:t>
    </dgm:pt>
    <dgm:pt modelId="{83E270B9-DA47-4512-BA71-6FCD9B2CA58A}" type="sibTrans" cxnId="{A226D55F-9998-435F-A68B-452BE71933D2}">
      <dgm:prSet/>
      <dgm:spPr/>
      <dgm:t>
        <a:bodyPr/>
        <a:lstStyle/>
        <a:p>
          <a:endParaRPr lang="en-US"/>
        </a:p>
      </dgm:t>
    </dgm:pt>
    <dgm:pt modelId="{B7CF37CE-B868-4191-8E07-170355389A8B}">
      <dgm:prSet phldrT="[Text]"/>
      <dgm:spPr/>
      <dgm:t>
        <a:bodyPr/>
        <a:lstStyle/>
        <a:p>
          <a:pPr algn="r">
            <a:buFontTx/>
            <a:buNone/>
          </a:pPr>
          <a:r>
            <a:rPr lang="en-US" b="1" dirty="0"/>
            <a:t>Super 8</a:t>
          </a:r>
          <a:endParaRPr lang="en-US" dirty="0"/>
        </a:p>
      </dgm:t>
    </dgm:pt>
    <dgm:pt modelId="{E3C6BF81-EDDB-4F0F-9881-F15AFB88A31F}" type="parTrans" cxnId="{675915C7-C102-4223-A054-F50214A52E87}">
      <dgm:prSet/>
      <dgm:spPr/>
      <dgm:t>
        <a:bodyPr/>
        <a:lstStyle/>
        <a:p>
          <a:endParaRPr lang="en-US"/>
        </a:p>
      </dgm:t>
    </dgm:pt>
    <dgm:pt modelId="{BCC09EF8-6FA0-4652-9917-8E4E0E9313D8}" type="sibTrans" cxnId="{675915C7-C102-4223-A054-F50214A52E87}">
      <dgm:prSet/>
      <dgm:spPr/>
      <dgm:t>
        <a:bodyPr/>
        <a:lstStyle/>
        <a:p>
          <a:endParaRPr lang="en-US"/>
        </a:p>
      </dgm:t>
    </dgm:pt>
    <dgm:pt modelId="{4C9BD914-EE22-4FA1-A9BD-F141B69FA3C5}">
      <dgm:prSet phldrT="[Text]"/>
      <dgm:spPr/>
      <dgm:t>
        <a:bodyPr/>
        <a:lstStyle/>
        <a:p>
          <a:pPr algn="r">
            <a:buFontTx/>
            <a:buNone/>
          </a:pPr>
          <a:r>
            <a:rPr lang="en-US" b="1" dirty="0"/>
            <a:t>Hotel</a:t>
          </a:r>
        </a:p>
      </dgm:t>
    </dgm:pt>
    <dgm:pt modelId="{C2BC9945-4CFA-45F3-8A51-E6829646FA1C}" type="parTrans" cxnId="{A76C6591-C305-4743-9703-620570C020DD}">
      <dgm:prSet/>
      <dgm:spPr/>
      <dgm:t>
        <a:bodyPr/>
        <a:lstStyle/>
        <a:p>
          <a:endParaRPr lang="en-US"/>
        </a:p>
      </dgm:t>
    </dgm:pt>
    <dgm:pt modelId="{EBF717E8-F786-41D3-B19D-4D0FAA53D846}" type="sibTrans" cxnId="{A76C6591-C305-4743-9703-620570C020DD}">
      <dgm:prSet/>
      <dgm:spPr/>
      <dgm:t>
        <a:bodyPr/>
        <a:lstStyle/>
        <a:p>
          <a:endParaRPr lang="en-US"/>
        </a:p>
      </dgm:t>
    </dgm:pt>
    <dgm:pt modelId="{2F9E88F0-C479-41F6-A47F-FA4F65D640BD}">
      <dgm:prSet phldrT="[Text]"/>
      <dgm:spPr/>
      <dgm:t>
        <a:bodyPr/>
        <a:lstStyle/>
        <a:p>
          <a:pPr algn="r">
            <a:buFontTx/>
            <a:buNone/>
          </a:pPr>
          <a:endParaRPr lang="en-US" b="1" dirty="0"/>
        </a:p>
      </dgm:t>
    </dgm:pt>
    <dgm:pt modelId="{511629E3-EB4D-41D5-B1A3-78223C93F911}" type="parTrans" cxnId="{B1CD8A5C-73DA-436A-9ECB-3A19A9978D65}">
      <dgm:prSet/>
      <dgm:spPr/>
      <dgm:t>
        <a:bodyPr/>
        <a:lstStyle/>
        <a:p>
          <a:endParaRPr lang="en-US"/>
        </a:p>
      </dgm:t>
    </dgm:pt>
    <dgm:pt modelId="{CFB66DD5-AE99-4307-8E3D-02B24F6D5108}" type="sibTrans" cxnId="{B1CD8A5C-73DA-436A-9ECB-3A19A9978D65}">
      <dgm:prSet/>
      <dgm:spPr/>
      <dgm:t>
        <a:bodyPr/>
        <a:lstStyle/>
        <a:p>
          <a:endParaRPr lang="en-US"/>
        </a:p>
      </dgm:t>
    </dgm:pt>
    <dgm:pt modelId="{4D186765-20B2-4C35-AC8F-E1452CBFFECF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b="0" dirty="0"/>
            <a:t>Remote campsites</a:t>
          </a:r>
        </a:p>
      </dgm:t>
    </dgm:pt>
    <dgm:pt modelId="{89735D38-774B-47F1-B886-1EE4A3C12D80}" type="parTrans" cxnId="{5D2AF96B-2223-4C65-90C8-FBDF6D6CAD4A}">
      <dgm:prSet/>
      <dgm:spPr/>
      <dgm:t>
        <a:bodyPr/>
        <a:lstStyle/>
        <a:p>
          <a:endParaRPr lang="en-US"/>
        </a:p>
      </dgm:t>
    </dgm:pt>
    <dgm:pt modelId="{3D199E65-27CB-4884-A1AC-3781EE630A69}" type="sibTrans" cxnId="{5D2AF96B-2223-4C65-90C8-FBDF6D6CAD4A}">
      <dgm:prSet/>
      <dgm:spPr/>
      <dgm:t>
        <a:bodyPr/>
        <a:lstStyle/>
        <a:p>
          <a:endParaRPr lang="en-US"/>
        </a:p>
      </dgm:t>
    </dgm:pt>
    <dgm:pt modelId="{08D73687-1932-4228-BCBC-2DBBFD1F5C7E}">
      <dgm:prSet phldrT="[Text]"/>
      <dgm:spPr/>
      <dgm:t>
        <a:bodyPr/>
        <a:lstStyle/>
        <a:p>
          <a:pPr algn="r">
            <a:buFontTx/>
            <a:buNone/>
          </a:pPr>
          <a:endParaRPr lang="en-US" b="1" dirty="0"/>
        </a:p>
      </dgm:t>
    </dgm:pt>
    <dgm:pt modelId="{D0BB09B2-30E7-4B20-A1FF-E73D144FBC9F}" type="parTrans" cxnId="{0FC2C6DE-940A-4ABD-B182-E910D9D0BA5B}">
      <dgm:prSet/>
      <dgm:spPr/>
      <dgm:t>
        <a:bodyPr/>
        <a:lstStyle/>
        <a:p>
          <a:endParaRPr lang="en-US"/>
        </a:p>
      </dgm:t>
    </dgm:pt>
    <dgm:pt modelId="{B9D5F57A-CD9A-4B91-B2C2-65FF66C914AA}" type="sibTrans" cxnId="{0FC2C6DE-940A-4ABD-B182-E910D9D0BA5B}">
      <dgm:prSet/>
      <dgm:spPr/>
      <dgm:t>
        <a:bodyPr/>
        <a:lstStyle/>
        <a:p>
          <a:endParaRPr lang="en-US"/>
        </a:p>
      </dgm:t>
    </dgm:pt>
    <dgm:pt modelId="{FD16B61A-F2E3-4F96-B8A4-C95A5F1A2258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b="0" dirty="0"/>
            <a:t>7 mi. north of Sitka, ¾ mi. from Ferry</a:t>
          </a:r>
        </a:p>
      </dgm:t>
    </dgm:pt>
    <dgm:pt modelId="{4624F51C-6079-40E0-9174-A5B61A2D8554}" type="parTrans" cxnId="{57CD89B2-92F8-4AC9-B19E-E92E43FBDEFF}">
      <dgm:prSet/>
      <dgm:spPr/>
      <dgm:t>
        <a:bodyPr/>
        <a:lstStyle/>
        <a:p>
          <a:endParaRPr lang="en-US"/>
        </a:p>
      </dgm:t>
    </dgm:pt>
    <dgm:pt modelId="{E35C6DE9-437C-4267-9B43-9CBEB28601BB}" type="sibTrans" cxnId="{57CD89B2-92F8-4AC9-B19E-E92E43FBDEFF}">
      <dgm:prSet/>
      <dgm:spPr/>
      <dgm:t>
        <a:bodyPr/>
        <a:lstStyle/>
        <a:p>
          <a:endParaRPr lang="en-US"/>
        </a:p>
      </dgm:t>
    </dgm:pt>
    <dgm:pt modelId="{8ACC41DA-C269-4F1D-8C56-91D9BE9341B5}" type="pres">
      <dgm:prSet presAssocID="{8E986006-2BC0-4F95-ADFC-CC4A4D9F169D}" presName="linearFlow" presStyleCnt="0">
        <dgm:presLayoutVars>
          <dgm:dir/>
          <dgm:animLvl val="lvl"/>
          <dgm:resizeHandles/>
        </dgm:presLayoutVars>
      </dgm:prSet>
      <dgm:spPr/>
    </dgm:pt>
    <dgm:pt modelId="{5F9DC027-D64B-4F90-8F4A-C09DA98DAEC0}" type="pres">
      <dgm:prSet presAssocID="{B9745E06-EC89-4B28-A38C-847893EB218D}" presName="compositeNode" presStyleCnt="0">
        <dgm:presLayoutVars>
          <dgm:bulletEnabled val="1"/>
        </dgm:presLayoutVars>
      </dgm:prSet>
      <dgm:spPr/>
    </dgm:pt>
    <dgm:pt modelId="{42ACF8EB-88CC-4999-BC5F-C7F76F2804D8}" type="pres">
      <dgm:prSet presAssocID="{B9745E06-EC89-4B28-A38C-847893EB218D}" presName="image" presStyleLbl="fgImgPlace1" presStyleIdx="0" presStyleCnt="3"/>
      <dgm:spPr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6498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</dgm:pt>
    <dgm:pt modelId="{A822AF78-27B9-4EBC-BDA8-049750E9FB4C}" type="pres">
      <dgm:prSet presAssocID="{B9745E06-EC89-4B28-A38C-847893EB218D}" presName="childNode" presStyleLbl="node1" presStyleIdx="0" presStyleCnt="3">
        <dgm:presLayoutVars>
          <dgm:bulletEnabled val="1"/>
        </dgm:presLayoutVars>
      </dgm:prSet>
      <dgm:spPr/>
    </dgm:pt>
    <dgm:pt modelId="{E0012DF5-BBBC-472F-95A8-7BE26ACCB4A4}" type="pres">
      <dgm:prSet presAssocID="{B9745E06-EC89-4B28-A38C-847893EB218D}" presName="parentNode" presStyleLbl="revTx" presStyleIdx="0" presStyleCnt="3">
        <dgm:presLayoutVars>
          <dgm:chMax val="0"/>
          <dgm:bulletEnabled val="1"/>
        </dgm:presLayoutVars>
      </dgm:prSet>
      <dgm:spPr/>
    </dgm:pt>
    <dgm:pt modelId="{C9F61AB2-3ED0-4F28-ABB5-4384646E6F11}" type="pres">
      <dgm:prSet presAssocID="{236743C3-5257-4847-BC64-BEEBCC9ADCBF}" presName="sibTrans" presStyleCnt="0"/>
      <dgm:spPr/>
    </dgm:pt>
    <dgm:pt modelId="{1266D141-6A86-4AE6-8F95-ED17C1B3A639}" type="pres">
      <dgm:prSet presAssocID="{30215089-F9E4-4726-AF3D-407612CC47BD}" presName="compositeNode" presStyleCnt="0">
        <dgm:presLayoutVars>
          <dgm:bulletEnabled val="1"/>
        </dgm:presLayoutVars>
      </dgm:prSet>
      <dgm:spPr/>
    </dgm:pt>
    <dgm:pt modelId="{5B8F70E1-C2D5-4ED4-BF54-192108A950E5}" type="pres">
      <dgm:prSet presAssocID="{30215089-F9E4-4726-AF3D-407612CC47BD}" presName="image" presStyleLbl="fgImgPlac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B25DB3AE-FBAD-44A1-A8C1-47E0D9424760}" type="pres">
      <dgm:prSet presAssocID="{30215089-F9E4-4726-AF3D-407612CC47BD}" presName="childNode" presStyleLbl="node1" presStyleIdx="1" presStyleCnt="3">
        <dgm:presLayoutVars>
          <dgm:bulletEnabled val="1"/>
        </dgm:presLayoutVars>
      </dgm:prSet>
      <dgm:spPr/>
    </dgm:pt>
    <dgm:pt modelId="{9F057CCE-5111-41F1-930C-96D8DCE9F77F}" type="pres">
      <dgm:prSet presAssocID="{30215089-F9E4-4726-AF3D-407612CC47BD}" presName="parentNode" presStyleLbl="revTx" presStyleIdx="1" presStyleCnt="3">
        <dgm:presLayoutVars>
          <dgm:chMax val="0"/>
          <dgm:bulletEnabled val="1"/>
        </dgm:presLayoutVars>
      </dgm:prSet>
      <dgm:spPr/>
    </dgm:pt>
    <dgm:pt modelId="{78B8E8F8-7525-45D5-8E89-8DC28BADCC2D}" type="pres">
      <dgm:prSet presAssocID="{30F7EC0D-7206-46B5-9ED7-55063C86D69E}" presName="sibTrans" presStyleCnt="0"/>
      <dgm:spPr/>
    </dgm:pt>
    <dgm:pt modelId="{335A2E4B-B280-4ADC-85EF-45A0EA07170F}" type="pres">
      <dgm:prSet presAssocID="{B0CB6126-DF69-46A0-BCDD-BFC4733E4250}" presName="compositeNode" presStyleCnt="0">
        <dgm:presLayoutVars>
          <dgm:bulletEnabled val="1"/>
        </dgm:presLayoutVars>
      </dgm:prSet>
      <dgm:spPr/>
    </dgm:pt>
    <dgm:pt modelId="{308F56A3-87E7-4283-81F8-5E3F11F1B37B}" type="pres">
      <dgm:prSet presAssocID="{B0CB6126-DF69-46A0-BCDD-BFC4733E4250}" presName="image" presStyleLbl="fgImgPlace1" presStyleIdx="2" presStyleCnt="3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3DB4069E-ABF9-4D18-A098-E4C35B1202FE}" type="pres">
      <dgm:prSet presAssocID="{B0CB6126-DF69-46A0-BCDD-BFC4733E4250}" presName="childNode" presStyleLbl="node1" presStyleIdx="2" presStyleCnt="3">
        <dgm:presLayoutVars>
          <dgm:bulletEnabled val="1"/>
        </dgm:presLayoutVars>
      </dgm:prSet>
      <dgm:spPr/>
    </dgm:pt>
    <dgm:pt modelId="{297CFFDB-F44F-4FEC-AF74-09A13CF2EF5C}" type="pres">
      <dgm:prSet presAssocID="{B0CB6126-DF69-46A0-BCDD-BFC4733E4250}" presName="parentNode" presStyleLbl="revTx" presStyleIdx="2" presStyleCnt="3">
        <dgm:presLayoutVars>
          <dgm:chMax val="0"/>
          <dgm:bulletEnabled val="1"/>
        </dgm:presLayoutVars>
      </dgm:prSet>
      <dgm:spPr/>
    </dgm:pt>
  </dgm:ptLst>
  <dgm:cxnLst>
    <dgm:cxn modelId="{22C54624-82A4-4144-879B-A201B5F08F3B}" srcId="{B9745E06-EC89-4B28-A38C-847893EB218D}" destId="{A1D775EA-5B14-43EA-BAC0-C2443AE43D73}" srcOrd="2" destOrd="0" parTransId="{75644B93-3E9C-4CC3-B0B3-EAE2E1BB461E}" sibTransId="{1078559F-B24B-4B11-BE60-EBA628C22F8B}"/>
    <dgm:cxn modelId="{5D2AF96B-2223-4C65-90C8-FBDF6D6CAD4A}" srcId="{B0CB6126-DF69-46A0-BCDD-BFC4733E4250}" destId="{4D186765-20B2-4C35-AC8F-E1452CBFFECF}" srcOrd="2" destOrd="0" parTransId="{89735D38-774B-47F1-B886-1EE4A3C12D80}" sibTransId="{3D199E65-27CB-4884-A1AC-3781EE630A69}"/>
    <dgm:cxn modelId="{B1CD8A5C-73DA-436A-9ECB-3A19A9978D65}" srcId="{30215089-F9E4-4726-AF3D-407612CC47BD}" destId="{2F9E88F0-C479-41F6-A47F-FA4F65D640BD}" srcOrd="2" destOrd="0" parTransId="{511629E3-EB4D-41D5-B1A3-78223C93F911}" sibTransId="{CFB66DD5-AE99-4307-8E3D-02B24F6D5108}"/>
    <dgm:cxn modelId="{A6375272-3EA3-40BF-BCF4-2335B7FDC900}" type="presOf" srcId="{2F9E88F0-C479-41F6-A47F-FA4F65D640BD}" destId="{B25DB3AE-FBAD-44A1-A8C1-47E0D9424760}" srcOrd="0" destOrd="2" presId="urn:microsoft.com/office/officeart/2005/8/layout/hList2"/>
    <dgm:cxn modelId="{A76C6591-C305-4743-9703-620570C020DD}" srcId="{30215089-F9E4-4726-AF3D-407612CC47BD}" destId="{4C9BD914-EE22-4FA1-A9BD-F141B69FA3C5}" srcOrd="1" destOrd="0" parTransId="{C2BC9945-4CFA-45F3-8A51-E6829646FA1C}" sibTransId="{EBF717E8-F786-41D3-B19D-4D0FAA53D846}"/>
    <dgm:cxn modelId="{ABFBD6A3-DF6C-4860-94EA-15CE60079635}" type="presOf" srcId="{333E1A3F-67A6-4130-B4D2-8A992C13305F}" destId="{B25DB3AE-FBAD-44A1-A8C1-47E0D9424760}" srcOrd="0" destOrd="5" presId="urn:microsoft.com/office/officeart/2005/8/layout/hList2"/>
    <dgm:cxn modelId="{AFAEB178-C9F8-4F30-A987-47C522CE9CC6}" type="presOf" srcId="{4C9BD914-EE22-4FA1-A9BD-F141B69FA3C5}" destId="{B25DB3AE-FBAD-44A1-A8C1-47E0D9424760}" srcOrd="0" destOrd="1" presId="urn:microsoft.com/office/officeart/2005/8/layout/hList2"/>
    <dgm:cxn modelId="{57CD89B2-92F8-4AC9-B19E-E92E43FBDEFF}" srcId="{B0CB6126-DF69-46A0-BCDD-BFC4733E4250}" destId="{FD16B61A-F2E3-4F96-B8A4-C95A5F1A2258}" srcOrd="3" destOrd="0" parTransId="{4624F51C-6079-40E0-9174-A5B61A2D8554}" sibTransId="{E35C6DE9-437C-4267-9B43-9CBEB28601BB}"/>
    <dgm:cxn modelId="{34A18A62-43F3-4B71-9D91-C3469EF25561}" type="presOf" srcId="{E6ABCAD0-DD3F-43BD-AC1D-78170E88C9A2}" destId="{A822AF78-27B9-4EBC-BDA8-049750E9FB4C}" srcOrd="0" destOrd="1" presId="urn:microsoft.com/office/officeart/2005/8/layout/hList2"/>
    <dgm:cxn modelId="{97183FC1-F6BA-4E12-9AC7-50B854D0DC60}" type="presOf" srcId="{FD16B61A-F2E3-4F96-B8A4-C95A5F1A2258}" destId="{3DB4069E-ABF9-4D18-A098-E4C35B1202FE}" srcOrd="0" destOrd="3" presId="urn:microsoft.com/office/officeart/2005/8/layout/hList2"/>
    <dgm:cxn modelId="{C9E9C395-8C01-4585-98FD-401ADD98300E}" type="presOf" srcId="{4D186765-20B2-4C35-AC8F-E1452CBFFECF}" destId="{3DB4069E-ABF9-4D18-A098-E4C35B1202FE}" srcOrd="0" destOrd="2" presId="urn:microsoft.com/office/officeart/2005/8/layout/hList2"/>
    <dgm:cxn modelId="{5497B45A-8763-480E-9B46-2D65505A2111}" type="presOf" srcId="{A1D775EA-5B14-43EA-BAC0-C2443AE43D73}" destId="{A822AF78-27B9-4EBC-BDA8-049750E9FB4C}" srcOrd="0" destOrd="2" presId="urn:microsoft.com/office/officeart/2005/8/layout/hList2"/>
    <dgm:cxn modelId="{A226D55F-9998-435F-A68B-452BE71933D2}" srcId="{B9745E06-EC89-4B28-A38C-847893EB218D}" destId="{E6ABCAD0-DD3F-43BD-AC1D-78170E88C9A2}" srcOrd="1" destOrd="0" parTransId="{DCDE40A4-1D12-436A-A0F0-DAEBA7445C08}" sibTransId="{83E270B9-DA47-4512-BA71-6FCD9B2CA58A}"/>
    <dgm:cxn modelId="{D5B9A3C4-3202-4D9B-A00D-F84ED79ADA62}" srcId="{B0CB6126-DF69-46A0-BCDD-BFC4733E4250}" destId="{E1D165B2-C360-46AF-AF55-4F3F3FFBE561}" srcOrd="0" destOrd="0" parTransId="{DEBCE058-5111-421E-B922-C4DA7AAD6330}" sibTransId="{6901107E-6410-436A-ACE6-6EB534AF544E}"/>
    <dgm:cxn modelId="{AABA9708-4592-457F-8878-EB93C3C59156}" srcId="{8E986006-2BC0-4F95-ADFC-CC4A4D9F169D}" destId="{B0CB6126-DF69-46A0-BCDD-BFC4733E4250}" srcOrd="2" destOrd="0" parTransId="{4208C369-C592-4208-B0D9-46BF80F6D1C5}" sibTransId="{E832B4A8-DAA8-4CE6-8387-77D84F12B0EC}"/>
    <dgm:cxn modelId="{3D4D4D71-9799-4337-9803-09B3306A8E7F}" type="presOf" srcId="{E12EA491-99EF-4F54-BB5F-5DD1A28D23AB}" destId="{A822AF78-27B9-4EBC-BDA8-049750E9FB4C}" srcOrd="0" destOrd="5" presId="urn:microsoft.com/office/officeart/2005/8/layout/hList2"/>
    <dgm:cxn modelId="{675915C7-C102-4223-A054-F50214A52E87}" srcId="{30215089-F9E4-4726-AF3D-407612CC47BD}" destId="{B7CF37CE-B868-4191-8E07-170355389A8B}" srcOrd="0" destOrd="0" parTransId="{E3C6BF81-EDDB-4F0F-9881-F15AFB88A31F}" sibTransId="{BCC09EF8-6FA0-4652-9917-8E4E0E9313D8}"/>
    <dgm:cxn modelId="{FBB2435E-7970-4CE3-BD9A-13F031C1E2DE}" srcId="{30215089-F9E4-4726-AF3D-407612CC47BD}" destId="{895E27B5-51A5-432F-B683-A7C30D20F4F3}" srcOrd="3" destOrd="0" parTransId="{2C728B00-EDF3-42B4-99D4-0252FFEB3C89}" sibTransId="{AC730DA5-4C5A-4D8E-AADA-CA7FA232EC74}"/>
    <dgm:cxn modelId="{B5DDA48B-083F-49B0-A77E-9810DB875F84}" srcId="{30215089-F9E4-4726-AF3D-407612CC47BD}" destId="{333E1A3F-67A6-4130-B4D2-8A992C13305F}" srcOrd="5" destOrd="0" parTransId="{AB729282-180A-42AB-929E-4443FDAD9213}" sibTransId="{5C1319AE-FD12-447A-B9AF-4518BF87C6D7}"/>
    <dgm:cxn modelId="{0FC2C6DE-940A-4ABD-B182-E910D9D0BA5B}" srcId="{B0CB6126-DF69-46A0-BCDD-BFC4733E4250}" destId="{08D73687-1932-4228-BCBC-2DBBFD1F5C7E}" srcOrd="1" destOrd="0" parTransId="{D0BB09B2-30E7-4B20-A1FF-E73D144FBC9F}" sibTransId="{B9D5F57A-CD9A-4B91-B2C2-65FF66C914AA}"/>
    <dgm:cxn modelId="{8C93096A-8273-4B53-821B-F50C2AA0619F}" srcId="{8E986006-2BC0-4F95-ADFC-CC4A4D9F169D}" destId="{B9745E06-EC89-4B28-A38C-847893EB218D}" srcOrd="0" destOrd="0" parTransId="{247DA95C-FF3C-451F-B817-35D2FE1E151B}" sibTransId="{236743C3-5257-4847-BC64-BEEBCC9ADCBF}"/>
    <dgm:cxn modelId="{8C98A6A1-5F47-4B69-AF93-366F55434DFB}" srcId="{B9745E06-EC89-4B28-A38C-847893EB218D}" destId="{CD9787B7-03BE-4596-B96C-049C24071C7C}" srcOrd="0" destOrd="0" parTransId="{AAE8A27C-D210-4056-8884-269445832B2B}" sibTransId="{87225583-A49F-44BD-922F-2C248E84FDED}"/>
    <dgm:cxn modelId="{484C1802-ED51-4A93-BB05-F3A21E5F590D}" srcId="{B9745E06-EC89-4B28-A38C-847893EB218D}" destId="{A7237806-636C-43B6-BD5C-43F72B379DE4}" srcOrd="4" destOrd="0" parTransId="{8EF6CB4B-A71A-4A59-B5FE-D4490BEA3A22}" sibTransId="{E4601711-73CF-4F6F-A999-72EFDF061A69}"/>
    <dgm:cxn modelId="{C780071D-137E-4D1E-B1C5-74E71465BA2A}" type="presOf" srcId="{A7237806-636C-43B6-BD5C-43F72B379DE4}" destId="{A822AF78-27B9-4EBC-BDA8-049750E9FB4C}" srcOrd="0" destOrd="4" presId="urn:microsoft.com/office/officeart/2005/8/layout/hList2"/>
    <dgm:cxn modelId="{0253D905-C336-45DF-82D3-731992B6138F}" srcId="{B9745E06-EC89-4B28-A38C-847893EB218D}" destId="{E12EA491-99EF-4F54-BB5F-5DD1A28D23AB}" srcOrd="5" destOrd="0" parTransId="{CB82AFA8-988B-4F84-8C55-17344D1DD210}" sibTransId="{0F49FFD4-455E-4849-9462-99FEBB049C41}"/>
    <dgm:cxn modelId="{781B49A2-CFFE-475A-BA2A-83BE4FF1DAA0}" srcId="{B9745E06-EC89-4B28-A38C-847893EB218D}" destId="{6A13319C-66DE-4F60-8E16-733DDC514119}" srcOrd="3" destOrd="0" parTransId="{DFDBDAB5-2171-4A46-AFD0-77D958A46DEE}" sibTransId="{EA453D5D-ED4D-4144-8038-9C2B5789D03F}"/>
    <dgm:cxn modelId="{652AFC39-8883-46DD-A9C1-91302B316A81}" type="presOf" srcId="{B7CF37CE-B868-4191-8E07-170355389A8B}" destId="{B25DB3AE-FBAD-44A1-A8C1-47E0D9424760}" srcOrd="0" destOrd="0" presId="urn:microsoft.com/office/officeart/2005/8/layout/hList2"/>
    <dgm:cxn modelId="{ACA06CD7-6EA8-4DF9-AA81-58FEEB97819E}" type="presOf" srcId="{895E27B5-51A5-432F-B683-A7C30D20F4F3}" destId="{B25DB3AE-FBAD-44A1-A8C1-47E0D9424760}" srcOrd="0" destOrd="3" presId="urn:microsoft.com/office/officeart/2005/8/layout/hList2"/>
    <dgm:cxn modelId="{4F2FCD4A-B03F-4039-BFC9-F5FED8F4351C}" type="presOf" srcId="{6A13319C-66DE-4F60-8E16-733DDC514119}" destId="{A822AF78-27B9-4EBC-BDA8-049750E9FB4C}" srcOrd="0" destOrd="3" presId="urn:microsoft.com/office/officeart/2005/8/layout/hList2"/>
    <dgm:cxn modelId="{E8D75458-B7CF-48C4-9448-DA080F0171B3}" srcId="{8E986006-2BC0-4F95-ADFC-CC4A4D9F169D}" destId="{30215089-F9E4-4726-AF3D-407612CC47BD}" srcOrd="1" destOrd="0" parTransId="{EA2EAE00-D0B6-4C59-9B1F-1633A18CF638}" sibTransId="{30F7EC0D-7206-46B5-9ED7-55063C86D69E}"/>
    <dgm:cxn modelId="{245C082A-F77B-44A1-A710-3EB0250B4AFE}" type="presOf" srcId="{E1D165B2-C360-46AF-AF55-4F3F3FFBE561}" destId="{3DB4069E-ABF9-4D18-A098-E4C35B1202FE}" srcOrd="0" destOrd="0" presId="urn:microsoft.com/office/officeart/2005/8/layout/hList2"/>
    <dgm:cxn modelId="{612B694D-00BA-43A0-AFE0-2FA90CA0522E}" type="presOf" srcId="{F64FFD9C-1772-4202-A28B-415D8746E3E7}" destId="{B25DB3AE-FBAD-44A1-A8C1-47E0D9424760}" srcOrd="0" destOrd="4" presId="urn:microsoft.com/office/officeart/2005/8/layout/hList2"/>
    <dgm:cxn modelId="{BC02C88B-1103-4853-A8C4-329935BBFE5F}" srcId="{30215089-F9E4-4726-AF3D-407612CC47BD}" destId="{F64FFD9C-1772-4202-A28B-415D8746E3E7}" srcOrd="4" destOrd="0" parTransId="{6AD1DEC6-CF56-4915-86E1-59D90B9293A2}" sibTransId="{5319002B-1234-44D4-8D3E-1FCA96AED81A}"/>
    <dgm:cxn modelId="{57A2B320-F411-4615-BDAD-B870F86F2FDE}" type="presOf" srcId="{CD9787B7-03BE-4596-B96C-049C24071C7C}" destId="{A822AF78-27B9-4EBC-BDA8-049750E9FB4C}" srcOrd="0" destOrd="0" presId="urn:microsoft.com/office/officeart/2005/8/layout/hList2"/>
    <dgm:cxn modelId="{DB64BB65-7459-40FF-A215-FB4922D2193F}" type="presOf" srcId="{08D73687-1932-4228-BCBC-2DBBFD1F5C7E}" destId="{3DB4069E-ABF9-4D18-A098-E4C35B1202FE}" srcOrd="0" destOrd="1" presId="urn:microsoft.com/office/officeart/2005/8/layout/hList2"/>
    <dgm:cxn modelId="{ADAED6B3-7760-414B-BE12-AD1BF9B020E6}" type="presOf" srcId="{8E986006-2BC0-4F95-ADFC-CC4A4D9F169D}" destId="{8ACC41DA-C269-4F1D-8C56-91D9BE9341B5}" srcOrd="0" destOrd="0" presId="urn:microsoft.com/office/officeart/2005/8/layout/hList2"/>
    <dgm:cxn modelId="{80F8501D-5F43-4B38-A0BB-7C261E233623}" type="presOf" srcId="{30215089-F9E4-4726-AF3D-407612CC47BD}" destId="{9F057CCE-5111-41F1-930C-96D8DCE9F77F}" srcOrd="0" destOrd="0" presId="urn:microsoft.com/office/officeart/2005/8/layout/hList2"/>
    <dgm:cxn modelId="{5BAACA04-267E-4A09-A74F-264927D3BA7E}" type="presOf" srcId="{B9745E06-EC89-4B28-A38C-847893EB218D}" destId="{E0012DF5-BBBC-472F-95A8-7BE26ACCB4A4}" srcOrd="0" destOrd="0" presId="urn:microsoft.com/office/officeart/2005/8/layout/hList2"/>
    <dgm:cxn modelId="{D99FA1F3-A549-4B7C-BC9D-292890DD9311}" type="presOf" srcId="{B0CB6126-DF69-46A0-BCDD-BFC4733E4250}" destId="{297CFFDB-F44F-4FEC-AF74-09A13CF2EF5C}" srcOrd="0" destOrd="0" presId="urn:microsoft.com/office/officeart/2005/8/layout/hList2"/>
    <dgm:cxn modelId="{49C0CFC0-33E7-4A1F-B0F7-32D36A470CB8}" type="presParOf" srcId="{8ACC41DA-C269-4F1D-8C56-91D9BE9341B5}" destId="{5F9DC027-D64B-4F90-8F4A-C09DA98DAEC0}" srcOrd="0" destOrd="0" presId="urn:microsoft.com/office/officeart/2005/8/layout/hList2"/>
    <dgm:cxn modelId="{ABE5BFFF-D629-4E12-8652-1E041F28F86B}" type="presParOf" srcId="{5F9DC027-D64B-4F90-8F4A-C09DA98DAEC0}" destId="{42ACF8EB-88CC-4999-BC5F-C7F76F2804D8}" srcOrd="0" destOrd="0" presId="urn:microsoft.com/office/officeart/2005/8/layout/hList2"/>
    <dgm:cxn modelId="{31D5E0C2-8721-41F1-A7F3-05E877B3E640}" type="presParOf" srcId="{5F9DC027-D64B-4F90-8F4A-C09DA98DAEC0}" destId="{A822AF78-27B9-4EBC-BDA8-049750E9FB4C}" srcOrd="1" destOrd="0" presId="urn:microsoft.com/office/officeart/2005/8/layout/hList2"/>
    <dgm:cxn modelId="{973486C8-11EC-4839-ACF7-3D1EAB81414B}" type="presParOf" srcId="{5F9DC027-D64B-4F90-8F4A-C09DA98DAEC0}" destId="{E0012DF5-BBBC-472F-95A8-7BE26ACCB4A4}" srcOrd="2" destOrd="0" presId="urn:microsoft.com/office/officeart/2005/8/layout/hList2"/>
    <dgm:cxn modelId="{7898AE88-029C-49A8-9F2D-17B145C04004}" type="presParOf" srcId="{8ACC41DA-C269-4F1D-8C56-91D9BE9341B5}" destId="{C9F61AB2-3ED0-4F28-ABB5-4384646E6F11}" srcOrd="1" destOrd="0" presId="urn:microsoft.com/office/officeart/2005/8/layout/hList2"/>
    <dgm:cxn modelId="{5307D8B0-1E92-4B52-8C40-7A318BB493BC}" type="presParOf" srcId="{8ACC41DA-C269-4F1D-8C56-91D9BE9341B5}" destId="{1266D141-6A86-4AE6-8F95-ED17C1B3A639}" srcOrd="2" destOrd="0" presId="urn:microsoft.com/office/officeart/2005/8/layout/hList2"/>
    <dgm:cxn modelId="{0D390A16-1401-4875-B009-403ECFA0F36D}" type="presParOf" srcId="{1266D141-6A86-4AE6-8F95-ED17C1B3A639}" destId="{5B8F70E1-C2D5-4ED4-BF54-192108A950E5}" srcOrd="0" destOrd="0" presId="urn:microsoft.com/office/officeart/2005/8/layout/hList2"/>
    <dgm:cxn modelId="{ED7BAE2E-EB41-405D-A75A-C8A2E9DA3BAC}" type="presParOf" srcId="{1266D141-6A86-4AE6-8F95-ED17C1B3A639}" destId="{B25DB3AE-FBAD-44A1-A8C1-47E0D9424760}" srcOrd="1" destOrd="0" presId="urn:microsoft.com/office/officeart/2005/8/layout/hList2"/>
    <dgm:cxn modelId="{7A972C1D-0C2E-49F8-ACC8-8970FB16566B}" type="presParOf" srcId="{1266D141-6A86-4AE6-8F95-ED17C1B3A639}" destId="{9F057CCE-5111-41F1-930C-96D8DCE9F77F}" srcOrd="2" destOrd="0" presId="urn:microsoft.com/office/officeart/2005/8/layout/hList2"/>
    <dgm:cxn modelId="{BDC6365C-ED36-4F27-9FAB-741B830A6799}" type="presParOf" srcId="{8ACC41DA-C269-4F1D-8C56-91D9BE9341B5}" destId="{78B8E8F8-7525-45D5-8E89-8DC28BADCC2D}" srcOrd="3" destOrd="0" presId="urn:microsoft.com/office/officeart/2005/8/layout/hList2"/>
    <dgm:cxn modelId="{F81D308E-AAF8-493A-B27B-94EF9F0CFBE5}" type="presParOf" srcId="{8ACC41DA-C269-4F1D-8C56-91D9BE9341B5}" destId="{335A2E4B-B280-4ADC-85EF-45A0EA07170F}" srcOrd="4" destOrd="0" presId="urn:microsoft.com/office/officeart/2005/8/layout/hList2"/>
    <dgm:cxn modelId="{54B3A6F8-A303-4545-A728-D6B289EBAF2D}" type="presParOf" srcId="{335A2E4B-B280-4ADC-85EF-45A0EA07170F}" destId="{308F56A3-87E7-4283-81F8-5E3F11F1B37B}" srcOrd="0" destOrd="0" presId="urn:microsoft.com/office/officeart/2005/8/layout/hList2"/>
    <dgm:cxn modelId="{79B61683-99A4-4DA3-83B6-031F0063AEEB}" type="presParOf" srcId="{335A2E4B-B280-4ADC-85EF-45A0EA07170F}" destId="{3DB4069E-ABF9-4D18-A098-E4C35B1202FE}" srcOrd="1" destOrd="0" presId="urn:microsoft.com/office/officeart/2005/8/layout/hList2"/>
    <dgm:cxn modelId="{49123000-9F6A-4465-8C30-BB616A0FF3C6}" type="presParOf" srcId="{335A2E4B-B280-4ADC-85EF-45A0EA07170F}" destId="{297CFFDB-F44F-4FEC-AF74-09A13CF2EF5C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867FF41-EC41-4149-92C3-F613E0C7DAE7}" type="doc">
      <dgm:prSet loTypeId="urn:microsoft.com/office/officeart/2011/layout/ThemePicture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B540FF-5BD2-4A6A-AC79-EB176F1FD26A}">
      <dgm:prSet phldrT="[Text]"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Ludvig’s</a:t>
          </a:r>
          <a:r>
            <a:rPr lang="en-US" dirty="0">
              <a:solidFill>
                <a:schemeClr val="tx1"/>
              </a:solidFill>
            </a:rPr>
            <a:t> Bistro</a:t>
          </a:r>
        </a:p>
      </dgm:t>
    </dgm:pt>
    <dgm:pt modelId="{259BF265-03D1-468B-A626-739FCAFAC41F}" type="parTrans" cxnId="{DFE6A530-6667-4F65-99E0-08A308823370}">
      <dgm:prSet/>
      <dgm:spPr/>
      <dgm:t>
        <a:bodyPr/>
        <a:lstStyle/>
        <a:p>
          <a:endParaRPr lang="en-US"/>
        </a:p>
      </dgm:t>
    </dgm:pt>
    <dgm:pt modelId="{448A2BB3-0878-495D-B212-3E09C3D20EC0}" type="sibTrans" cxnId="{DFE6A530-6667-4F65-99E0-08A308823370}">
      <dgm:prSet/>
      <dgm:spPr/>
      <dgm:t>
        <a:bodyPr/>
        <a:lstStyle/>
        <a:p>
          <a:endParaRPr lang="en-US"/>
        </a:p>
      </dgm:t>
    </dgm:pt>
    <dgm:pt modelId="{62FC1765-B7E7-4BF5-85FC-2EDAA5C3AAE9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Mean Queen</a:t>
          </a:r>
        </a:p>
      </dgm:t>
    </dgm:pt>
    <dgm:pt modelId="{6FCBB37E-1EA5-4ACC-A528-1DCE1ACC4EFA}" type="parTrans" cxnId="{17F3C508-056F-4B33-A9AE-84F4325F6496}">
      <dgm:prSet/>
      <dgm:spPr/>
      <dgm:t>
        <a:bodyPr/>
        <a:lstStyle/>
        <a:p>
          <a:endParaRPr lang="en-US"/>
        </a:p>
      </dgm:t>
    </dgm:pt>
    <dgm:pt modelId="{E8E0EB51-0AF3-4799-B427-36347A31FB8F}" type="sibTrans" cxnId="{17F3C508-056F-4B33-A9AE-84F4325F6496}">
      <dgm:prSet/>
      <dgm:spPr/>
      <dgm:t>
        <a:bodyPr/>
        <a:lstStyle/>
        <a:p>
          <a:endParaRPr lang="en-US"/>
        </a:p>
      </dgm:t>
    </dgm:pt>
    <dgm:pt modelId="{65A06E64-0D6E-4434-942C-5CF7FC2C68AF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Agave Mexican</a:t>
          </a:r>
        </a:p>
      </dgm:t>
    </dgm:pt>
    <dgm:pt modelId="{2A8337CE-471F-4898-BE4E-A4E4D7BB4665}" type="parTrans" cxnId="{A16A42BA-CFFF-4DB6-99FB-97370CAE4F7B}">
      <dgm:prSet/>
      <dgm:spPr/>
      <dgm:t>
        <a:bodyPr/>
        <a:lstStyle/>
        <a:p>
          <a:endParaRPr lang="en-US"/>
        </a:p>
      </dgm:t>
    </dgm:pt>
    <dgm:pt modelId="{3AEE5628-BE3E-4A3C-ADA9-164A6356EE0E}" type="sibTrans" cxnId="{A16A42BA-CFFF-4DB6-99FB-97370CAE4F7B}">
      <dgm:prSet/>
      <dgm:spPr/>
      <dgm:t>
        <a:bodyPr/>
        <a:lstStyle/>
        <a:p>
          <a:endParaRPr lang="en-US"/>
        </a:p>
      </dgm:t>
    </dgm:pt>
    <dgm:pt modelId="{68A38E03-7A5C-4EFF-9E5F-D0607C7D33C9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Fly In Fish Inn</a:t>
          </a:r>
        </a:p>
      </dgm:t>
    </dgm:pt>
    <dgm:pt modelId="{03B81569-8C7E-494B-9FD5-AC1A71EA7F41}" type="parTrans" cxnId="{AFC0B262-AAAD-410D-9895-A8F2D97B67E9}">
      <dgm:prSet/>
      <dgm:spPr/>
      <dgm:t>
        <a:bodyPr/>
        <a:lstStyle/>
        <a:p>
          <a:endParaRPr lang="en-US"/>
        </a:p>
      </dgm:t>
    </dgm:pt>
    <dgm:pt modelId="{4991F0AF-E4B5-439A-8990-9FBB2CC0DAAC}" type="sibTrans" cxnId="{AFC0B262-AAAD-410D-9895-A8F2D97B67E9}">
      <dgm:prSet/>
      <dgm:spPr/>
      <dgm:t>
        <a:bodyPr/>
        <a:lstStyle/>
        <a:p>
          <a:endParaRPr lang="en-US"/>
        </a:p>
      </dgm:t>
    </dgm:pt>
    <dgm:pt modelId="{5FBE0FB4-C160-4DA8-B6E1-08EC26D92816}">
      <dgm:prSet phldrT="[Text]"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Kadataan</a:t>
          </a:r>
          <a:r>
            <a:rPr lang="en-US" dirty="0">
              <a:solidFill>
                <a:schemeClr val="tx1"/>
              </a:solidFill>
            </a:rPr>
            <a:t> Lounge</a:t>
          </a:r>
        </a:p>
      </dgm:t>
    </dgm:pt>
    <dgm:pt modelId="{D28EE90B-E7FA-41B5-AAA2-47E52E9EED8A}" type="parTrans" cxnId="{44EA7C43-FBC8-496E-BDB5-F86201D4C21B}">
      <dgm:prSet/>
      <dgm:spPr/>
      <dgm:t>
        <a:bodyPr/>
        <a:lstStyle/>
        <a:p>
          <a:endParaRPr lang="en-US"/>
        </a:p>
      </dgm:t>
    </dgm:pt>
    <dgm:pt modelId="{70157A14-BFDB-4472-88D9-D41C710C6133}" type="sibTrans" cxnId="{44EA7C43-FBC8-496E-BDB5-F86201D4C21B}">
      <dgm:prSet/>
      <dgm:spPr/>
      <dgm:t>
        <a:bodyPr/>
        <a:lstStyle/>
        <a:p>
          <a:endParaRPr lang="en-US"/>
        </a:p>
      </dgm:t>
    </dgm:pt>
    <dgm:pt modelId="{9A7AFF3E-882E-4FEF-BC25-D253805CDD16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Larkspur Cafe</a:t>
          </a:r>
        </a:p>
      </dgm:t>
    </dgm:pt>
    <dgm:pt modelId="{FEDD4F79-DAEA-4262-9884-EEC51D8163B7}" type="parTrans" cxnId="{4F3A1C85-626B-440E-B3F5-E667D2C7B0D0}">
      <dgm:prSet/>
      <dgm:spPr/>
      <dgm:t>
        <a:bodyPr/>
        <a:lstStyle/>
        <a:p>
          <a:endParaRPr lang="en-US"/>
        </a:p>
      </dgm:t>
    </dgm:pt>
    <dgm:pt modelId="{480D5621-1A47-44A8-8DB7-6BE08C949271}" type="sibTrans" cxnId="{4F3A1C85-626B-440E-B3F5-E667D2C7B0D0}">
      <dgm:prSet/>
      <dgm:spPr/>
      <dgm:t>
        <a:bodyPr/>
        <a:lstStyle/>
        <a:p>
          <a:endParaRPr lang="en-US"/>
        </a:p>
      </dgm:t>
    </dgm:pt>
    <dgm:pt modelId="{CF99C5B2-CF09-47A8-8516-09DD356CE876}" type="pres">
      <dgm:prSet presAssocID="{2867FF41-EC41-4149-92C3-F613E0C7DAE7}" presName="Name0" presStyleCnt="0">
        <dgm:presLayoutVars>
          <dgm:chMax val="6"/>
          <dgm:chPref val="6"/>
          <dgm:dir/>
        </dgm:presLayoutVars>
      </dgm:prSet>
      <dgm:spPr/>
    </dgm:pt>
    <dgm:pt modelId="{339BA4A4-3629-499F-9288-0336CA5D502A}" type="pres">
      <dgm:prSet presAssocID="{06B540FF-5BD2-4A6A-AC79-EB176F1FD26A}" presName="Image1" presStyleCnt="0"/>
      <dgm:spPr/>
    </dgm:pt>
    <dgm:pt modelId="{F455B166-5EB8-4C3A-B4F3-EE22240DE56C}" type="pres">
      <dgm:prSet presAssocID="{06B540FF-5BD2-4A6A-AC79-EB176F1FD26A}" presName="Image" presStyleLbl="alignImgPlace1" presStyleIdx="0" presStyleCnt="6"/>
      <dgm:spPr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102000"/>
                    </a14:imgEffect>
                    <a14:imgEffect>
                      <a14:brightnessContrast bright="16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</dgm:spPr>
    </dgm:pt>
    <dgm:pt modelId="{53960AA0-3E2D-4287-A48F-561E70B4D534}" type="pres">
      <dgm:prSet presAssocID="{06B540FF-5BD2-4A6A-AC79-EB176F1FD26A}" presName="Accent1" presStyleCnt="0"/>
      <dgm:spPr/>
    </dgm:pt>
    <dgm:pt modelId="{AF143BAB-1ABB-4E00-A87F-B9089A86CB9C}" type="pres">
      <dgm:prSet presAssocID="{06B540FF-5BD2-4A6A-AC79-EB176F1FD26A}" presName="Accent" presStyleLbl="parChTrans1D1" presStyleIdx="0" presStyleCnt="6"/>
      <dgm:spPr/>
    </dgm:pt>
    <dgm:pt modelId="{A087760A-6D3E-441E-B142-B6AFEA80BB4B}" type="pres">
      <dgm:prSet presAssocID="{06B540FF-5BD2-4A6A-AC79-EB176F1FD26A}" presName="Text1" presStyleLbl="alignImgPlace1" presStyleIdx="0" presStyleCnt="6" custScaleX="40109" custLinFactY="-182881" custLinFactNeighborX="-45740" custLinFactNeighborY="-200000">
        <dgm:presLayoutVars>
          <dgm:chMax val="0"/>
          <dgm:chPref val="0"/>
          <dgm:bulletEnabled val="1"/>
        </dgm:presLayoutVars>
      </dgm:prSet>
      <dgm:spPr/>
    </dgm:pt>
    <dgm:pt modelId="{13545F3A-70F2-4568-A5D5-DF14613FDB4E}" type="pres">
      <dgm:prSet presAssocID="{62FC1765-B7E7-4BF5-85FC-2EDAA5C3AAE9}" presName="Image2" presStyleCnt="0"/>
      <dgm:spPr/>
    </dgm:pt>
    <dgm:pt modelId="{4DB0D9A6-A5A3-4393-9359-7AAEED48A7D4}" type="pres">
      <dgm:prSet presAssocID="{62FC1765-B7E7-4BF5-85FC-2EDAA5C3AAE9}" presName="Image" presStyleLbl="alignImgPlac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7000" b="-37000"/>
          </a:stretch>
        </a:blipFill>
      </dgm:spPr>
    </dgm:pt>
    <dgm:pt modelId="{4F0C1D1D-E993-45D8-9AE8-3350A4572395}" type="pres">
      <dgm:prSet presAssocID="{62FC1765-B7E7-4BF5-85FC-2EDAA5C3AAE9}" presName="Accent2" presStyleCnt="0"/>
      <dgm:spPr/>
    </dgm:pt>
    <dgm:pt modelId="{18CA9ADC-06F8-4EE4-9BEA-D3018A473738}" type="pres">
      <dgm:prSet presAssocID="{62FC1765-B7E7-4BF5-85FC-2EDAA5C3AAE9}" presName="Accent" presStyleLbl="parChTrans1D1" presStyleIdx="1" presStyleCnt="6"/>
      <dgm:spPr/>
    </dgm:pt>
    <dgm:pt modelId="{A864E4B7-8F15-4F13-B1E7-323E9DEC4D58}" type="pres">
      <dgm:prSet presAssocID="{62FC1765-B7E7-4BF5-85FC-2EDAA5C3AAE9}" presName="Text2" presStyleLbl="alignImgPlace1" presStyleIdx="1" presStyleCnt="6" custScaleX="260292" custScaleY="74516" custLinFactY="-100000" custLinFactNeighborX="16764" custLinFactNeighborY="-198184">
        <dgm:presLayoutVars>
          <dgm:chMax val="0"/>
          <dgm:chPref val="0"/>
          <dgm:bulletEnabled val="1"/>
        </dgm:presLayoutVars>
      </dgm:prSet>
      <dgm:spPr/>
    </dgm:pt>
    <dgm:pt modelId="{A58B7498-A9F8-4902-89F1-7F35C843DBDF}" type="pres">
      <dgm:prSet presAssocID="{65A06E64-0D6E-4434-942C-5CF7FC2C68AF}" presName="Image3" presStyleCnt="0"/>
      <dgm:spPr/>
    </dgm:pt>
    <dgm:pt modelId="{406364A6-8447-4BEC-81EA-7A8BC57288F1}" type="pres">
      <dgm:prSet presAssocID="{65A06E64-0D6E-4434-942C-5CF7FC2C68AF}" presName="Image" presStyleLbl="alignImgPlace1" presStyleIdx="2" presStyleCnt="6" custLinFactNeighborX="-1537" custLinFactNeighborY="-829"/>
      <dgm:spPr>
        <a:blipFill>
          <a:blip xmlns:r="http://schemas.openxmlformats.org/officeDocument/2006/relationships"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32000"/>
                    </a14:imgEffect>
                    <a14:imgEffect>
                      <a14:brightnessContrast bright="25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</dgm:spPr>
    </dgm:pt>
    <dgm:pt modelId="{479A4AFC-93F2-4D63-A6B9-731C8232D518}" type="pres">
      <dgm:prSet presAssocID="{65A06E64-0D6E-4434-942C-5CF7FC2C68AF}" presName="Accent3" presStyleCnt="0"/>
      <dgm:spPr/>
    </dgm:pt>
    <dgm:pt modelId="{A0610421-DF09-48D0-8553-5F918245C69E}" type="pres">
      <dgm:prSet presAssocID="{65A06E64-0D6E-4434-942C-5CF7FC2C68AF}" presName="Accent" presStyleLbl="parChTrans1D1" presStyleIdx="2" presStyleCnt="6"/>
      <dgm:spPr/>
    </dgm:pt>
    <dgm:pt modelId="{19B5E6E0-EF14-4D5E-B242-C382308C49FF}" type="pres">
      <dgm:prSet presAssocID="{65A06E64-0D6E-4434-942C-5CF7FC2C68AF}" presName="Text3" presStyleLbl="alignImgPlace1" presStyleIdx="2" presStyleCnt="6" custLinFactNeighborX="3154" custLinFactNeighborY="83267">
        <dgm:presLayoutVars>
          <dgm:chMax val="0"/>
          <dgm:chPref val="0"/>
          <dgm:bulletEnabled val="1"/>
        </dgm:presLayoutVars>
      </dgm:prSet>
      <dgm:spPr/>
    </dgm:pt>
    <dgm:pt modelId="{57C6309C-FC59-436B-B0C7-F27BF94D07CC}" type="pres">
      <dgm:prSet presAssocID="{68A38E03-7A5C-4EFF-9E5F-D0607C7D33C9}" presName="Image4" presStyleCnt="0"/>
      <dgm:spPr/>
    </dgm:pt>
    <dgm:pt modelId="{E487797E-B391-4ECC-84BF-114F5770D7D4}" type="pres">
      <dgm:prSet presAssocID="{68A38E03-7A5C-4EFF-9E5F-D0607C7D33C9}" presName="Image" presStyleLbl="alignImgPlace1" presStyleIdx="3" presStyleCnt="6"/>
      <dgm:spPr>
        <a:blipFill>
          <a:blip xmlns:r="http://schemas.openxmlformats.org/officeDocument/2006/relationships"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170000"/>
                    </a14:imgEffect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</dgm:pt>
    <dgm:pt modelId="{DDACD486-E020-4BAA-BBFC-550A03421111}" type="pres">
      <dgm:prSet presAssocID="{68A38E03-7A5C-4EFF-9E5F-D0607C7D33C9}" presName="Accent4" presStyleCnt="0"/>
      <dgm:spPr/>
    </dgm:pt>
    <dgm:pt modelId="{686097C8-5C18-4BC0-957C-A8D2A13EF187}" type="pres">
      <dgm:prSet presAssocID="{68A38E03-7A5C-4EFF-9E5F-D0607C7D33C9}" presName="Accent" presStyleLbl="parChTrans1D1" presStyleIdx="3" presStyleCnt="6"/>
      <dgm:spPr/>
    </dgm:pt>
    <dgm:pt modelId="{0AFEE7AA-A87E-4BD3-BE27-C08C61E7F3DD}" type="pres">
      <dgm:prSet presAssocID="{68A38E03-7A5C-4EFF-9E5F-D0607C7D33C9}" presName="Text4" presStyleLbl="alignImgPlace1" presStyleIdx="3" presStyleCnt="6" custLinFactY="-100000" custLinFactNeighborX="-4131" custLinFactNeighborY="-123312">
        <dgm:presLayoutVars>
          <dgm:chMax val="0"/>
          <dgm:chPref val="0"/>
          <dgm:bulletEnabled val="1"/>
        </dgm:presLayoutVars>
      </dgm:prSet>
      <dgm:spPr/>
    </dgm:pt>
    <dgm:pt modelId="{A3420961-2CFE-49E3-B32A-4BA2FBE7311B}" type="pres">
      <dgm:prSet presAssocID="{5FBE0FB4-C160-4DA8-B6E1-08EC26D92816}" presName="Image5" presStyleCnt="0"/>
      <dgm:spPr/>
    </dgm:pt>
    <dgm:pt modelId="{5F4AA8B2-9F20-4E83-ADEE-D2D029B0870C}" type="pres">
      <dgm:prSet presAssocID="{5FBE0FB4-C160-4DA8-B6E1-08EC26D92816}" presName="Image" presStyleLbl="alignImgPlace1" presStyleIdx="4" presStyleCnt="6"/>
      <dgm:spPr>
        <a:blipFill>
          <a:blip xmlns:r="http://schemas.openxmlformats.org/officeDocument/2006/relationships"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38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824510AC-0AB0-4A34-B112-B56F6774DF88}" type="pres">
      <dgm:prSet presAssocID="{5FBE0FB4-C160-4DA8-B6E1-08EC26D92816}" presName="Accent5" presStyleCnt="0"/>
      <dgm:spPr/>
    </dgm:pt>
    <dgm:pt modelId="{EFCE42A3-E4A6-440A-A642-68ACA4ACABCA}" type="pres">
      <dgm:prSet presAssocID="{5FBE0FB4-C160-4DA8-B6E1-08EC26D92816}" presName="Accent" presStyleLbl="parChTrans1D1" presStyleIdx="4" presStyleCnt="6"/>
      <dgm:spPr/>
    </dgm:pt>
    <dgm:pt modelId="{4395DB0D-FB59-44A5-8133-92D7953F7027}" type="pres">
      <dgm:prSet presAssocID="{5FBE0FB4-C160-4DA8-B6E1-08EC26D92816}" presName="Text5" presStyleLbl="alignImgPlace1" presStyleIdx="4" presStyleCnt="6" custScaleY="359343" custLinFactY="83638" custLinFactNeighborX="1344" custLinFactNeighborY="100000">
        <dgm:presLayoutVars>
          <dgm:chMax val="0"/>
          <dgm:chPref val="0"/>
          <dgm:bulletEnabled val="1"/>
        </dgm:presLayoutVars>
      </dgm:prSet>
      <dgm:spPr/>
    </dgm:pt>
    <dgm:pt modelId="{48F80516-6754-4856-B162-2A1FBD32BF42}" type="pres">
      <dgm:prSet presAssocID="{9A7AFF3E-882E-4FEF-BC25-D253805CDD16}" presName="Image6" presStyleCnt="0"/>
      <dgm:spPr/>
    </dgm:pt>
    <dgm:pt modelId="{209E02F1-C1DB-474A-A09C-B37EBDE7E5AC}" type="pres">
      <dgm:prSet presAssocID="{9A7AFF3E-882E-4FEF-BC25-D253805CDD16}" presName="Image" presStyleLbl="alignImgPlace1" presStyleIdx="5" presStyleCnt="6"/>
      <dgm:spPr>
        <a:blipFill>
          <a:blip xmlns:r="http://schemas.openxmlformats.org/officeDocument/2006/relationships"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121000"/>
                    </a14:imgEffect>
                    <a14:imgEffect>
                      <a14:brightnessContrast bright="14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</dgm:spPr>
    </dgm:pt>
    <dgm:pt modelId="{84FEE9F6-F4A8-452D-98AA-504482AD2D40}" type="pres">
      <dgm:prSet presAssocID="{9A7AFF3E-882E-4FEF-BC25-D253805CDD16}" presName="Accent6" presStyleCnt="0"/>
      <dgm:spPr/>
    </dgm:pt>
    <dgm:pt modelId="{259446BA-A812-40B1-97EF-777512F693BF}" type="pres">
      <dgm:prSet presAssocID="{9A7AFF3E-882E-4FEF-BC25-D253805CDD16}" presName="Accent" presStyleLbl="parChTrans1D1" presStyleIdx="5" presStyleCnt="6"/>
      <dgm:spPr/>
    </dgm:pt>
    <dgm:pt modelId="{E37A3D00-9326-48A0-B892-EC1767314BA4}" type="pres">
      <dgm:prSet presAssocID="{9A7AFF3E-882E-4FEF-BC25-D253805CDD16}" presName="Text6" presStyleLbl="alignImgPlace1" presStyleIdx="5" presStyleCnt="6" custLinFactNeighborX="6573" custLinFactNeighborY="81416">
        <dgm:presLayoutVars>
          <dgm:chMax val="0"/>
          <dgm:chPref val="0"/>
          <dgm:bulletEnabled val="1"/>
        </dgm:presLayoutVars>
      </dgm:prSet>
      <dgm:spPr/>
    </dgm:pt>
  </dgm:ptLst>
  <dgm:cxnLst>
    <dgm:cxn modelId="{16E6B582-C8B5-443E-AEA5-901BE4F28C88}" type="presOf" srcId="{2867FF41-EC41-4149-92C3-F613E0C7DAE7}" destId="{CF99C5B2-CF09-47A8-8516-09DD356CE876}" srcOrd="0" destOrd="0" presId="urn:microsoft.com/office/officeart/2011/layout/ThemePictureAccent"/>
    <dgm:cxn modelId="{FF33BF4D-8FE5-465C-93D0-79B48D493DF1}" type="presOf" srcId="{68A38E03-7A5C-4EFF-9E5F-D0607C7D33C9}" destId="{0AFEE7AA-A87E-4BD3-BE27-C08C61E7F3DD}" srcOrd="0" destOrd="0" presId="urn:microsoft.com/office/officeart/2011/layout/ThemePictureAccent"/>
    <dgm:cxn modelId="{AFC0B262-AAAD-410D-9895-A8F2D97B67E9}" srcId="{2867FF41-EC41-4149-92C3-F613E0C7DAE7}" destId="{68A38E03-7A5C-4EFF-9E5F-D0607C7D33C9}" srcOrd="3" destOrd="0" parTransId="{03B81569-8C7E-494B-9FD5-AC1A71EA7F41}" sibTransId="{4991F0AF-E4B5-439A-8990-9FBB2CC0DAAC}"/>
    <dgm:cxn modelId="{17F3C508-056F-4B33-A9AE-84F4325F6496}" srcId="{2867FF41-EC41-4149-92C3-F613E0C7DAE7}" destId="{62FC1765-B7E7-4BF5-85FC-2EDAA5C3AAE9}" srcOrd="1" destOrd="0" parTransId="{6FCBB37E-1EA5-4ACC-A528-1DCE1ACC4EFA}" sibTransId="{E8E0EB51-0AF3-4799-B427-36347A31FB8F}"/>
    <dgm:cxn modelId="{44EA7C43-FBC8-496E-BDB5-F86201D4C21B}" srcId="{2867FF41-EC41-4149-92C3-F613E0C7DAE7}" destId="{5FBE0FB4-C160-4DA8-B6E1-08EC26D92816}" srcOrd="4" destOrd="0" parTransId="{D28EE90B-E7FA-41B5-AAA2-47E52E9EED8A}" sibTransId="{70157A14-BFDB-4472-88D9-D41C710C6133}"/>
    <dgm:cxn modelId="{DFE6A530-6667-4F65-99E0-08A308823370}" srcId="{2867FF41-EC41-4149-92C3-F613E0C7DAE7}" destId="{06B540FF-5BD2-4A6A-AC79-EB176F1FD26A}" srcOrd="0" destOrd="0" parTransId="{259BF265-03D1-468B-A626-739FCAFAC41F}" sibTransId="{448A2BB3-0878-495D-B212-3E09C3D20EC0}"/>
    <dgm:cxn modelId="{887EDBF4-96F6-49FD-9703-42CDFB84D79B}" type="presOf" srcId="{06B540FF-5BD2-4A6A-AC79-EB176F1FD26A}" destId="{A087760A-6D3E-441E-B142-B6AFEA80BB4B}" srcOrd="0" destOrd="0" presId="urn:microsoft.com/office/officeart/2011/layout/ThemePictureAccent"/>
    <dgm:cxn modelId="{C9B51F42-A9CB-47FD-BF21-63FEE1E803C8}" type="presOf" srcId="{65A06E64-0D6E-4434-942C-5CF7FC2C68AF}" destId="{19B5E6E0-EF14-4D5E-B242-C382308C49FF}" srcOrd="0" destOrd="0" presId="urn:microsoft.com/office/officeart/2011/layout/ThemePictureAccent"/>
    <dgm:cxn modelId="{A16A42BA-CFFF-4DB6-99FB-97370CAE4F7B}" srcId="{2867FF41-EC41-4149-92C3-F613E0C7DAE7}" destId="{65A06E64-0D6E-4434-942C-5CF7FC2C68AF}" srcOrd="2" destOrd="0" parTransId="{2A8337CE-471F-4898-BE4E-A4E4D7BB4665}" sibTransId="{3AEE5628-BE3E-4A3C-ADA9-164A6356EE0E}"/>
    <dgm:cxn modelId="{D5FE4E37-A36B-40A5-9899-D585678B7DD7}" type="presOf" srcId="{9A7AFF3E-882E-4FEF-BC25-D253805CDD16}" destId="{E37A3D00-9326-48A0-B892-EC1767314BA4}" srcOrd="0" destOrd="0" presId="urn:microsoft.com/office/officeart/2011/layout/ThemePictureAccent"/>
    <dgm:cxn modelId="{4F3A1C85-626B-440E-B3F5-E667D2C7B0D0}" srcId="{2867FF41-EC41-4149-92C3-F613E0C7DAE7}" destId="{9A7AFF3E-882E-4FEF-BC25-D253805CDD16}" srcOrd="5" destOrd="0" parTransId="{FEDD4F79-DAEA-4262-9884-EEC51D8163B7}" sibTransId="{480D5621-1A47-44A8-8DB7-6BE08C949271}"/>
    <dgm:cxn modelId="{24BFFA43-4E85-4F48-B85E-1DD313D96872}" type="presOf" srcId="{62FC1765-B7E7-4BF5-85FC-2EDAA5C3AAE9}" destId="{A864E4B7-8F15-4F13-B1E7-323E9DEC4D58}" srcOrd="0" destOrd="0" presId="urn:microsoft.com/office/officeart/2011/layout/ThemePictureAccent"/>
    <dgm:cxn modelId="{A740CAAE-62B4-40C6-9E07-530A0B409E25}" type="presOf" srcId="{5FBE0FB4-C160-4DA8-B6E1-08EC26D92816}" destId="{4395DB0D-FB59-44A5-8133-92D7953F7027}" srcOrd="0" destOrd="0" presId="urn:microsoft.com/office/officeart/2011/layout/ThemePictureAccent"/>
    <dgm:cxn modelId="{E079B4CA-3543-4406-B13F-F4D320B2BBF4}" type="presParOf" srcId="{CF99C5B2-CF09-47A8-8516-09DD356CE876}" destId="{339BA4A4-3629-499F-9288-0336CA5D502A}" srcOrd="0" destOrd="0" presId="urn:microsoft.com/office/officeart/2011/layout/ThemePictureAccent"/>
    <dgm:cxn modelId="{074CB780-01FA-41B0-801C-6252410350E8}" type="presParOf" srcId="{339BA4A4-3629-499F-9288-0336CA5D502A}" destId="{F455B166-5EB8-4C3A-B4F3-EE22240DE56C}" srcOrd="0" destOrd="0" presId="urn:microsoft.com/office/officeart/2011/layout/ThemePictureAccent"/>
    <dgm:cxn modelId="{D86E6517-E637-4542-A985-E5A935995249}" type="presParOf" srcId="{CF99C5B2-CF09-47A8-8516-09DD356CE876}" destId="{53960AA0-3E2D-4287-A48F-561E70B4D534}" srcOrd="1" destOrd="0" presId="urn:microsoft.com/office/officeart/2011/layout/ThemePictureAccent"/>
    <dgm:cxn modelId="{5E062F1E-F54F-4BE4-ADA8-55DC14BAFD20}" type="presParOf" srcId="{53960AA0-3E2D-4287-A48F-561E70B4D534}" destId="{AF143BAB-1ABB-4E00-A87F-B9089A86CB9C}" srcOrd="0" destOrd="0" presId="urn:microsoft.com/office/officeart/2011/layout/ThemePictureAccent"/>
    <dgm:cxn modelId="{C7ECC108-9AE4-426E-9385-6ACFD221CFBE}" type="presParOf" srcId="{CF99C5B2-CF09-47A8-8516-09DD356CE876}" destId="{A087760A-6D3E-441E-B142-B6AFEA80BB4B}" srcOrd="2" destOrd="0" presId="urn:microsoft.com/office/officeart/2011/layout/ThemePictureAccent"/>
    <dgm:cxn modelId="{13E399BD-C16E-41F6-9452-D6CDFE46424B}" type="presParOf" srcId="{CF99C5B2-CF09-47A8-8516-09DD356CE876}" destId="{13545F3A-70F2-4568-A5D5-DF14613FDB4E}" srcOrd="3" destOrd="0" presId="urn:microsoft.com/office/officeart/2011/layout/ThemePictureAccent"/>
    <dgm:cxn modelId="{46637A43-8772-4E5A-AD00-282B9AC3F6C7}" type="presParOf" srcId="{13545F3A-70F2-4568-A5D5-DF14613FDB4E}" destId="{4DB0D9A6-A5A3-4393-9359-7AAEED48A7D4}" srcOrd="0" destOrd="0" presId="urn:microsoft.com/office/officeart/2011/layout/ThemePictureAccent"/>
    <dgm:cxn modelId="{C0AEAEB6-04E9-4513-8990-B202CC9B28E7}" type="presParOf" srcId="{CF99C5B2-CF09-47A8-8516-09DD356CE876}" destId="{4F0C1D1D-E993-45D8-9AE8-3350A4572395}" srcOrd="4" destOrd="0" presId="urn:microsoft.com/office/officeart/2011/layout/ThemePictureAccent"/>
    <dgm:cxn modelId="{0F7796B1-2F97-46AC-B4E6-0417338D2691}" type="presParOf" srcId="{4F0C1D1D-E993-45D8-9AE8-3350A4572395}" destId="{18CA9ADC-06F8-4EE4-9BEA-D3018A473738}" srcOrd="0" destOrd="0" presId="urn:microsoft.com/office/officeart/2011/layout/ThemePictureAccent"/>
    <dgm:cxn modelId="{0C059EAC-B008-4C07-BB4B-838F3E54A373}" type="presParOf" srcId="{CF99C5B2-CF09-47A8-8516-09DD356CE876}" destId="{A864E4B7-8F15-4F13-B1E7-323E9DEC4D58}" srcOrd="5" destOrd="0" presId="urn:microsoft.com/office/officeart/2011/layout/ThemePictureAccent"/>
    <dgm:cxn modelId="{35BD780D-FF30-4123-9456-2B6909061E79}" type="presParOf" srcId="{CF99C5B2-CF09-47A8-8516-09DD356CE876}" destId="{A58B7498-A9F8-4902-89F1-7F35C843DBDF}" srcOrd="6" destOrd="0" presId="urn:microsoft.com/office/officeart/2011/layout/ThemePictureAccent"/>
    <dgm:cxn modelId="{441A0C3F-E458-4133-A33B-FF91D513D59F}" type="presParOf" srcId="{A58B7498-A9F8-4902-89F1-7F35C843DBDF}" destId="{406364A6-8447-4BEC-81EA-7A8BC57288F1}" srcOrd="0" destOrd="0" presId="urn:microsoft.com/office/officeart/2011/layout/ThemePictureAccent"/>
    <dgm:cxn modelId="{9FB16749-DB78-476B-928F-3A54D5158589}" type="presParOf" srcId="{CF99C5B2-CF09-47A8-8516-09DD356CE876}" destId="{479A4AFC-93F2-4D63-A6B9-731C8232D518}" srcOrd="7" destOrd="0" presId="urn:microsoft.com/office/officeart/2011/layout/ThemePictureAccent"/>
    <dgm:cxn modelId="{BBD306BF-AF42-421B-A04B-74C641BBFC6C}" type="presParOf" srcId="{479A4AFC-93F2-4D63-A6B9-731C8232D518}" destId="{A0610421-DF09-48D0-8553-5F918245C69E}" srcOrd="0" destOrd="0" presId="urn:microsoft.com/office/officeart/2011/layout/ThemePictureAccent"/>
    <dgm:cxn modelId="{5EA564E0-BD6F-4300-B45A-23F0BC426110}" type="presParOf" srcId="{CF99C5B2-CF09-47A8-8516-09DD356CE876}" destId="{19B5E6E0-EF14-4D5E-B242-C382308C49FF}" srcOrd="8" destOrd="0" presId="urn:microsoft.com/office/officeart/2011/layout/ThemePictureAccent"/>
    <dgm:cxn modelId="{C6B0FEBC-4B28-4A95-AFB0-324FFFFD9EF4}" type="presParOf" srcId="{CF99C5B2-CF09-47A8-8516-09DD356CE876}" destId="{57C6309C-FC59-436B-B0C7-F27BF94D07CC}" srcOrd="9" destOrd="0" presId="urn:microsoft.com/office/officeart/2011/layout/ThemePictureAccent"/>
    <dgm:cxn modelId="{87E3BED1-2946-497E-941A-988A284FA1E6}" type="presParOf" srcId="{57C6309C-FC59-436B-B0C7-F27BF94D07CC}" destId="{E487797E-B391-4ECC-84BF-114F5770D7D4}" srcOrd="0" destOrd="0" presId="urn:microsoft.com/office/officeart/2011/layout/ThemePictureAccent"/>
    <dgm:cxn modelId="{578E84C7-A59D-4DA2-8A5A-16A5A788D453}" type="presParOf" srcId="{CF99C5B2-CF09-47A8-8516-09DD356CE876}" destId="{DDACD486-E020-4BAA-BBFC-550A03421111}" srcOrd="10" destOrd="0" presId="urn:microsoft.com/office/officeart/2011/layout/ThemePictureAccent"/>
    <dgm:cxn modelId="{FDE80EF2-92EB-4AAF-86E1-4B2DDFE3C04D}" type="presParOf" srcId="{DDACD486-E020-4BAA-BBFC-550A03421111}" destId="{686097C8-5C18-4BC0-957C-A8D2A13EF187}" srcOrd="0" destOrd="0" presId="urn:microsoft.com/office/officeart/2011/layout/ThemePictureAccent"/>
    <dgm:cxn modelId="{AB2B089B-12B9-4CC8-952F-A95A1B130432}" type="presParOf" srcId="{CF99C5B2-CF09-47A8-8516-09DD356CE876}" destId="{0AFEE7AA-A87E-4BD3-BE27-C08C61E7F3DD}" srcOrd="11" destOrd="0" presId="urn:microsoft.com/office/officeart/2011/layout/ThemePictureAccent"/>
    <dgm:cxn modelId="{06FD401B-991B-48A9-9A22-C01AE6D334D3}" type="presParOf" srcId="{CF99C5B2-CF09-47A8-8516-09DD356CE876}" destId="{A3420961-2CFE-49E3-B32A-4BA2FBE7311B}" srcOrd="12" destOrd="0" presId="urn:microsoft.com/office/officeart/2011/layout/ThemePictureAccent"/>
    <dgm:cxn modelId="{7003CD37-3776-4C01-87B9-F6012F32FB6D}" type="presParOf" srcId="{A3420961-2CFE-49E3-B32A-4BA2FBE7311B}" destId="{5F4AA8B2-9F20-4E83-ADEE-D2D029B0870C}" srcOrd="0" destOrd="0" presId="urn:microsoft.com/office/officeart/2011/layout/ThemePictureAccent"/>
    <dgm:cxn modelId="{C67613B0-23D8-4C29-8637-9633BAADB9CE}" type="presParOf" srcId="{CF99C5B2-CF09-47A8-8516-09DD356CE876}" destId="{824510AC-0AB0-4A34-B112-B56F6774DF88}" srcOrd="13" destOrd="0" presId="urn:microsoft.com/office/officeart/2011/layout/ThemePictureAccent"/>
    <dgm:cxn modelId="{AFB3D3E3-0605-481C-B15D-5C60D6E39048}" type="presParOf" srcId="{824510AC-0AB0-4A34-B112-B56F6774DF88}" destId="{EFCE42A3-E4A6-440A-A642-68ACA4ACABCA}" srcOrd="0" destOrd="0" presId="urn:microsoft.com/office/officeart/2011/layout/ThemePictureAccent"/>
    <dgm:cxn modelId="{2BFCC4B0-0E6C-417B-B4E2-4B6D3DDEB0D6}" type="presParOf" srcId="{CF99C5B2-CF09-47A8-8516-09DD356CE876}" destId="{4395DB0D-FB59-44A5-8133-92D7953F7027}" srcOrd="14" destOrd="0" presId="urn:microsoft.com/office/officeart/2011/layout/ThemePictureAccent"/>
    <dgm:cxn modelId="{65362A92-B83D-43C7-B3C1-749E21E60AA5}" type="presParOf" srcId="{CF99C5B2-CF09-47A8-8516-09DD356CE876}" destId="{48F80516-6754-4856-B162-2A1FBD32BF42}" srcOrd="15" destOrd="0" presId="urn:microsoft.com/office/officeart/2011/layout/ThemePictureAccent"/>
    <dgm:cxn modelId="{D213E04A-34F0-44F8-B37F-0D5ED3D80EE8}" type="presParOf" srcId="{48F80516-6754-4856-B162-2A1FBD32BF42}" destId="{209E02F1-C1DB-474A-A09C-B37EBDE7E5AC}" srcOrd="0" destOrd="0" presId="urn:microsoft.com/office/officeart/2011/layout/ThemePictureAccent"/>
    <dgm:cxn modelId="{679EF228-6DA9-4ECF-BC91-0EED1524B4EA}" type="presParOf" srcId="{CF99C5B2-CF09-47A8-8516-09DD356CE876}" destId="{84FEE9F6-F4A8-452D-98AA-504482AD2D40}" srcOrd="16" destOrd="0" presId="urn:microsoft.com/office/officeart/2011/layout/ThemePictureAccent"/>
    <dgm:cxn modelId="{BB902A26-A9CB-42EE-8F9C-4AD769A85F53}" type="presParOf" srcId="{84FEE9F6-F4A8-452D-98AA-504482AD2D40}" destId="{259446BA-A812-40B1-97EF-777512F693BF}" srcOrd="0" destOrd="0" presId="urn:microsoft.com/office/officeart/2011/layout/ThemePictureAccent"/>
    <dgm:cxn modelId="{9723119B-52DD-488D-BF3A-DE88DE48E607}" type="presParOf" srcId="{CF99C5B2-CF09-47A8-8516-09DD356CE876}" destId="{E37A3D00-9326-48A0-B892-EC1767314BA4}" srcOrd="17" destOrd="0" presId="urn:microsoft.com/office/officeart/2011/layout/ThemePictureAccen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7C5FA89-4738-4655-A82F-66DC78F80299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1ED588-B347-4F69-95E4-3313203FBF27}">
      <dgm:prSet phldrT="[Text]"/>
      <dgm:spPr/>
      <dgm:t>
        <a:bodyPr/>
        <a:lstStyle/>
        <a:p>
          <a:r>
            <a:rPr lang="en-US" dirty="0"/>
            <a:t>Sitka Sound Ocean Adventures</a:t>
          </a:r>
        </a:p>
      </dgm:t>
    </dgm:pt>
    <dgm:pt modelId="{3246C0BE-D42D-47B8-9A93-E1838519227C}" type="parTrans" cxnId="{896C017B-2E47-46F8-972C-7FDCC33073F0}">
      <dgm:prSet/>
      <dgm:spPr/>
      <dgm:t>
        <a:bodyPr/>
        <a:lstStyle/>
        <a:p>
          <a:endParaRPr lang="en-US"/>
        </a:p>
      </dgm:t>
    </dgm:pt>
    <dgm:pt modelId="{1ABB0F7C-63B4-4D8E-B1F6-8E3505770755}" type="sibTrans" cxnId="{896C017B-2E47-46F8-972C-7FDCC33073F0}">
      <dgm:prSet/>
      <dgm:spPr/>
      <dgm:t>
        <a:bodyPr/>
        <a:lstStyle/>
        <a:p>
          <a:endParaRPr lang="en-US"/>
        </a:p>
      </dgm:t>
    </dgm:pt>
    <dgm:pt modelId="{99693FC3-2DB4-46BE-9C65-EAFDEA5A96DD}">
      <dgm:prSet phldrT="[Text]"/>
      <dgm:spPr/>
      <dgm:t>
        <a:bodyPr/>
        <a:lstStyle/>
        <a:p>
          <a:r>
            <a:rPr lang="en-US" dirty="0"/>
            <a:t>Hike the Indian River Trail</a:t>
          </a:r>
        </a:p>
      </dgm:t>
    </dgm:pt>
    <dgm:pt modelId="{8C1A7605-967D-4602-B5A8-9E2229E79045}" type="parTrans" cxnId="{B4D24E8A-5C50-4E54-BEB4-2B70D6B4C172}">
      <dgm:prSet/>
      <dgm:spPr/>
      <dgm:t>
        <a:bodyPr/>
        <a:lstStyle/>
        <a:p>
          <a:endParaRPr lang="en-US"/>
        </a:p>
      </dgm:t>
    </dgm:pt>
    <dgm:pt modelId="{93E1B462-DB76-4EB8-9B50-D2099EEBB0BF}" type="sibTrans" cxnId="{B4D24E8A-5C50-4E54-BEB4-2B70D6B4C172}">
      <dgm:prSet/>
      <dgm:spPr/>
      <dgm:t>
        <a:bodyPr/>
        <a:lstStyle/>
        <a:p>
          <a:endParaRPr lang="en-US"/>
        </a:p>
      </dgm:t>
    </dgm:pt>
    <dgm:pt modelId="{B5C8861B-92BB-4567-BFA4-4185840E3527}">
      <dgm:prSet phldrT="[Text]"/>
      <dgm:spPr/>
      <dgm:t>
        <a:bodyPr/>
        <a:lstStyle/>
        <a:p>
          <a:r>
            <a:rPr lang="en-US" dirty="0"/>
            <a:t>Sitka Harbor Tours</a:t>
          </a:r>
        </a:p>
      </dgm:t>
    </dgm:pt>
    <dgm:pt modelId="{90A797BC-183F-448C-B2F5-3C12BFAD3D04}" type="parTrans" cxnId="{A4EFA219-49AE-4C2F-9CE6-BF400F2E3306}">
      <dgm:prSet/>
      <dgm:spPr/>
      <dgm:t>
        <a:bodyPr/>
        <a:lstStyle/>
        <a:p>
          <a:endParaRPr lang="en-US"/>
        </a:p>
      </dgm:t>
    </dgm:pt>
    <dgm:pt modelId="{31C5D9D6-5D26-4EC6-BC16-C34EBC898EF1}" type="sibTrans" cxnId="{A4EFA219-49AE-4C2F-9CE6-BF400F2E3306}">
      <dgm:prSet/>
      <dgm:spPr/>
      <dgm:t>
        <a:bodyPr/>
        <a:lstStyle/>
        <a:p>
          <a:endParaRPr lang="en-US"/>
        </a:p>
      </dgm:t>
    </dgm:pt>
    <dgm:pt modelId="{7DD72BE1-EE59-4344-AF30-5C2ACBC80895}">
      <dgm:prSet phldrT="[Text]"/>
      <dgm:spPr/>
      <dgm:t>
        <a:bodyPr/>
        <a:lstStyle/>
        <a:p>
          <a:r>
            <a:rPr lang="en-US" dirty="0"/>
            <a:t>Tour </a:t>
          </a:r>
          <a:r>
            <a:rPr lang="en-US" dirty="0" err="1"/>
            <a:t>St.Michael’s</a:t>
          </a:r>
          <a:r>
            <a:rPr lang="en-US" dirty="0"/>
            <a:t> Cathedral</a:t>
          </a:r>
        </a:p>
      </dgm:t>
    </dgm:pt>
    <dgm:pt modelId="{F4105B87-BC79-4B94-BDDF-5E903ADD25E4}" type="parTrans" cxnId="{2D9BE259-ECF1-4D85-A572-8F57C47E0106}">
      <dgm:prSet/>
      <dgm:spPr/>
      <dgm:t>
        <a:bodyPr/>
        <a:lstStyle/>
        <a:p>
          <a:endParaRPr lang="en-US"/>
        </a:p>
      </dgm:t>
    </dgm:pt>
    <dgm:pt modelId="{8C10E1D6-7306-4260-945B-AA2F035B50E0}" type="sibTrans" cxnId="{2D9BE259-ECF1-4D85-A572-8F57C47E0106}">
      <dgm:prSet/>
      <dgm:spPr/>
      <dgm:t>
        <a:bodyPr/>
        <a:lstStyle/>
        <a:p>
          <a:endParaRPr lang="en-US"/>
        </a:p>
      </dgm:t>
    </dgm:pt>
    <dgm:pt modelId="{FCB88D60-C76A-4236-B4EC-15FA0CBE75A5}">
      <dgm:prSet phldrT="[Text]"/>
      <dgm:spPr/>
      <dgm:t>
        <a:bodyPr/>
        <a:lstStyle/>
        <a:p>
          <a:r>
            <a:rPr lang="en-US" dirty="0"/>
            <a:t>Tlingit Dance Performance</a:t>
          </a:r>
        </a:p>
      </dgm:t>
    </dgm:pt>
    <dgm:pt modelId="{1C2EFF1B-D1CC-4C0C-8633-7B040F04B14D}" type="parTrans" cxnId="{EBC7BEEE-3E38-4C13-AA8B-BDDD7BC84C24}">
      <dgm:prSet/>
      <dgm:spPr/>
      <dgm:t>
        <a:bodyPr/>
        <a:lstStyle/>
        <a:p>
          <a:endParaRPr lang="en-US"/>
        </a:p>
      </dgm:t>
    </dgm:pt>
    <dgm:pt modelId="{32115A6F-1B49-4AD5-9573-CCF45433DC06}" type="sibTrans" cxnId="{EBC7BEEE-3E38-4C13-AA8B-BDDD7BC84C24}">
      <dgm:prSet/>
      <dgm:spPr/>
      <dgm:t>
        <a:bodyPr/>
        <a:lstStyle/>
        <a:p>
          <a:endParaRPr lang="en-US"/>
        </a:p>
      </dgm:t>
    </dgm:pt>
    <dgm:pt modelId="{42DD42B4-06A2-48BA-A088-462939D5C893}" type="pres">
      <dgm:prSet presAssocID="{B7C5FA89-4738-4655-A82F-66DC78F80299}" presName="Name0" presStyleCnt="0">
        <dgm:presLayoutVars>
          <dgm:dir/>
          <dgm:resizeHandles/>
        </dgm:presLayoutVars>
      </dgm:prSet>
      <dgm:spPr/>
    </dgm:pt>
    <dgm:pt modelId="{81ADE439-84E1-495A-900F-7B8C7A0D5B64}" type="pres">
      <dgm:prSet presAssocID="{741ED588-B347-4F69-95E4-3313203FBF27}" presName="composite" presStyleCnt="0"/>
      <dgm:spPr/>
    </dgm:pt>
    <dgm:pt modelId="{186BF118-AFA5-4729-BE9E-D3801A14EFA6}" type="pres">
      <dgm:prSet presAssocID="{741ED588-B347-4F69-95E4-3313203FBF27}" presName="rect1" presStyleLbl="bgImgPlace1" presStyleIdx="0" presStyleCnt="5"/>
      <dgm:spPr>
        <a:blipFill>
          <a:blip xmlns:r="http://schemas.openxmlformats.org/officeDocument/2006/relationships" r:embed="rId1"/>
          <a:srcRect/>
          <a:stretch>
            <a:fillRect l="-9000" r="-9000"/>
          </a:stretch>
        </a:blipFill>
      </dgm:spPr>
    </dgm:pt>
    <dgm:pt modelId="{6A0833CD-14C4-4274-AF74-85123F04A533}" type="pres">
      <dgm:prSet presAssocID="{741ED588-B347-4F69-95E4-3313203FBF27}" presName="rect2" presStyleLbl="node1" presStyleIdx="0" presStyleCnt="5">
        <dgm:presLayoutVars>
          <dgm:bulletEnabled val="1"/>
        </dgm:presLayoutVars>
      </dgm:prSet>
      <dgm:spPr/>
    </dgm:pt>
    <dgm:pt modelId="{4D32E6D7-EE31-4C73-8BBA-F1C62B14058F}" type="pres">
      <dgm:prSet presAssocID="{1ABB0F7C-63B4-4D8E-B1F6-8E3505770755}" presName="sibTrans" presStyleCnt="0"/>
      <dgm:spPr/>
    </dgm:pt>
    <dgm:pt modelId="{F1D14C70-C6C4-4F99-96D3-00A8B0B85982}" type="pres">
      <dgm:prSet presAssocID="{99693FC3-2DB4-46BE-9C65-EAFDEA5A96DD}" presName="composite" presStyleCnt="0"/>
      <dgm:spPr/>
    </dgm:pt>
    <dgm:pt modelId="{254066D3-5F32-43A6-AE6E-D10F50B5CCF4}" type="pres">
      <dgm:prSet presAssocID="{99693FC3-2DB4-46BE-9C65-EAFDEA5A96DD}" presName="rect1" presStyleLbl="bgImgPlace1" presStyleIdx="1" presStyleCnt="5"/>
      <dgm:spPr>
        <a:blipFill>
          <a:blip xmlns:r="http://schemas.openxmlformats.org/officeDocument/2006/relationships" r:embed="rId2"/>
          <a:srcRect/>
          <a:stretch>
            <a:fillRect t="-29000" b="-29000"/>
          </a:stretch>
        </a:blipFill>
      </dgm:spPr>
    </dgm:pt>
    <dgm:pt modelId="{64E3C301-8B6E-49E5-9C25-673186E86ABD}" type="pres">
      <dgm:prSet presAssocID="{99693FC3-2DB4-46BE-9C65-EAFDEA5A96DD}" presName="rect2" presStyleLbl="node1" presStyleIdx="1" presStyleCnt="5">
        <dgm:presLayoutVars>
          <dgm:bulletEnabled val="1"/>
        </dgm:presLayoutVars>
      </dgm:prSet>
      <dgm:spPr/>
    </dgm:pt>
    <dgm:pt modelId="{BF8C781E-B735-4B1B-AB83-DE74436497A6}" type="pres">
      <dgm:prSet presAssocID="{93E1B462-DB76-4EB8-9B50-D2099EEBB0BF}" presName="sibTrans" presStyleCnt="0"/>
      <dgm:spPr/>
    </dgm:pt>
    <dgm:pt modelId="{02FC5878-08B1-4DAD-B6BD-C18D17323139}" type="pres">
      <dgm:prSet presAssocID="{7DD72BE1-EE59-4344-AF30-5C2ACBC80895}" presName="composite" presStyleCnt="0"/>
      <dgm:spPr/>
    </dgm:pt>
    <dgm:pt modelId="{7F11141A-3A9E-4892-8876-9A5A3366BC26}" type="pres">
      <dgm:prSet presAssocID="{7DD72BE1-EE59-4344-AF30-5C2ACBC80895}" presName="rect1" presStyleLbl="b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9000" b="-39000"/>
          </a:stretch>
        </a:blipFill>
      </dgm:spPr>
    </dgm:pt>
    <dgm:pt modelId="{89D15E3D-D9FB-42F5-83CE-156A591708FB}" type="pres">
      <dgm:prSet presAssocID="{7DD72BE1-EE59-4344-AF30-5C2ACBC80895}" presName="rect2" presStyleLbl="node1" presStyleIdx="2" presStyleCnt="5">
        <dgm:presLayoutVars>
          <dgm:bulletEnabled val="1"/>
        </dgm:presLayoutVars>
      </dgm:prSet>
      <dgm:spPr/>
    </dgm:pt>
    <dgm:pt modelId="{7CCD24BD-9B47-4AD5-8747-FFEEF7E8C425}" type="pres">
      <dgm:prSet presAssocID="{8C10E1D6-7306-4260-945B-AA2F035B50E0}" presName="sibTrans" presStyleCnt="0"/>
      <dgm:spPr/>
    </dgm:pt>
    <dgm:pt modelId="{97E03675-5839-43CB-9E96-03E3AC5F7BF2}" type="pres">
      <dgm:prSet presAssocID="{FCB88D60-C76A-4236-B4EC-15FA0CBE75A5}" presName="composite" presStyleCnt="0"/>
      <dgm:spPr/>
    </dgm:pt>
    <dgm:pt modelId="{34C8B9A4-A371-41F2-BA6B-EDCE3E27BB57}" type="pres">
      <dgm:prSet presAssocID="{FCB88D60-C76A-4236-B4EC-15FA0CBE75A5}" presName="rect1" presStyleLbl="b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</dgm:pt>
    <dgm:pt modelId="{28527FDC-C8BB-4D80-A5A3-70A03AD7C91B}" type="pres">
      <dgm:prSet presAssocID="{FCB88D60-C76A-4236-B4EC-15FA0CBE75A5}" presName="rect2" presStyleLbl="node1" presStyleIdx="3" presStyleCnt="5">
        <dgm:presLayoutVars>
          <dgm:bulletEnabled val="1"/>
        </dgm:presLayoutVars>
      </dgm:prSet>
      <dgm:spPr/>
    </dgm:pt>
    <dgm:pt modelId="{0166A62F-5336-4026-8336-DAA562C38D11}" type="pres">
      <dgm:prSet presAssocID="{32115A6F-1B49-4AD5-9573-CCF45433DC06}" presName="sibTrans" presStyleCnt="0"/>
      <dgm:spPr/>
    </dgm:pt>
    <dgm:pt modelId="{2440937E-5B00-4AAF-9BBF-F92D5BCB25BF}" type="pres">
      <dgm:prSet presAssocID="{B5C8861B-92BB-4567-BFA4-4185840E3527}" presName="composite" presStyleCnt="0"/>
      <dgm:spPr/>
    </dgm:pt>
    <dgm:pt modelId="{39979D8C-F07D-41ED-80D8-6AFB54700B61}" type="pres">
      <dgm:prSet presAssocID="{B5C8861B-92BB-4567-BFA4-4185840E3527}" presName="rect1" presStyleLbl="bgImgPlac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09AE4523-5F77-4E24-8E6F-0C28C2A5F24E}" type="pres">
      <dgm:prSet presAssocID="{B5C8861B-92BB-4567-BFA4-4185840E3527}" presName="rect2" presStyleLbl="node1" presStyleIdx="4" presStyleCnt="5">
        <dgm:presLayoutVars>
          <dgm:bulletEnabled val="1"/>
        </dgm:presLayoutVars>
      </dgm:prSet>
      <dgm:spPr/>
    </dgm:pt>
  </dgm:ptLst>
  <dgm:cxnLst>
    <dgm:cxn modelId="{0011A264-9974-46D5-B3D5-A9959B8B5501}" type="presOf" srcId="{7DD72BE1-EE59-4344-AF30-5C2ACBC80895}" destId="{89D15E3D-D9FB-42F5-83CE-156A591708FB}" srcOrd="0" destOrd="0" presId="urn:microsoft.com/office/officeart/2008/layout/BendingPictureBlocks"/>
    <dgm:cxn modelId="{896C017B-2E47-46F8-972C-7FDCC33073F0}" srcId="{B7C5FA89-4738-4655-A82F-66DC78F80299}" destId="{741ED588-B347-4F69-95E4-3313203FBF27}" srcOrd="0" destOrd="0" parTransId="{3246C0BE-D42D-47B8-9A93-E1838519227C}" sibTransId="{1ABB0F7C-63B4-4D8E-B1F6-8E3505770755}"/>
    <dgm:cxn modelId="{0CEF74A3-EA04-4E66-A16D-2338AB60A670}" type="presOf" srcId="{B7C5FA89-4738-4655-A82F-66DC78F80299}" destId="{42DD42B4-06A2-48BA-A088-462939D5C893}" srcOrd="0" destOrd="0" presId="urn:microsoft.com/office/officeart/2008/layout/BendingPictureBlocks"/>
    <dgm:cxn modelId="{17BA6D15-07F5-4382-B338-1C868B28F931}" type="presOf" srcId="{99693FC3-2DB4-46BE-9C65-EAFDEA5A96DD}" destId="{64E3C301-8B6E-49E5-9C25-673186E86ABD}" srcOrd="0" destOrd="0" presId="urn:microsoft.com/office/officeart/2008/layout/BendingPictureBlocks"/>
    <dgm:cxn modelId="{EBC7BEEE-3E38-4C13-AA8B-BDDD7BC84C24}" srcId="{B7C5FA89-4738-4655-A82F-66DC78F80299}" destId="{FCB88D60-C76A-4236-B4EC-15FA0CBE75A5}" srcOrd="3" destOrd="0" parTransId="{1C2EFF1B-D1CC-4C0C-8633-7B040F04B14D}" sibTransId="{32115A6F-1B49-4AD5-9573-CCF45433DC06}"/>
    <dgm:cxn modelId="{2D9BE259-ECF1-4D85-A572-8F57C47E0106}" srcId="{B7C5FA89-4738-4655-A82F-66DC78F80299}" destId="{7DD72BE1-EE59-4344-AF30-5C2ACBC80895}" srcOrd="2" destOrd="0" parTransId="{F4105B87-BC79-4B94-BDDF-5E903ADD25E4}" sibTransId="{8C10E1D6-7306-4260-945B-AA2F035B50E0}"/>
    <dgm:cxn modelId="{B4D24E8A-5C50-4E54-BEB4-2B70D6B4C172}" srcId="{B7C5FA89-4738-4655-A82F-66DC78F80299}" destId="{99693FC3-2DB4-46BE-9C65-EAFDEA5A96DD}" srcOrd="1" destOrd="0" parTransId="{8C1A7605-967D-4602-B5A8-9E2229E79045}" sibTransId="{93E1B462-DB76-4EB8-9B50-D2099EEBB0BF}"/>
    <dgm:cxn modelId="{D4DFC0BB-DE94-43BF-9516-D2845A5ACD8F}" type="presOf" srcId="{B5C8861B-92BB-4567-BFA4-4185840E3527}" destId="{09AE4523-5F77-4E24-8E6F-0C28C2A5F24E}" srcOrd="0" destOrd="0" presId="urn:microsoft.com/office/officeart/2008/layout/BendingPictureBlocks"/>
    <dgm:cxn modelId="{A4EFA219-49AE-4C2F-9CE6-BF400F2E3306}" srcId="{B7C5FA89-4738-4655-A82F-66DC78F80299}" destId="{B5C8861B-92BB-4567-BFA4-4185840E3527}" srcOrd="4" destOrd="0" parTransId="{90A797BC-183F-448C-B2F5-3C12BFAD3D04}" sibTransId="{31C5D9D6-5D26-4EC6-BC16-C34EBC898EF1}"/>
    <dgm:cxn modelId="{EE831C5D-B1D1-49FE-979B-68C08834EF66}" type="presOf" srcId="{741ED588-B347-4F69-95E4-3313203FBF27}" destId="{6A0833CD-14C4-4274-AF74-85123F04A533}" srcOrd="0" destOrd="0" presId="urn:microsoft.com/office/officeart/2008/layout/BendingPictureBlocks"/>
    <dgm:cxn modelId="{6220AB56-83BA-462F-977E-6BD08176FEA6}" type="presOf" srcId="{FCB88D60-C76A-4236-B4EC-15FA0CBE75A5}" destId="{28527FDC-C8BB-4D80-A5A3-70A03AD7C91B}" srcOrd="0" destOrd="0" presId="urn:microsoft.com/office/officeart/2008/layout/BendingPictureBlocks"/>
    <dgm:cxn modelId="{0D948096-6B95-4C9D-8361-51947711D154}" type="presParOf" srcId="{42DD42B4-06A2-48BA-A088-462939D5C893}" destId="{81ADE439-84E1-495A-900F-7B8C7A0D5B64}" srcOrd="0" destOrd="0" presId="urn:microsoft.com/office/officeart/2008/layout/BendingPictureBlocks"/>
    <dgm:cxn modelId="{4938A3AE-0987-47CD-92A2-FAEC30B0D84F}" type="presParOf" srcId="{81ADE439-84E1-495A-900F-7B8C7A0D5B64}" destId="{186BF118-AFA5-4729-BE9E-D3801A14EFA6}" srcOrd="0" destOrd="0" presId="urn:microsoft.com/office/officeart/2008/layout/BendingPictureBlocks"/>
    <dgm:cxn modelId="{076E8E9B-0448-4C43-8A2A-2E7BDFD65A52}" type="presParOf" srcId="{81ADE439-84E1-495A-900F-7B8C7A0D5B64}" destId="{6A0833CD-14C4-4274-AF74-85123F04A533}" srcOrd="1" destOrd="0" presId="urn:microsoft.com/office/officeart/2008/layout/BendingPictureBlocks"/>
    <dgm:cxn modelId="{901E57CD-8E7E-4912-A41A-3E4A0F4C3D73}" type="presParOf" srcId="{42DD42B4-06A2-48BA-A088-462939D5C893}" destId="{4D32E6D7-EE31-4C73-8BBA-F1C62B14058F}" srcOrd="1" destOrd="0" presId="urn:microsoft.com/office/officeart/2008/layout/BendingPictureBlocks"/>
    <dgm:cxn modelId="{AF227EBD-74CE-4D49-85E1-11CFC86D3FE4}" type="presParOf" srcId="{42DD42B4-06A2-48BA-A088-462939D5C893}" destId="{F1D14C70-C6C4-4F99-96D3-00A8B0B85982}" srcOrd="2" destOrd="0" presId="urn:microsoft.com/office/officeart/2008/layout/BendingPictureBlocks"/>
    <dgm:cxn modelId="{A95FF02E-DBB8-44F3-8AA2-532F312BDCBE}" type="presParOf" srcId="{F1D14C70-C6C4-4F99-96D3-00A8B0B85982}" destId="{254066D3-5F32-43A6-AE6E-D10F50B5CCF4}" srcOrd="0" destOrd="0" presId="urn:microsoft.com/office/officeart/2008/layout/BendingPictureBlocks"/>
    <dgm:cxn modelId="{D8964703-033F-42BB-8633-EDFD6E17BF37}" type="presParOf" srcId="{F1D14C70-C6C4-4F99-96D3-00A8B0B85982}" destId="{64E3C301-8B6E-49E5-9C25-673186E86ABD}" srcOrd="1" destOrd="0" presId="urn:microsoft.com/office/officeart/2008/layout/BendingPictureBlocks"/>
    <dgm:cxn modelId="{CCF1E5DD-9970-4DD1-9779-0146E3401458}" type="presParOf" srcId="{42DD42B4-06A2-48BA-A088-462939D5C893}" destId="{BF8C781E-B735-4B1B-AB83-DE74436497A6}" srcOrd="3" destOrd="0" presId="urn:microsoft.com/office/officeart/2008/layout/BendingPictureBlocks"/>
    <dgm:cxn modelId="{0A05FBEC-40D9-4FFF-AB54-5B77977F07DD}" type="presParOf" srcId="{42DD42B4-06A2-48BA-A088-462939D5C893}" destId="{02FC5878-08B1-4DAD-B6BD-C18D17323139}" srcOrd="4" destOrd="0" presId="urn:microsoft.com/office/officeart/2008/layout/BendingPictureBlocks"/>
    <dgm:cxn modelId="{ED0BE439-12CB-46C5-B165-2D7571C54FA7}" type="presParOf" srcId="{02FC5878-08B1-4DAD-B6BD-C18D17323139}" destId="{7F11141A-3A9E-4892-8876-9A5A3366BC26}" srcOrd="0" destOrd="0" presId="urn:microsoft.com/office/officeart/2008/layout/BendingPictureBlocks"/>
    <dgm:cxn modelId="{1116505C-FC2E-4572-9519-7F58DC87801D}" type="presParOf" srcId="{02FC5878-08B1-4DAD-B6BD-C18D17323139}" destId="{89D15E3D-D9FB-42F5-83CE-156A591708FB}" srcOrd="1" destOrd="0" presId="urn:microsoft.com/office/officeart/2008/layout/BendingPictureBlocks"/>
    <dgm:cxn modelId="{25356015-0111-476E-A089-F472EDBD4B76}" type="presParOf" srcId="{42DD42B4-06A2-48BA-A088-462939D5C893}" destId="{7CCD24BD-9B47-4AD5-8747-FFEEF7E8C425}" srcOrd="5" destOrd="0" presId="urn:microsoft.com/office/officeart/2008/layout/BendingPictureBlocks"/>
    <dgm:cxn modelId="{30A08E5F-200C-4AF7-B6A4-31238920813C}" type="presParOf" srcId="{42DD42B4-06A2-48BA-A088-462939D5C893}" destId="{97E03675-5839-43CB-9E96-03E3AC5F7BF2}" srcOrd="6" destOrd="0" presId="urn:microsoft.com/office/officeart/2008/layout/BendingPictureBlocks"/>
    <dgm:cxn modelId="{19C3390E-8B9E-4216-967B-FC1D554B0C33}" type="presParOf" srcId="{97E03675-5839-43CB-9E96-03E3AC5F7BF2}" destId="{34C8B9A4-A371-41F2-BA6B-EDCE3E27BB57}" srcOrd="0" destOrd="0" presId="urn:microsoft.com/office/officeart/2008/layout/BendingPictureBlocks"/>
    <dgm:cxn modelId="{9F98694B-B267-4872-8290-47CBBEC337B5}" type="presParOf" srcId="{97E03675-5839-43CB-9E96-03E3AC5F7BF2}" destId="{28527FDC-C8BB-4D80-A5A3-70A03AD7C91B}" srcOrd="1" destOrd="0" presId="urn:microsoft.com/office/officeart/2008/layout/BendingPictureBlocks"/>
    <dgm:cxn modelId="{4C49B4C6-F08C-4EFC-A337-6C80E57D8CF6}" type="presParOf" srcId="{42DD42B4-06A2-48BA-A088-462939D5C893}" destId="{0166A62F-5336-4026-8336-DAA562C38D11}" srcOrd="7" destOrd="0" presId="urn:microsoft.com/office/officeart/2008/layout/BendingPictureBlocks"/>
    <dgm:cxn modelId="{6F7F9D68-0C58-4A6D-B165-33380D1FE00D}" type="presParOf" srcId="{42DD42B4-06A2-48BA-A088-462939D5C893}" destId="{2440937E-5B00-4AAF-9BBF-F92D5BCB25BF}" srcOrd="8" destOrd="0" presId="urn:microsoft.com/office/officeart/2008/layout/BendingPictureBlocks"/>
    <dgm:cxn modelId="{D7771680-C81A-4BFD-A125-7F8471CE2019}" type="presParOf" srcId="{2440937E-5B00-4AAF-9BBF-F92D5BCB25BF}" destId="{39979D8C-F07D-41ED-80D8-6AFB54700B61}" srcOrd="0" destOrd="0" presId="urn:microsoft.com/office/officeart/2008/layout/BendingPictureBlocks"/>
    <dgm:cxn modelId="{56970853-2445-42E3-99DB-22F1FBAA0963}" type="presParOf" srcId="{2440937E-5B00-4AAF-9BBF-F92D5BCB25BF}" destId="{09AE4523-5F77-4E24-8E6F-0C28C2A5F24E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E986006-2BC0-4F95-ADFC-CC4A4D9F169D}" type="doc">
      <dgm:prSet loTypeId="urn:microsoft.com/office/officeart/2005/8/layout/hList2" loCatId="picture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B9745E06-EC89-4B28-A38C-847893EB218D}">
      <dgm:prSet phldrT="[Text]"/>
      <dgm:spPr/>
      <dgm:t>
        <a:bodyPr/>
        <a:lstStyle/>
        <a:p>
          <a:r>
            <a:rPr lang="en-US" dirty="0"/>
            <a:t>$$$</a:t>
          </a:r>
        </a:p>
      </dgm:t>
    </dgm:pt>
    <dgm:pt modelId="{247DA95C-FF3C-451F-B817-35D2FE1E151B}" type="parTrans" cxnId="{8C93096A-8273-4B53-821B-F50C2AA0619F}">
      <dgm:prSet/>
      <dgm:spPr/>
      <dgm:t>
        <a:bodyPr/>
        <a:lstStyle/>
        <a:p>
          <a:endParaRPr lang="en-US"/>
        </a:p>
      </dgm:t>
    </dgm:pt>
    <dgm:pt modelId="{236743C3-5257-4847-BC64-BEEBCC9ADCBF}" type="sibTrans" cxnId="{8C93096A-8273-4B53-821B-F50C2AA0619F}">
      <dgm:prSet/>
      <dgm:spPr/>
      <dgm:t>
        <a:bodyPr/>
        <a:lstStyle/>
        <a:p>
          <a:endParaRPr lang="en-US"/>
        </a:p>
      </dgm:t>
    </dgm:pt>
    <dgm:pt modelId="{CD9787B7-03BE-4596-B96C-049C24071C7C}">
      <dgm:prSet phldrT="[Text]"/>
      <dgm:spPr/>
      <dgm:t>
        <a:bodyPr/>
        <a:lstStyle/>
        <a:p>
          <a:pPr algn="r">
            <a:buFontTx/>
            <a:buNone/>
          </a:pPr>
          <a:r>
            <a:rPr lang="en-US" b="1" dirty="0"/>
            <a:t>Best Western Plus Landing Hotel</a:t>
          </a:r>
        </a:p>
      </dgm:t>
    </dgm:pt>
    <dgm:pt modelId="{AAE8A27C-D210-4056-8884-269445832B2B}" type="parTrans" cxnId="{8C98A6A1-5F47-4B69-AF93-366F55434DFB}">
      <dgm:prSet/>
      <dgm:spPr/>
      <dgm:t>
        <a:bodyPr/>
        <a:lstStyle/>
        <a:p>
          <a:endParaRPr lang="en-US"/>
        </a:p>
      </dgm:t>
    </dgm:pt>
    <dgm:pt modelId="{87225583-A49F-44BD-922F-2C248E84FDED}" type="sibTrans" cxnId="{8C98A6A1-5F47-4B69-AF93-366F55434DFB}">
      <dgm:prSet/>
      <dgm:spPr/>
      <dgm:t>
        <a:bodyPr/>
        <a:lstStyle/>
        <a:p>
          <a:endParaRPr lang="en-US"/>
        </a:p>
      </dgm:t>
    </dgm:pt>
    <dgm:pt modelId="{6A13319C-66DE-4F60-8E16-733DDC514119}">
      <dgm:prSet phldrT="[Text]"/>
      <dgm:spPr/>
      <dgm:t>
        <a:bodyPr/>
        <a:lstStyle/>
        <a:p>
          <a:pPr algn="l"/>
          <a:r>
            <a:rPr lang="en-US" dirty="0"/>
            <a:t>Great for families</a:t>
          </a:r>
        </a:p>
      </dgm:t>
    </dgm:pt>
    <dgm:pt modelId="{DFDBDAB5-2171-4A46-AFD0-77D958A46DEE}" type="parTrans" cxnId="{781B49A2-CFFE-475A-BA2A-83BE4FF1DAA0}">
      <dgm:prSet/>
      <dgm:spPr/>
      <dgm:t>
        <a:bodyPr/>
        <a:lstStyle/>
        <a:p>
          <a:endParaRPr lang="en-US"/>
        </a:p>
      </dgm:t>
    </dgm:pt>
    <dgm:pt modelId="{EA453D5D-ED4D-4144-8038-9C2B5789D03F}" type="sibTrans" cxnId="{781B49A2-CFFE-475A-BA2A-83BE4FF1DAA0}">
      <dgm:prSet/>
      <dgm:spPr/>
      <dgm:t>
        <a:bodyPr/>
        <a:lstStyle/>
        <a:p>
          <a:endParaRPr lang="en-US"/>
        </a:p>
      </dgm:t>
    </dgm:pt>
    <dgm:pt modelId="{30215089-F9E4-4726-AF3D-407612CC47BD}">
      <dgm:prSet phldrT="[Text]"/>
      <dgm:spPr/>
      <dgm:t>
        <a:bodyPr/>
        <a:lstStyle/>
        <a:p>
          <a:r>
            <a:rPr lang="en-US" dirty="0"/>
            <a:t>$$</a:t>
          </a:r>
        </a:p>
      </dgm:t>
    </dgm:pt>
    <dgm:pt modelId="{EA2EAE00-D0B6-4C59-9B1F-1633A18CF638}" type="parTrans" cxnId="{E8D75458-B7CF-48C4-9448-DA080F0171B3}">
      <dgm:prSet/>
      <dgm:spPr/>
      <dgm:t>
        <a:bodyPr/>
        <a:lstStyle/>
        <a:p>
          <a:endParaRPr lang="en-US"/>
        </a:p>
      </dgm:t>
    </dgm:pt>
    <dgm:pt modelId="{30F7EC0D-7206-46B5-9ED7-55063C86D69E}" type="sibTrans" cxnId="{E8D75458-B7CF-48C4-9448-DA080F0171B3}">
      <dgm:prSet/>
      <dgm:spPr/>
      <dgm:t>
        <a:bodyPr/>
        <a:lstStyle/>
        <a:p>
          <a:endParaRPr lang="en-US"/>
        </a:p>
      </dgm:t>
    </dgm:pt>
    <dgm:pt modelId="{895E27B5-51A5-432F-B683-A7C30D20F4F3}">
      <dgm:prSet phldrT="[Text]"/>
      <dgm:spPr/>
      <dgm:t>
        <a:bodyPr/>
        <a:lstStyle/>
        <a:p>
          <a:pPr algn="r">
            <a:buNone/>
          </a:pPr>
          <a:r>
            <a:rPr lang="en-US" b="1" dirty="0"/>
            <a:t>Creek Historic Downtown Cottage</a:t>
          </a:r>
        </a:p>
      </dgm:t>
    </dgm:pt>
    <dgm:pt modelId="{2C728B00-EDF3-42B4-99D4-0252FFEB3C89}" type="parTrans" cxnId="{FBB2435E-7970-4CE3-BD9A-13F031C1E2DE}">
      <dgm:prSet/>
      <dgm:spPr/>
      <dgm:t>
        <a:bodyPr/>
        <a:lstStyle/>
        <a:p>
          <a:endParaRPr lang="en-US"/>
        </a:p>
      </dgm:t>
    </dgm:pt>
    <dgm:pt modelId="{AC730DA5-4C5A-4D8E-AADA-CA7FA232EC74}" type="sibTrans" cxnId="{FBB2435E-7970-4CE3-BD9A-13F031C1E2DE}">
      <dgm:prSet/>
      <dgm:spPr/>
      <dgm:t>
        <a:bodyPr/>
        <a:lstStyle/>
        <a:p>
          <a:endParaRPr lang="en-US"/>
        </a:p>
      </dgm:t>
    </dgm:pt>
    <dgm:pt modelId="{F64FFD9C-1772-4202-A28B-415D8746E3E7}">
      <dgm:prSet phldrT="[Text]"/>
      <dgm:spPr/>
      <dgm:t>
        <a:bodyPr/>
        <a:lstStyle/>
        <a:p>
          <a:pPr algn="l"/>
          <a:r>
            <a:rPr lang="en-US" dirty="0"/>
            <a:t>Room rental via Airbnb</a:t>
          </a:r>
        </a:p>
      </dgm:t>
    </dgm:pt>
    <dgm:pt modelId="{6AD1DEC6-CF56-4915-86E1-59D90B9293A2}" type="parTrans" cxnId="{BC02C88B-1103-4853-A8C4-329935BBFE5F}">
      <dgm:prSet/>
      <dgm:spPr/>
      <dgm:t>
        <a:bodyPr/>
        <a:lstStyle/>
        <a:p>
          <a:endParaRPr lang="en-US"/>
        </a:p>
      </dgm:t>
    </dgm:pt>
    <dgm:pt modelId="{5319002B-1234-44D4-8D3E-1FCA96AED81A}" type="sibTrans" cxnId="{BC02C88B-1103-4853-A8C4-329935BBFE5F}">
      <dgm:prSet/>
      <dgm:spPr/>
      <dgm:t>
        <a:bodyPr/>
        <a:lstStyle/>
        <a:p>
          <a:endParaRPr lang="en-US"/>
        </a:p>
      </dgm:t>
    </dgm:pt>
    <dgm:pt modelId="{B0CB6126-DF69-46A0-BCDD-BFC4733E4250}">
      <dgm:prSet phldrT="[Text]"/>
      <dgm:spPr/>
      <dgm:t>
        <a:bodyPr/>
        <a:lstStyle/>
        <a:p>
          <a:r>
            <a:rPr lang="en-US" dirty="0"/>
            <a:t>$</a:t>
          </a:r>
        </a:p>
      </dgm:t>
    </dgm:pt>
    <dgm:pt modelId="{4208C369-C592-4208-B0D9-46BF80F6D1C5}" type="parTrans" cxnId="{AABA9708-4592-457F-8878-EB93C3C59156}">
      <dgm:prSet/>
      <dgm:spPr/>
      <dgm:t>
        <a:bodyPr/>
        <a:lstStyle/>
        <a:p>
          <a:endParaRPr lang="en-US"/>
        </a:p>
      </dgm:t>
    </dgm:pt>
    <dgm:pt modelId="{E832B4A8-DAA8-4CE6-8387-77D84F12B0EC}" type="sibTrans" cxnId="{AABA9708-4592-457F-8878-EB93C3C59156}">
      <dgm:prSet/>
      <dgm:spPr/>
      <dgm:t>
        <a:bodyPr/>
        <a:lstStyle/>
        <a:p>
          <a:endParaRPr lang="en-US"/>
        </a:p>
      </dgm:t>
    </dgm:pt>
    <dgm:pt modelId="{E1D165B2-C360-46AF-AF55-4F3F3FFBE561}">
      <dgm:prSet phldrT="[Text]"/>
      <dgm:spPr/>
      <dgm:t>
        <a:bodyPr/>
        <a:lstStyle/>
        <a:p>
          <a:pPr algn="r">
            <a:buFontTx/>
            <a:buNone/>
          </a:pPr>
          <a:r>
            <a:rPr lang="en-US" b="1" dirty="0"/>
            <a:t>Settler’s Cove Campground</a:t>
          </a:r>
        </a:p>
      </dgm:t>
    </dgm:pt>
    <dgm:pt modelId="{DEBCE058-5111-421E-B922-C4DA7AAD6330}" type="parTrans" cxnId="{D5B9A3C4-3202-4D9B-A00D-F84ED79ADA62}">
      <dgm:prSet/>
      <dgm:spPr/>
      <dgm:t>
        <a:bodyPr/>
        <a:lstStyle/>
        <a:p>
          <a:endParaRPr lang="en-US"/>
        </a:p>
      </dgm:t>
    </dgm:pt>
    <dgm:pt modelId="{6901107E-6410-436A-ACE6-6EB534AF544E}" type="sibTrans" cxnId="{D5B9A3C4-3202-4D9B-A00D-F84ED79ADA62}">
      <dgm:prSet/>
      <dgm:spPr/>
      <dgm:t>
        <a:bodyPr/>
        <a:lstStyle/>
        <a:p>
          <a:endParaRPr lang="en-US"/>
        </a:p>
      </dgm:t>
    </dgm:pt>
    <dgm:pt modelId="{146EFA15-4716-4D72-A9AB-8FA508309D82}">
      <dgm:prSet phldrT="[Text]"/>
      <dgm:spPr/>
      <dgm:t>
        <a:bodyPr/>
        <a:lstStyle/>
        <a:p>
          <a:pPr algn="l"/>
          <a:r>
            <a:rPr lang="en-US" dirty="0"/>
            <a:t>Remote access</a:t>
          </a:r>
        </a:p>
      </dgm:t>
    </dgm:pt>
    <dgm:pt modelId="{04F18489-6C01-4460-B7B7-980D705A6DBC}" type="parTrans" cxnId="{3CF3312F-0A8C-4AF1-9574-C8702A7A8979}">
      <dgm:prSet/>
      <dgm:spPr/>
      <dgm:t>
        <a:bodyPr/>
        <a:lstStyle/>
        <a:p>
          <a:endParaRPr lang="en-US"/>
        </a:p>
      </dgm:t>
    </dgm:pt>
    <dgm:pt modelId="{4D52A85B-62D7-4E1F-8A69-9D139A4E5C9C}" type="sibTrans" cxnId="{3CF3312F-0A8C-4AF1-9574-C8702A7A8979}">
      <dgm:prSet/>
      <dgm:spPr/>
      <dgm:t>
        <a:bodyPr/>
        <a:lstStyle/>
        <a:p>
          <a:endParaRPr lang="en-US"/>
        </a:p>
      </dgm:t>
    </dgm:pt>
    <dgm:pt modelId="{A7237806-636C-43B6-BD5C-43F72B379DE4}">
      <dgm:prSet phldrT="[Text]"/>
      <dgm:spPr/>
      <dgm:t>
        <a:bodyPr/>
        <a:lstStyle/>
        <a:p>
          <a:pPr algn="l"/>
          <a:r>
            <a:rPr lang="en-US" dirty="0"/>
            <a:t>Airport Shuttle</a:t>
          </a:r>
        </a:p>
      </dgm:t>
    </dgm:pt>
    <dgm:pt modelId="{8EF6CB4B-A71A-4A59-B5FE-D4490BEA3A22}" type="parTrans" cxnId="{484C1802-ED51-4A93-BB05-F3A21E5F590D}">
      <dgm:prSet/>
      <dgm:spPr/>
      <dgm:t>
        <a:bodyPr/>
        <a:lstStyle/>
        <a:p>
          <a:endParaRPr lang="en-US"/>
        </a:p>
      </dgm:t>
    </dgm:pt>
    <dgm:pt modelId="{E4601711-73CF-4F6F-A999-72EFDF061A69}" type="sibTrans" cxnId="{484C1802-ED51-4A93-BB05-F3A21E5F590D}">
      <dgm:prSet/>
      <dgm:spPr/>
      <dgm:t>
        <a:bodyPr/>
        <a:lstStyle/>
        <a:p>
          <a:endParaRPr lang="en-US"/>
        </a:p>
      </dgm:t>
    </dgm:pt>
    <dgm:pt modelId="{E12EA491-99EF-4F54-BB5F-5DD1A28D23AB}">
      <dgm:prSet phldrT="[Text]"/>
      <dgm:spPr/>
      <dgm:t>
        <a:bodyPr/>
        <a:lstStyle/>
        <a:p>
          <a:pPr algn="l"/>
          <a:r>
            <a:rPr lang="en-US" dirty="0"/>
            <a:t>Attached Restaurant</a:t>
          </a:r>
        </a:p>
      </dgm:t>
    </dgm:pt>
    <dgm:pt modelId="{CB82AFA8-988B-4F84-8C55-17344D1DD210}" type="parTrans" cxnId="{0253D905-C336-45DF-82D3-731992B6138F}">
      <dgm:prSet/>
      <dgm:spPr/>
      <dgm:t>
        <a:bodyPr/>
        <a:lstStyle/>
        <a:p>
          <a:endParaRPr lang="en-US"/>
        </a:p>
      </dgm:t>
    </dgm:pt>
    <dgm:pt modelId="{0F49FFD4-455E-4849-9462-99FEBB049C41}" type="sibTrans" cxnId="{0253D905-C336-45DF-82D3-731992B6138F}">
      <dgm:prSet/>
      <dgm:spPr/>
      <dgm:t>
        <a:bodyPr/>
        <a:lstStyle/>
        <a:p>
          <a:endParaRPr lang="en-US"/>
        </a:p>
      </dgm:t>
    </dgm:pt>
    <dgm:pt modelId="{333E1A3F-67A6-4130-B4D2-8A992C13305F}">
      <dgm:prSet phldrT="[Text]"/>
      <dgm:spPr/>
      <dgm:t>
        <a:bodyPr/>
        <a:lstStyle/>
        <a:p>
          <a:pPr algn="l"/>
          <a:endParaRPr lang="en-US" dirty="0"/>
        </a:p>
      </dgm:t>
    </dgm:pt>
    <dgm:pt modelId="{AB729282-180A-42AB-929E-4443FDAD9213}" type="parTrans" cxnId="{B5DDA48B-083F-49B0-A77E-9810DB875F84}">
      <dgm:prSet/>
      <dgm:spPr/>
      <dgm:t>
        <a:bodyPr/>
        <a:lstStyle/>
        <a:p>
          <a:endParaRPr lang="en-US"/>
        </a:p>
      </dgm:t>
    </dgm:pt>
    <dgm:pt modelId="{5C1319AE-FD12-447A-B9AF-4518BF87C6D7}" type="sibTrans" cxnId="{B5DDA48B-083F-49B0-A77E-9810DB875F84}">
      <dgm:prSet/>
      <dgm:spPr/>
      <dgm:t>
        <a:bodyPr/>
        <a:lstStyle/>
        <a:p>
          <a:endParaRPr lang="en-US"/>
        </a:p>
      </dgm:t>
    </dgm:pt>
    <dgm:pt modelId="{9F70D4F2-FF36-4041-8EBD-949C82B17A7F}">
      <dgm:prSet phldrT="[Text]"/>
      <dgm:spPr/>
      <dgm:t>
        <a:bodyPr/>
        <a:lstStyle/>
        <a:p>
          <a:pPr algn="r">
            <a:buNone/>
          </a:pPr>
          <a:endParaRPr lang="en-US" b="1" dirty="0"/>
        </a:p>
      </dgm:t>
    </dgm:pt>
    <dgm:pt modelId="{C090FB2C-75E7-48E0-8B70-4C63527A44E5}" type="parTrans" cxnId="{CA97DFF5-3B7E-4558-89DA-21D91E3C7A49}">
      <dgm:prSet/>
      <dgm:spPr/>
      <dgm:t>
        <a:bodyPr/>
        <a:lstStyle/>
        <a:p>
          <a:endParaRPr lang="en-US"/>
        </a:p>
      </dgm:t>
    </dgm:pt>
    <dgm:pt modelId="{96EB2BB0-A7ED-4D13-8FD9-09FC44AF3032}" type="sibTrans" cxnId="{CA97DFF5-3B7E-4558-89DA-21D91E3C7A49}">
      <dgm:prSet/>
      <dgm:spPr/>
      <dgm:t>
        <a:bodyPr/>
        <a:lstStyle/>
        <a:p>
          <a:endParaRPr lang="en-US"/>
        </a:p>
      </dgm:t>
    </dgm:pt>
    <dgm:pt modelId="{DB236AD3-3146-4ACD-B71C-6CBBD07026DF}">
      <dgm:prSet phldrT="[Text]"/>
      <dgm:spPr/>
      <dgm:t>
        <a:bodyPr/>
        <a:lstStyle/>
        <a:p>
          <a:pPr algn="l"/>
          <a:r>
            <a:rPr lang="en-US" dirty="0"/>
            <a:t>Bed and Breakfast </a:t>
          </a:r>
        </a:p>
      </dgm:t>
    </dgm:pt>
    <dgm:pt modelId="{EE531D91-998A-45C3-BD1F-3F5BA4636D69}" type="parTrans" cxnId="{6A2D146B-CF4A-4840-8B10-CAF1D6A9B077}">
      <dgm:prSet/>
      <dgm:spPr/>
      <dgm:t>
        <a:bodyPr/>
        <a:lstStyle/>
        <a:p>
          <a:endParaRPr lang="en-US"/>
        </a:p>
      </dgm:t>
    </dgm:pt>
    <dgm:pt modelId="{AE39338D-3BC3-4731-9A17-693F3359AEF6}" type="sibTrans" cxnId="{6A2D146B-CF4A-4840-8B10-CAF1D6A9B077}">
      <dgm:prSet/>
      <dgm:spPr/>
      <dgm:t>
        <a:bodyPr/>
        <a:lstStyle/>
        <a:p>
          <a:endParaRPr lang="en-US"/>
        </a:p>
      </dgm:t>
    </dgm:pt>
    <dgm:pt modelId="{59055050-1F0F-4DEC-86D4-6D0153599E25}">
      <dgm:prSet phldrT="[Text]"/>
      <dgm:spPr/>
      <dgm:t>
        <a:bodyPr/>
        <a:lstStyle/>
        <a:p>
          <a:pPr algn="r">
            <a:buFontTx/>
            <a:buNone/>
          </a:pPr>
          <a:endParaRPr lang="en-US" b="1" dirty="0"/>
        </a:p>
      </dgm:t>
    </dgm:pt>
    <dgm:pt modelId="{64FDCD34-8A92-4CC8-B96D-BDA62E8E1B6E}" type="parTrans" cxnId="{72475415-2843-45A2-B279-75C1EE416A9A}">
      <dgm:prSet/>
      <dgm:spPr/>
      <dgm:t>
        <a:bodyPr/>
        <a:lstStyle/>
        <a:p>
          <a:endParaRPr lang="en-US"/>
        </a:p>
      </dgm:t>
    </dgm:pt>
    <dgm:pt modelId="{F989E43D-D408-4C5A-A118-0C37C4E37C07}" type="sibTrans" cxnId="{72475415-2843-45A2-B279-75C1EE416A9A}">
      <dgm:prSet/>
      <dgm:spPr/>
      <dgm:t>
        <a:bodyPr/>
        <a:lstStyle/>
        <a:p>
          <a:endParaRPr lang="en-US"/>
        </a:p>
      </dgm:t>
    </dgm:pt>
    <dgm:pt modelId="{E37A1090-0038-4B41-9CCB-CAF15A53B1CA}">
      <dgm:prSet phldrT="[Text]"/>
      <dgm:spPr/>
      <dgm:t>
        <a:bodyPr/>
        <a:lstStyle/>
        <a:p>
          <a:pPr algn="l"/>
          <a:r>
            <a:rPr lang="en-US" dirty="0"/>
            <a:t>18 miles from town</a:t>
          </a:r>
        </a:p>
      </dgm:t>
    </dgm:pt>
    <dgm:pt modelId="{7063710C-737B-4F8F-8F00-8089B7B41618}" type="parTrans" cxnId="{0F9B3C07-FC61-4BAB-9919-84EB67F81250}">
      <dgm:prSet/>
      <dgm:spPr/>
      <dgm:t>
        <a:bodyPr/>
        <a:lstStyle/>
        <a:p>
          <a:endParaRPr lang="en-US"/>
        </a:p>
      </dgm:t>
    </dgm:pt>
    <dgm:pt modelId="{7F606800-8097-45EB-BAA9-F2B78B4D214C}" type="sibTrans" cxnId="{0F9B3C07-FC61-4BAB-9919-84EB67F81250}">
      <dgm:prSet/>
      <dgm:spPr/>
      <dgm:t>
        <a:bodyPr/>
        <a:lstStyle/>
        <a:p>
          <a:endParaRPr lang="en-US"/>
        </a:p>
      </dgm:t>
    </dgm:pt>
    <dgm:pt modelId="{09B01ADA-039D-4E8B-A09B-7ECD3EE6E7AF}">
      <dgm:prSet phldrT="[Text]"/>
      <dgm:spPr/>
      <dgm:t>
        <a:bodyPr/>
        <a:lstStyle/>
        <a:p>
          <a:pPr algn="l"/>
          <a:r>
            <a:rPr lang="en-US" dirty="0"/>
            <a:t>Kayak access</a:t>
          </a:r>
        </a:p>
      </dgm:t>
    </dgm:pt>
    <dgm:pt modelId="{4643FE0F-9C53-4FF4-87D5-BD9B974D3931}" type="parTrans" cxnId="{DF4F8CF9-D6CE-4F0D-B3E7-91135C61B5ED}">
      <dgm:prSet/>
      <dgm:spPr/>
      <dgm:t>
        <a:bodyPr/>
        <a:lstStyle/>
        <a:p>
          <a:endParaRPr lang="en-US"/>
        </a:p>
      </dgm:t>
    </dgm:pt>
    <dgm:pt modelId="{23559A89-BB97-47C8-B993-7328B0709289}" type="sibTrans" cxnId="{DF4F8CF9-D6CE-4F0D-B3E7-91135C61B5ED}">
      <dgm:prSet/>
      <dgm:spPr/>
      <dgm:t>
        <a:bodyPr/>
        <a:lstStyle/>
        <a:p>
          <a:endParaRPr lang="en-US"/>
        </a:p>
      </dgm:t>
    </dgm:pt>
    <dgm:pt modelId="{589170CE-93E4-4EC3-8B59-88AF5A9CEA76}">
      <dgm:prSet phldrT="[Text]"/>
      <dgm:spPr/>
      <dgm:t>
        <a:bodyPr/>
        <a:lstStyle/>
        <a:p>
          <a:pPr algn="r">
            <a:buFontTx/>
            <a:buNone/>
          </a:pPr>
          <a:endParaRPr lang="en-US" b="1" dirty="0"/>
        </a:p>
      </dgm:t>
    </dgm:pt>
    <dgm:pt modelId="{8892F475-D933-46DA-9B14-6A858E347293}" type="parTrans" cxnId="{425EE82D-11FC-420C-B00D-A9EADD522933}">
      <dgm:prSet/>
      <dgm:spPr/>
      <dgm:t>
        <a:bodyPr/>
        <a:lstStyle/>
        <a:p>
          <a:endParaRPr lang="en-US"/>
        </a:p>
      </dgm:t>
    </dgm:pt>
    <dgm:pt modelId="{9F4C51A5-BDDF-48D7-8AE4-CFD9B6FA43F8}" type="sibTrans" cxnId="{425EE82D-11FC-420C-B00D-A9EADD522933}">
      <dgm:prSet/>
      <dgm:spPr/>
      <dgm:t>
        <a:bodyPr/>
        <a:lstStyle/>
        <a:p>
          <a:endParaRPr lang="en-US"/>
        </a:p>
      </dgm:t>
    </dgm:pt>
    <dgm:pt modelId="{8ACC41DA-C269-4F1D-8C56-91D9BE9341B5}" type="pres">
      <dgm:prSet presAssocID="{8E986006-2BC0-4F95-ADFC-CC4A4D9F169D}" presName="linearFlow" presStyleCnt="0">
        <dgm:presLayoutVars>
          <dgm:dir/>
          <dgm:animLvl val="lvl"/>
          <dgm:resizeHandles/>
        </dgm:presLayoutVars>
      </dgm:prSet>
      <dgm:spPr/>
    </dgm:pt>
    <dgm:pt modelId="{5F9DC027-D64B-4F90-8F4A-C09DA98DAEC0}" type="pres">
      <dgm:prSet presAssocID="{B9745E06-EC89-4B28-A38C-847893EB218D}" presName="compositeNode" presStyleCnt="0">
        <dgm:presLayoutVars>
          <dgm:bulletEnabled val="1"/>
        </dgm:presLayoutVars>
      </dgm:prSet>
      <dgm:spPr/>
    </dgm:pt>
    <dgm:pt modelId="{42ACF8EB-88CC-4999-BC5F-C7F76F2804D8}" type="pres">
      <dgm:prSet presAssocID="{B9745E06-EC89-4B28-A38C-847893EB218D}" presName="imag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4000" r="-34000"/>
          </a:stretch>
        </a:blipFill>
      </dgm:spPr>
    </dgm:pt>
    <dgm:pt modelId="{A822AF78-27B9-4EBC-BDA8-049750E9FB4C}" type="pres">
      <dgm:prSet presAssocID="{B9745E06-EC89-4B28-A38C-847893EB218D}" presName="childNode" presStyleLbl="node1" presStyleIdx="0" presStyleCnt="3">
        <dgm:presLayoutVars>
          <dgm:bulletEnabled val="1"/>
        </dgm:presLayoutVars>
      </dgm:prSet>
      <dgm:spPr/>
    </dgm:pt>
    <dgm:pt modelId="{E0012DF5-BBBC-472F-95A8-7BE26ACCB4A4}" type="pres">
      <dgm:prSet presAssocID="{B9745E06-EC89-4B28-A38C-847893EB218D}" presName="parentNode" presStyleLbl="revTx" presStyleIdx="0" presStyleCnt="3">
        <dgm:presLayoutVars>
          <dgm:chMax val="0"/>
          <dgm:bulletEnabled val="1"/>
        </dgm:presLayoutVars>
      </dgm:prSet>
      <dgm:spPr/>
    </dgm:pt>
    <dgm:pt modelId="{C9F61AB2-3ED0-4F28-ABB5-4384646E6F11}" type="pres">
      <dgm:prSet presAssocID="{236743C3-5257-4847-BC64-BEEBCC9ADCBF}" presName="sibTrans" presStyleCnt="0"/>
      <dgm:spPr/>
    </dgm:pt>
    <dgm:pt modelId="{1266D141-6A86-4AE6-8F95-ED17C1B3A639}" type="pres">
      <dgm:prSet presAssocID="{30215089-F9E4-4726-AF3D-407612CC47BD}" presName="compositeNode" presStyleCnt="0">
        <dgm:presLayoutVars>
          <dgm:bulletEnabled val="1"/>
        </dgm:presLayoutVars>
      </dgm:prSet>
      <dgm:spPr/>
    </dgm:pt>
    <dgm:pt modelId="{5B8F70E1-C2D5-4ED4-BF54-192108A950E5}" type="pres">
      <dgm:prSet presAssocID="{30215089-F9E4-4726-AF3D-407612CC47BD}" presName="imag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</dgm:pt>
    <dgm:pt modelId="{B25DB3AE-FBAD-44A1-A8C1-47E0D9424760}" type="pres">
      <dgm:prSet presAssocID="{30215089-F9E4-4726-AF3D-407612CC47BD}" presName="childNode" presStyleLbl="node1" presStyleIdx="1" presStyleCnt="3">
        <dgm:presLayoutVars>
          <dgm:bulletEnabled val="1"/>
        </dgm:presLayoutVars>
      </dgm:prSet>
      <dgm:spPr/>
    </dgm:pt>
    <dgm:pt modelId="{9F057CCE-5111-41F1-930C-96D8DCE9F77F}" type="pres">
      <dgm:prSet presAssocID="{30215089-F9E4-4726-AF3D-407612CC47BD}" presName="parentNode" presStyleLbl="revTx" presStyleIdx="1" presStyleCnt="3">
        <dgm:presLayoutVars>
          <dgm:chMax val="0"/>
          <dgm:bulletEnabled val="1"/>
        </dgm:presLayoutVars>
      </dgm:prSet>
      <dgm:spPr/>
    </dgm:pt>
    <dgm:pt modelId="{78B8E8F8-7525-45D5-8E89-8DC28BADCC2D}" type="pres">
      <dgm:prSet presAssocID="{30F7EC0D-7206-46B5-9ED7-55063C86D69E}" presName="sibTrans" presStyleCnt="0"/>
      <dgm:spPr/>
    </dgm:pt>
    <dgm:pt modelId="{335A2E4B-B280-4ADC-85EF-45A0EA07170F}" type="pres">
      <dgm:prSet presAssocID="{B0CB6126-DF69-46A0-BCDD-BFC4733E4250}" presName="compositeNode" presStyleCnt="0">
        <dgm:presLayoutVars>
          <dgm:bulletEnabled val="1"/>
        </dgm:presLayoutVars>
      </dgm:prSet>
      <dgm:spPr/>
    </dgm:pt>
    <dgm:pt modelId="{308F56A3-87E7-4283-81F8-5E3F11F1B37B}" type="pres">
      <dgm:prSet presAssocID="{B0CB6126-DF69-46A0-BCDD-BFC4733E4250}" presName="imag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3DB4069E-ABF9-4D18-A098-E4C35B1202FE}" type="pres">
      <dgm:prSet presAssocID="{B0CB6126-DF69-46A0-BCDD-BFC4733E4250}" presName="childNode" presStyleLbl="node1" presStyleIdx="2" presStyleCnt="3">
        <dgm:presLayoutVars>
          <dgm:bulletEnabled val="1"/>
        </dgm:presLayoutVars>
      </dgm:prSet>
      <dgm:spPr/>
    </dgm:pt>
    <dgm:pt modelId="{297CFFDB-F44F-4FEC-AF74-09A13CF2EF5C}" type="pres">
      <dgm:prSet presAssocID="{B0CB6126-DF69-46A0-BCDD-BFC4733E4250}" presName="parentNode" presStyleLbl="revTx" presStyleIdx="2" presStyleCnt="3">
        <dgm:presLayoutVars>
          <dgm:chMax val="0"/>
          <dgm:bulletEnabled val="1"/>
        </dgm:presLayoutVars>
      </dgm:prSet>
      <dgm:spPr/>
    </dgm:pt>
  </dgm:ptLst>
  <dgm:cxnLst>
    <dgm:cxn modelId="{3D4D4D71-9799-4337-9803-09B3306A8E7F}" type="presOf" srcId="{E12EA491-99EF-4F54-BB5F-5DD1A28D23AB}" destId="{A822AF78-27B9-4EBC-BDA8-049750E9FB4C}" srcOrd="0" destOrd="4" presId="urn:microsoft.com/office/officeart/2005/8/layout/hList2"/>
    <dgm:cxn modelId="{6A2D146B-CF4A-4840-8B10-CAF1D6A9B077}" srcId="{30215089-F9E4-4726-AF3D-407612CC47BD}" destId="{DB236AD3-3146-4ACD-B71C-6CBBD07026DF}" srcOrd="3" destOrd="0" parTransId="{EE531D91-998A-45C3-BD1F-3F5BA4636D69}" sibTransId="{AE39338D-3BC3-4731-9A17-693F3359AEF6}"/>
    <dgm:cxn modelId="{B5DDA48B-083F-49B0-A77E-9810DB875F84}" srcId="{30215089-F9E4-4726-AF3D-407612CC47BD}" destId="{333E1A3F-67A6-4130-B4D2-8A992C13305F}" srcOrd="4" destOrd="0" parTransId="{AB729282-180A-42AB-929E-4443FDAD9213}" sibTransId="{5C1319AE-FD12-447A-B9AF-4518BF87C6D7}"/>
    <dgm:cxn modelId="{4F2FCD4A-B03F-4039-BFC9-F5FED8F4351C}" type="presOf" srcId="{6A13319C-66DE-4F60-8E16-733DDC514119}" destId="{A822AF78-27B9-4EBC-BDA8-049750E9FB4C}" srcOrd="0" destOrd="2" presId="urn:microsoft.com/office/officeart/2005/8/layout/hList2"/>
    <dgm:cxn modelId="{BF2B65AA-5C9D-42DD-AA41-9A720EDFFB8D}" type="presOf" srcId="{146EFA15-4716-4D72-A9AB-8FA508309D82}" destId="{3DB4069E-ABF9-4D18-A098-E4C35B1202FE}" srcOrd="0" destOrd="2" presId="urn:microsoft.com/office/officeart/2005/8/layout/hList2"/>
    <dgm:cxn modelId="{0F9B3C07-FC61-4BAB-9919-84EB67F81250}" srcId="{B0CB6126-DF69-46A0-BCDD-BFC4733E4250}" destId="{E37A1090-0038-4B41-9CCB-CAF15A53B1CA}" srcOrd="3" destOrd="0" parTransId="{7063710C-737B-4F8F-8F00-8089B7B41618}" sibTransId="{7F606800-8097-45EB-BAA9-F2B78B4D214C}"/>
    <dgm:cxn modelId="{3CF3312F-0A8C-4AF1-9574-C8702A7A8979}" srcId="{B0CB6126-DF69-46A0-BCDD-BFC4733E4250}" destId="{146EFA15-4716-4D72-A9AB-8FA508309D82}" srcOrd="2" destOrd="0" parTransId="{04F18489-6C01-4460-B7B7-980D705A6DBC}" sibTransId="{4D52A85B-62D7-4E1F-8A69-9D139A4E5C9C}"/>
    <dgm:cxn modelId="{0253D905-C336-45DF-82D3-731992B6138F}" srcId="{B9745E06-EC89-4B28-A38C-847893EB218D}" destId="{E12EA491-99EF-4F54-BB5F-5DD1A28D23AB}" srcOrd="4" destOrd="0" parTransId="{CB82AFA8-988B-4F84-8C55-17344D1DD210}" sibTransId="{0F49FFD4-455E-4849-9462-99FEBB049C41}"/>
    <dgm:cxn modelId="{80F8501D-5F43-4B38-A0BB-7C261E233623}" type="presOf" srcId="{30215089-F9E4-4726-AF3D-407612CC47BD}" destId="{9F057CCE-5111-41F1-930C-96D8DCE9F77F}" srcOrd="0" destOrd="0" presId="urn:microsoft.com/office/officeart/2005/8/layout/hList2"/>
    <dgm:cxn modelId="{ADAED6B3-7760-414B-BE12-AD1BF9B020E6}" type="presOf" srcId="{8E986006-2BC0-4F95-ADFC-CC4A4D9F169D}" destId="{8ACC41DA-C269-4F1D-8C56-91D9BE9341B5}" srcOrd="0" destOrd="0" presId="urn:microsoft.com/office/officeart/2005/8/layout/hList2"/>
    <dgm:cxn modelId="{ABFBD6A3-DF6C-4860-94EA-15CE60079635}" type="presOf" srcId="{333E1A3F-67A6-4130-B4D2-8A992C13305F}" destId="{B25DB3AE-FBAD-44A1-A8C1-47E0D9424760}" srcOrd="0" destOrd="4" presId="urn:microsoft.com/office/officeart/2005/8/layout/hList2"/>
    <dgm:cxn modelId="{FBB2435E-7970-4CE3-BD9A-13F031C1E2DE}" srcId="{30215089-F9E4-4726-AF3D-407612CC47BD}" destId="{895E27B5-51A5-432F-B683-A7C30D20F4F3}" srcOrd="0" destOrd="0" parTransId="{2C728B00-EDF3-42B4-99D4-0252FFEB3C89}" sibTransId="{AC730DA5-4C5A-4D8E-AADA-CA7FA232EC74}"/>
    <dgm:cxn modelId="{425EE82D-11FC-420C-B00D-A9EADD522933}" srcId="{B9745E06-EC89-4B28-A38C-847893EB218D}" destId="{589170CE-93E4-4EC3-8B59-88AF5A9CEA76}" srcOrd="1" destOrd="0" parTransId="{8892F475-D933-46DA-9B14-6A858E347293}" sibTransId="{9F4C51A5-BDDF-48D7-8AE4-CFD9B6FA43F8}"/>
    <dgm:cxn modelId="{E6A56F67-0671-4886-880B-4F70A78D7486}" type="presOf" srcId="{9F70D4F2-FF36-4041-8EBD-949C82B17A7F}" destId="{B25DB3AE-FBAD-44A1-A8C1-47E0D9424760}" srcOrd="0" destOrd="1" presId="urn:microsoft.com/office/officeart/2005/8/layout/hList2"/>
    <dgm:cxn modelId="{AABA9708-4592-457F-8878-EB93C3C59156}" srcId="{8E986006-2BC0-4F95-ADFC-CC4A4D9F169D}" destId="{B0CB6126-DF69-46A0-BCDD-BFC4733E4250}" srcOrd="2" destOrd="0" parTransId="{4208C369-C592-4208-B0D9-46BF80F6D1C5}" sibTransId="{E832B4A8-DAA8-4CE6-8387-77D84F12B0EC}"/>
    <dgm:cxn modelId="{DF4F8CF9-D6CE-4F0D-B3E7-91135C61B5ED}" srcId="{B0CB6126-DF69-46A0-BCDD-BFC4733E4250}" destId="{09B01ADA-039D-4E8B-A09B-7ECD3EE6E7AF}" srcOrd="4" destOrd="0" parTransId="{4643FE0F-9C53-4FF4-87D5-BD9B974D3931}" sibTransId="{23559A89-BB97-47C8-B993-7328B0709289}"/>
    <dgm:cxn modelId="{D5B9A3C4-3202-4D9B-A00D-F84ED79ADA62}" srcId="{B0CB6126-DF69-46A0-BCDD-BFC4733E4250}" destId="{E1D165B2-C360-46AF-AF55-4F3F3FFBE561}" srcOrd="0" destOrd="0" parTransId="{DEBCE058-5111-421E-B922-C4DA7AAD6330}" sibTransId="{6901107E-6410-436A-ACE6-6EB534AF544E}"/>
    <dgm:cxn modelId="{57A2B320-F411-4615-BDAD-B870F86F2FDE}" type="presOf" srcId="{CD9787B7-03BE-4596-B96C-049C24071C7C}" destId="{A822AF78-27B9-4EBC-BDA8-049750E9FB4C}" srcOrd="0" destOrd="0" presId="urn:microsoft.com/office/officeart/2005/8/layout/hList2"/>
    <dgm:cxn modelId="{484C1802-ED51-4A93-BB05-F3A21E5F590D}" srcId="{B9745E06-EC89-4B28-A38C-847893EB218D}" destId="{A7237806-636C-43B6-BD5C-43F72B379DE4}" srcOrd="3" destOrd="0" parTransId="{8EF6CB4B-A71A-4A59-B5FE-D4490BEA3A22}" sibTransId="{E4601711-73CF-4F6F-A999-72EFDF061A69}"/>
    <dgm:cxn modelId="{5BAACA04-267E-4A09-A74F-264927D3BA7E}" type="presOf" srcId="{B9745E06-EC89-4B28-A38C-847893EB218D}" destId="{E0012DF5-BBBC-472F-95A8-7BE26ACCB4A4}" srcOrd="0" destOrd="0" presId="urn:microsoft.com/office/officeart/2005/8/layout/hList2"/>
    <dgm:cxn modelId="{ACA06CD7-6EA8-4DF9-AA81-58FEEB97819E}" type="presOf" srcId="{895E27B5-51A5-432F-B683-A7C30D20F4F3}" destId="{B25DB3AE-FBAD-44A1-A8C1-47E0D9424760}" srcOrd="0" destOrd="0" presId="urn:microsoft.com/office/officeart/2005/8/layout/hList2"/>
    <dgm:cxn modelId="{8C93096A-8273-4B53-821B-F50C2AA0619F}" srcId="{8E986006-2BC0-4F95-ADFC-CC4A4D9F169D}" destId="{B9745E06-EC89-4B28-A38C-847893EB218D}" srcOrd="0" destOrd="0" parTransId="{247DA95C-FF3C-451F-B817-35D2FE1E151B}" sibTransId="{236743C3-5257-4847-BC64-BEEBCC9ADCBF}"/>
    <dgm:cxn modelId="{245C082A-F77B-44A1-A710-3EB0250B4AFE}" type="presOf" srcId="{E1D165B2-C360-46AF-AF55-4F3F3FFBE561}" destId="{3DB4069E-ABF9-4D18-A098-E4C35B1202FE}" srcOrd="0" destOrd="0" presId="urn:microsoft.com/office/officeart/2005/8/layout/hList2"/>
    <dgm:cxn modelId="{612B694D-00BA-43A0-AFE0-2FA90CA0522E}" type="presOf" srcId="{F64FFD9C-1772-4202-A28B-415D8746E3E7}" destId="{B25DB3AE-FBAD-44A1-A8C1-47E0D9424760}" srcOrd="0" destOrd="2" presId="urn:microsoft.com/office/officeart/2005/8/layout/hList2"/>
    <dgm:cxn modelId="{D2194CB8-5E85-4E41-9DB0-7CC75D4CBDF9}" type="presOf" srcId="{589170CE-93E4-4EC3-8B59-88AF5A9CEA76}" destId="{A822AF78-27B9-4EBC-BDA8-049750E9FB4C}" srcOrd="0" destOrd="1" presId="urn:microsoft.com/office/officeart/2005/8/layout/hList2"/>
    <dgm:cxn modelId="{94AD182B-8D81-4E34-8D49-2B666C4B8C6B}" type="presOf" srcId="{E37A1090-0038-4B41-9CCB-CAF15A53B1CA}" destId="{3DB4069E-ABF9-4D18-A098-E4C35B1202FE}" srcOrd="0" destOrd="3" presId="urn:microsoft.com/office/officeart/2005/8/layout/hList2"/>
    <dgm:cxn modelId="{E8D75458-B7CF-48C4-9448-DA080F0171B3}" srcId="{8E986006-2BC0-4F95-ADFC-CC4A4D9F169D}" destId="{30215089-F9E4-4726-AF3D-407612CC47BD}" srcOrd="1" destOrd="0" parTransId="{EA2EAE00-D0B6-4C59-9B1F-1633A18CF638}" sibTransId="{30F7EC0D-7206-46B5-9ED7-55063C86D69E}"/>
    <dgm:cxn modelId="{BC02C88B-1103-4853-A8C4-329935BBFE5F}" srcId="{30215089-F9E4-4726-AF3D-407612CC47BD}" destId="{F64FFD9C-1772-4202-A28B-415D8746E3E7}" srcOrd="2" destOrd="0" parTransId="{6AD1DEC6-CF56-4915-86E1-59D90B9293A2}" sibTransId="{5319002B-1234-44D4-8D3E-1FCA96AED81A}"/>
    <dgm:cxn modelId="{C780071D-137E-4D1E-B1C5-74E71465BA2A}" type="presOf" srcId="{A7237806-636C-43B6-BD5C-43F72B379DE4}" destId="{A822AF78-27B9-4EBC-BDA8-049750E9FB4C}" srcOrd="0" destOrd="3" presId="urn:microsoft.com/office/officeart/2005/8/layout/hList2"/>
    <dgm:cxn modelId="{72475415-2843-45A2-B279-75C1EE416A9A}" srcId="{B0CB6126-DF69-46A0-BCDD-BFC4733E4250}" destId="{59055050-1F0F-4DEC-86D4-6D0153599E25}" srcOrd="1" destOrd="0" parTransId="{64FDCD34-8A92-4CC8-B96D-BDA62E8E1B6E}" sibTransId="{F989E43D-D408-4C5A-A118-0C37C4E37C07}"/>
    <dgm:cxn modelId="{781B49A2-CFFE-475A-BA2A-83BE4FF1DAA0}" srcId="{B9745E06-EC89-4B28-A38C-847893EB218D}" destId="{6A13319C-66DE-4F60-8E16-733DDC514119}" srcOrd="2" destOrd="0" parTransId="{DFDBDAB5-2171-4A46-AFD0-77D958A46DEE}" sibTransId="{EA453D5D-ED4D-4144-8038-9C2B5789D03F}"/>
    <dgm:cxn modelId="{8C98A6A1-5F47-4B69-AF93-366F55434DFB}" srcId="{B9745E06-EC89-4B28-A38C-847893EB218D}" destId="{CD9787B7-03BE-4596-B96C-049C24071C7C}" srcOrd="0" destOrd="0" parTransId="{AAE8A27C-D210-4056-8884-269445832B2B}" sibTransId="{87225583-A49F-44BD-922F-2C248E84FDED}"/>
    <dgm:cxn modelId="{95625D9B-7C30-45B3-AAF8-AFDF5E840954}" type="presOf" srcId="{59055050-1F0F-4DEC-86D4-6D0153599E25}" destId="{3DB4069E-ABF9-4D18-A098-E4C35B1202FE}" srcOrd="0" destOrd="1" presId="urn:microsoft.com/office/officeart/2005/8/layout/hList2"/>
    <dgm:cxn modelId="{1CD4D49B-D67C-4D6D-A307-41B781F78D94}" type="presOf" srcId="{09B01ADA-039D-4E8B-A09B-7ECD3EE6E7AF}" destId="{3DB4069E-ABF9-4D18-A098-E4C35B1202FE}" srcOrd="0" destOrd="4" presId="urn:microsoft.com/office/officeart/2005/8/layout/hList2"/>
    <dgm:cxn modelId="{D99FA1F3-A549-4B7C-BC9D-292890DD9311}" type="presOf" srcId="{B0CB6126-DF69-46A0-BCDD-BFC4733E4250}" destId="{297CFFDB-F44F-4FEC-AF74-09A13CF2EF5C}" srcOrd="0" destOrd="0" presId="urn:microsoft.com/office/officeart/2005/8/layout/hList2"/>
    <dgm:cxn modelId="{93B327CF-7D56-4168-BEF5-BD68DA397A92}" type="presOf" srcId="{DB236AD3-3146-4ACD-B71C-6CBBD07026DF}" destId="{B25DB3AE-FBAD-44A1-A8C1-47E0D9424760}" srcOrd="0" destOrd="3" presId="urn:microsoft.com/office/officeart/2005/8/layout/hList2"/>
    <dgm:cxn modelId="{CA97DFF5-3B7E-4558-89DA-21D91E3C7A49}" srcId="{30215089-F9E4-4726-AF3D-407612CC47BD}" destId="{9F70D4F2-FF36-4041-8EBD-949C82B17A7F}" srcOrd="1" destOrd="0" parTransId="{C090FB2C-75E7-48E0-8B70-4C63527A44E5}" sibTransId="{96EB2BB0-A7ED-4D13-8FD9-09FC44AF3032}"/>
    <dgm:cxn modelId="{49C0CFC0-33E7-4A1F-B0F7-32D36A470CB8}" type="presParOf" srcId="{8ACC41DA-C269-4F1D-8C56-91D9BE9341B5}" destId="{5F9DC027-D64B-4F90-8F4A-C09DA98DAEC0}" srcOrd="0" destOrd="0" presId="urn:microsoft.com/office/officeart/2005/8/layout/hList2"/>
    <dgm:cxn modelId="{ABE5BFFF-D629-4E12-8652-1E041F28F86B}" type="presParOf" srcId="{5F9DC027-D64B-4F90-8F4A-C09DA98DAEC0}" destId="{42ACF8EB-88CC-4999-BC5F-C7F76F2804D8}" srcOrd="0" destOrd="0" presId="urn:microsoft.com/office/officeart/2005/8/layout/hList2"/>
    <dgm:cxn modelId="{31D5E0C2-8721-41F1-A7F3-05E877B3E640}" type="presParOf" srcId="{5F9DC027-D64B-4F90-8F4A-C09DA98DAEC0}" destId="{A822AF78-27B9-4EBC-BDA8-049750E9FB4C}" srcOrd="1" destOrd="0" presId="urn:microsoft.com/office/officeart/2005/8/layout/hList2"/>
    <dgm:cxn modelId="{973486C8-11EC-4839-ACF7-3D1EAB81414B}" type="presParOf" srcId="{5F9DC027-D64B-4F90-8F4A-C09DA98DAEC0}" destId="{E0012DF5-BBBC-472F-95A8-7BE26ACCB4A4}" srcOrd="2" destOrd="0" presId="urn:microsoft.com/office/officeart/2005/8/layout/hList2"/>
    <dgm:cxn modelId="{7898AE88-029C-49A8-9F2D-17B145C04004}" type="presParOf" srcId="{8ACC41DA-C269-4F1D-8C56-91D9BE9341B5}" destId="{C9F61AB2-3ED0-4F28-ABB5-4384646E6F11}" srcOrd="1" destOrd="0" presId="urn:microsoft.com/office/officeart/2005/8/layout/hList2"/>
    <dgm:cxn modelId="{5307D8B0-1E92-4B52-8C40-7A318BB493BC}" type="presParOf" srcId="{8ACC41DA-C269-4F1D-8C56-91D9BE9341B5}" destId="{1266D141-6A86-4AE6-8F95-ED17C1B3A639}" srcOrd="2" destOrd="0" presId="urn:microsoft.com/office/officeart/2005/8/layout/hList2"/>
    <dgm:cxn modelId="{0D390A16-1401-4875-B009-403ECFA0F36D}" type="presParOf" srcId="{1266D141-6A86-4AE6-8F95-ED17C1B3A639}" destId="{5B8F70E1-C2D5-4ED4-BF54-192108A950E5}" srcOrd="0" destOrd="0" presId="urn:microsoft.com/office/officeart/2005/8/layout/hList2"/>
    <dgm:cxn modelId="{ED7BAE2E-EB41-405D-A75A-C8A2E9DA3BAC}" type="presParOf" srcId="{1266D141-6A86-4AE6-8F95-ED17C1B3A639}" destId="{B25DB3AE-FBAD-44A1-A8C1-47E0D9424760}" srcOrd="1" destOrd="0" presId="urn:microsoft.com/office/officeart/2005/8/layout/hList2"/>
    <dgm:cxn modelId="{7A972C1D-0C2E-49F8-ACC8-8970FB16566B}" type="presParOf" srcId="{1266D141-6A86-4AE6-8F95-ED17C1B3A639}" destId="{9F057CCE-5111-41F1-930C-96D8DCE9F77F}" srcOrd="2" destOrd="0" presId="urn:microsoft.com/office/officeart/2005/8/layout/hList2"/>
    <dgm:cxn modelId="{BDC6365C-ED36-4F27-9FAB-741B830A6799}" type="presParOf" srcId="{8ACC41DA-C269-4F1D-8C56-91D9BE9341B5}" destId="{78B8E8F8-7525-45D5-8E89-8DC28BADCC2D}" srcOrd="3" destOrd="0" presId="urn:microsoft.com/office/officeart/2005/8/layout/hList2"/>
    <dgm:cxn modelId="{F81D308E-AAF8-493A-B27B-94EF9F0CFBE5}" type="presParOf" srcId="{8ACC41DA-C269-4F1D-8C56-91D9BE9341B5}" destId="{335A2E4B-B280-4ADC-85EF-45A0EA07170F}" srcOrd="4" destOrd="0" presId="urn:microsoft.com/office/officeart/2005/8/layout/hList2"/>
    <dgm:cxn modelId="{54B3A6F8-A303-4545-A728-D6B289EBAF2D}" type="presParOf" srcId="{335A2E4B-B280-4ADC-85EF-45A0EA07170F}" destId="{308F56A3-87E7-4283-81F8-5E3F11F1B37B}" srcOrd="0" destOrd="0" presId="urn:microsoft.com/office/officeart/2005/8/layout/hList2"/>
    <dgm:cxn modelId="{79B61683-99A4-4DA3-83B6-031F0063AEEB}" type="presParOf" srcId="{335A2E4B-B280-4ADC-85EF-45A0EA07170F}" destId="{3DB4069E-ABF9-4D18-A098-E4C35B1202FE}" srcOrd="1" destOrd="0" presId="urn:microsoft.com/office/officeart/2005/8/layout/hList2"/>
    <dgm:cxn modelId="{49123000-9F6A-4465-8C30-BB616A0FF3C6}" type="presParOf" srcId="{335A2E4B-B280-4ADC-85EF-45A0EA07170F}" destId="{297CFFDB-F44F-4FEC-AF74-09A13CF2EF5C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867FF41-EC41-4149-92C3-F613E0C7DAE7}" type="doc">
      <dgm:prSet loTypeId="urn:microsoft.com/office/officeart/2011/layout/ThemePicture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B540FF-5BD2-4A6A-AC79-EB176F1FD26A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Sweet Mermaids</a:t>
          </a:r>
        </a:p>
      </dgm:t>
    </dgm:pt>
    <dgm:pt modelId="{259BF265-03D1-468B-A626-739FCAFAC41F}" type="parTrans" cxnId="{DFE6A530-6667-4F65-99E0-08A308823370}">
      <dgm:prSet/>
      <dgm:spPr/>
      <dgm:t>
        <a:bodyPr/>
        <a:lstStyle/>
        <a:p>
          <a:endParaRPr lang="en-US"/>
        </a:p>
      </dgm:t>
    </dgm:pt>
    <dgm:pt modelId="{448A2BB3-0878-495D-B212-3E09C3D20EC0}" type="sibTrans" cxnId="{DFE6A530-6667-4F65-99E0-08A308823370}">
      <dgm:prSet/>
      <dgm:spPr/>
      <dgm:t>
        <a:bodyPr/>
        <a:lstStyle/>
        <a:p>
          <a:endParaRPr lang="en-US"/>
        </a:p>
      </dgm:t>
    </dgm:pt>
    <dgm:pt modelId="{62FC1765-B7E7-4BF5-85FC-2EDAA5C3AAE9}">
      <dgm:prSet phldrT="[Text]"/>
      <dgm:spPr/>
      <dgm:t>
        <a:bodyPr/>
        <a:lstStyle/>
        <a:p>
          <a:pPr algn="l"/>
          <a:r>
            <a:rPr lang="en-US" dirty="0">
              <a:solidFill>
                <a:schemeClr val="tx1"/>
              </a:solidFill>
            </a:rPr>
            <a:t>Alava’s Fish &amp; Chowder</a:t>
          </a:r>
        </a:p>
      </dgm:t>
    </dgm:pt>
    <dgm:pt modelId="{6FCBB37E-1EA5-4ACC-A528-1DCE1ACC4EFA}" type="parTrans" cxnId="{17F3C508-056F-4B33-A9AE-84F4325F6496}">
      <dgm:prSet/>
      <dgm:spPr/>
      <dgm:t>
        <a:bodyPr/>
        <a:lstStyle/>
        <a:p>
          <a:endParaRPr lang="en-US"/>
        </a:p>
      </dgm:t>
    </dgm:pt>
    <dgm:pt modelId="{E8E0EB51-0AF3-4799-B427-36347A31FB8F}" type="sibTrans" cxnId="{17F3C508-056F-4B33-A9AE-84F4325F6496}">
      <dgm:prSet/>
      <dgm:spPr/>
      <dgm:t>
        <a:bodyPr/>
        <a:lstStyle/>
        <a:p>
          <a:endParaRPr lang="en-US"/>
        </a:p>
      </dgm:t>
    </dgm:pt>
    <dgm:pt modelId="{65A06E64-0D6E-4434-942C-5CF7FC2C68AF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Polar Treats Two</a:t>
          </a:r>
        </a:p>
      </dgm:t>
    </dgm:pt>
    <dgm:pt modelId="{2A8337CE-471F-4898-BE4E-A4E4D7BB4665}" type="parTrans" cxnId="{A16A42BA-CFFF-4DB6-99FB-97370CAE4F7B}">
      <dgm:prSet/>
      <dgm:spPr/>
      <dgm:t>
        <a:bodyPr/>
        <a:lstStyle/>
        <a:p>
          <a:endParaRPr lang="en-US"/>
        </a:p>
      </dgm:t>
    </dgm:pt>
    <dgm:pt modelId="{3AEE5628-BE3E-4A3C-ADA9-164A6356EE0E}" type="sibTrans" cxnId="{A16A42BA-CFFF-4DB6-99FB-97370CAE4F7B}">
      <dgm:prSet/>
      <dgm:spPr/>
      <dgm:t>
        <a:bodyPr/>
        <a:lstStyle/>
        <a:p>
          <a:endParaRPr lang="en-US"/>
        </a:p>
      </dgm:t>
    </dgm:pt>
    <dgm:pt modelId="{68A38E03-7A5C-4EFF-9E5F-D0607C7D33C9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The Point</a:t>
          </a:r>
        </a:p>
      </dgm:t>
    </dgm:pt>
    <dgm:pt modelId="{03B81569-8C7E-494B-9FD5-AC1A71EA7F41}" type="parTrans" cxnId="{AFC0B262-AAAD-410D-9895-A8F2D97B67E9}">
      <dgm:prSet/>
      <dgm:spPr/>
      <dgm:t>
        <a:bodyPr/>
        <a:lstStyle/>
        <a:p>
          <a:endParaRPr lang="en-US"/>
        </a:p>
      </dgm:t>
    </dgm:pt>
    <dgm:pt modelId="{4991F0AF-E4B5-439A-8990-9FBB2CC0DAAC}" type="sibTrans" cxnId="{AFC0B262-AAAD-410D-9895-A8F2D97B67E9}">
      <dgm:prSet/>
      <dgm:spPr/>
      <dgm:t>
        <a:bodyPr/>
        <a:lstStyle/>
        <a:p>
          <a:endParaRPr lang="en-US"/>
        </a:p>
      </dgm:t>
    </dgm:pt>
    <dgm:pt modelId="{5FBE0FB4-C160-4DA8-B6E1-08EC26D92816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Bar Harbor</a:t>
          </a:r>
        </a:p>
      </dgm:t>
    </dgm:pt>
    <dgm:pt modelId="{D28EE90B-E7FA-41B5-AAA2-47E52E9EED8A}" type="parTrans" cxnId="{44EA7C43-FBC8-496E-BDB5-F86201D4C21B}">
      <dgm:prSet/>
      <dgm:spPr/>
      <dgm:t>
        <a:bodyPr/>
        <a:lstStyle/>
        <a:p>
          <a:endParaRPr lang="en-US"/>
        </a:p>
      </dgm:t>
    </dgm:pt>
    <dgm:pt modelId="{70157A14-BFDB-4472-88D9-D41C710C6133}" type="sibTrans" cxnId="{44EA7C43-FBC8-496E-BDB5-F86201D4C21B}">
      <dgm:prSet/>
      <dgm:spPr/>
      <dgm:t>
        <a:bodyPr/>
        <a:lstStyle/>
        <a:p>
          <a:endParaRPr lang="en-US"/>
        </a:p>
      </dgm:t>
    </dgm:pt>
    <dgm:pt modelId="{9A7AFF3E-882E-4FEF-BC25-D253805CDD16}">
      <dgm:prSet phldrT="[Text]"/>
      <dgm:spPr>
        <a:solidFill>
          <a:schemeClr val="tx1"/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The Waterfront</a:t>
          </a:r>
        </a:p>
      </dgm:t>
    </dgm:pt>
    <dgm:pt modelId="{FEDD4F79-DAEA-4262-9884-EEC51D8163B7}" type="parTrans" cxnId="{4F3A1C85-626B-440E-B3F5-E667D2C7B0D0}">
      <dgm:prSet/>
      <dgm:spPr/>
      <dgm:t>
        <a:bodyPr/>
        <a:lstStyle/>
        <a:p>
          <a:endParaRPr lang="en-US"/>
        </a:p>
      </dgm:t>
    </dgm:pt>
    <dgm:pt modelId="{480D5621-1A47-44A8-8DB7-6BE08C949271}" type="sibTrans" cxnId="{4F3A1C85-626B-440E-B3F5-E667D2C7B0D0}">
      <dgm:prSet/>
      <dgm:spPr/>
      <dgm:t>
        <a:bodyPr/>
        <a:lstStyle/>
        <a:p>
          <a:endParaRPr lang="en-US"/>
        </a:p>
      </dgm:t>
    </dgm:pt>
    <dgm:pt modelId="{CF99C5B2-CF09-47A8-8516-09DD356CE876}" type="pres">
      <dgm:prSet presAssocID="{2867FF41-EC41-4149-92C3-F613E0C7DAE7}" presName="Name0" presStyleCnt="0">
        <dgm:presLayoutVars>
          <dgm:chMax val="6"/>
          <dgm:chPref val="6"/>
          <dgm:dir/>
        </dgm:presLayoutVars>
      </dgm:prSet>
      <dgm:spPr/>
    </dgm:pt>
    <dgm:pt modelId="{339BA4A4-3629-499F-9288-0336CA5D502A}" type="pres">
      <dgm:prSet presAssocID="{06B540FF-5BD2-4A6A-AC79-EB176F1FD26A}" presName="Image1" presStyleCnt="0"/>
      <dgm:spPr/>
    </dgm:pt>
    <dgm:pt modelId="{F455B166-5EB8-4C3A-B4F3-EE22240DE56C}" type="pres">
      <dgm:prSet presAssocID="{06B540FF-5BD2-4A6A-AC79-EB176F1FD26A}" presName="Image" presStyleLbl="alignImgPlace1" presStyleIdx="0" presStyleCnt="6"/>
      <dgm:spPr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147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srcRect/>
          <a:stretch>
            <a:fillRect t="-11000" b="-11000"/>
          </a:stretch>
        </a:blipFill>
      </dgm:spPr>
    </dgm:pt>
    <dgm:pt modelId="{53960AA0-3E2D-4287-A48F-561E70B4D534}" type="pres">
      <dgm:prSet presAssocID="{06B540FF-5BD2-4A6A-AC79-EB176F1FD26A}" presName="Accent1" presStyleCnt="0"/>
      <dgm:spPr/>
    </dgm:pt>
    <dgm:pt modelId="{AF143BAB-1ABB-4E00-A87F-B9089A86CB9C}" type="pres">
      <dgm:prSet presAssocID="{06B540FF-5BD2-4A6A-AC79-EB176F1FD26A}" presName="Accent" presStyleLbl="parChTrans1D1" presStyleIdx="0" presStyleCnt="6"/>
      <dgm:spPr/>
    </dgm:pt>
    <dgm:pt modelId="{A087760A-6D3E-441E-B142-B6AFEA80BB4B}" type="pres">
      <dgm:prSet presAssocID="{06B540FF-5BD2-4A6A-AC79-EB176F1FD26A}" presName="Text1" presStyleLbl="alignImgPlace1" presStyleIdx="0" presStyleCnt="6" custScaleX="46223" custLinFactY="-171323" custLinFactNeighborX="-38914" custLinFactNeighborY="-200000">
        <dgm:presLayoutVars>
          <dgm:chMax val="0"/>
          <dgm:chPref val="0"/>
          <dgm:bulletEnabled val="1"/>
        </dgm:presLayoutVars>
      </dgm:prSet>
      <dgm:spPr/>
    </dgm:pt>
    <dgm:pt modelId="{13545F3A-70F2-4568-A5D5-DF14613FDB4E}" type="pres">
      <dgm:prSet presAssocID="{62FC1765-B7E7-4BF5-85FC-2EDAA5C3AAE9}" presName="Image2" presStyleCnt="0"/>
      <dgm:spPr/>
    </dgm:pt>
    <dgm:pt modelId="{4DB0D9A6-A5A3-4393-9359-7AAEED48A7D4}" type="pres">
      <dgm:prSet presAssocID="{62FC1765-B7E7-4BF5-85FC-2EDAA5C3AAE9}" presName="Image" presStyleLbl="alignImgPlac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4F0C1D1D-E993-45D8-9AE8-3350A4572395}" type="pres">
      <dgm:prSet presAssocID="{62FC1765-B7E7-4BF5-85FC-2EDAA5C3AAE9}" presName="Accent2" presStyleCnt="0"/>
      <dgm:spPr/>
    </dgm:pt>
    <dgm:pt modelId="{18CA9ADC-06F8-4EE4-9BEA-D3018A473738}" type="pres">
      <dgm:prSet presAssocID="{62FC1765-B7E7-4BF5-85FC-2EDAA5C3AAE9}" presName="Accent" presStyleLbl="parChTrans1D1" presStyleIdx="1" presStyleCnt="6"/>
      <dgm:spPr/>
    </dgm:pt>
    <dgm:pt modelId="{A864E4B7-8F15-4F13-B1E7-323E9DEC4D58}" type="pres">
      <dgm:prSet presAssocID="{62FC1765-B7E7-4BF5-85FC-2EDAA5C3AAE9}" presName="Text2" presStyleLbl="alignImgPlace1" presStyleIdx="1" presStyleCnt="6" custLinFactX="12913" custLinFactY="-100000" custLinFactNeighborX="100000" custLinFactNeighborY="-151554">
        <dgm:presLayoutVars>
          <dgm:chMax val="0"/>
          <dgm:chPref val="0"/>
          <dgm:bulletEnabled val="1"/>
        </dgm:presLayoutVars>
      </dgm:prSet>
      <dgm:spPr/>
    </dgm:pt>
    <dgm:pt modelId="{A58B7498-A9F8-4902-89F1-7F35C843DBDF}" type="pres">
      <dgm:prSet presAssocID="{65A06E64-0D6E-4434-942C-5CF7FC2C68AF}" presName="Image3" presStyleCnt="0"/>
      <dgm:spPr/>
    </dgm:pt>
    <dgm:pt modelId="{406364A6-8447-4BEC-81EA-7A8BC57288F1}" type="pres">
      <dgm:prSet presAssocID="{65A06E64-0D6E-4434-942C-5CF7FC2C68AF}" presName="Image" presStyleLbl="alignImgPlace1" presStyleIdx="2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479A4AFC-93F2-4D63-A6B9-731C8232D518}" type="pres">
      <dgm:prSet presAssocID="{65A06E64-0D6E-4434-942C-5CF7FC2C68AF}" presName="Accent3" presStyleCnt="0"/>
      <dgm:spPr/>
    </dgm:pt>
    <dgm:pt modelId="{A0610421-DF09-48D0-8553-5F918245C69E}" type="pres">
      <dgm:prSet presAssocID="{65A06E64-0D6E-4434-942C-5CF7FC2C68AF}" presName="Accent" presStyleLbl="parChTrans1D1" presStyleIdx="2" presStyleCnt="6"/>
      <dgm:spPr/>
    </dgm:pt>
    <dgm:pt modelId="{19B5E6E0-EF14-4D5E-B242-C382308C49FF}" type="pres">
      <dgm:prSet presAssocID="{65A06E64-0D6E-4434-942C-5CF7FC2C68AF}" presName="Text3" presStyleLbl="alignImgPlace1" presStyleIdx="2" presStyleCnt="6" custLinFactNeighborX="3495" custLinFactNeighborY="92280">
        <dgm:presLayoutVars>
          <dgm:chMax val="0"/>
          <dgm:chPref val="0"/>
          <dgm:bulletEnabled val="1"/>
        </dgm:presLayoutVars>
      </dgm:prSet>
      <dgm:spPr/>
    </dgm:pt>
    <dgm:pt modelId="{57C6309C-FC59-436B-B0C7-F27BF94D07CC}" type="pres">
      <dgm:prSet presAssocID="{68A38E03-7A5C-4EFF-9E5F-D0607C7D33C9}" presName="Image4" presStyleCnt="0"/>
      <dgm:spPr/>
    </dgm:pt>
    <dgm:pt modelId="{E487797E-B391-4ECC-84BF-114F5770D7D4}" type="pres">
      <dgm:prSet presAssocID="{68A38E03-7A5C-4EFF-9E5F-D0607C7D33C9}" presName="Image" presStyleLbl="alignImgPlace1" presStyleIdx="3" presStyleCnt="6"/>
      <dgm:spPr>
        <a:blipFill>
          <a:blip xmlns:r="http://schemas.openxmlformats.org/officeDocument/2006/relationships"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49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DDACD486-E020-4BAA-BBFC-550A03421111}" type="pres">
      <dgm:prSet presAssocID="{68A38E03-7A5C-4EFF-9E5F-D0607C7D33C9}" presName="Accent4" presStyleCnt="0"/>
      <dgm:spPr/>
    </dgm:pt>
    <dgm:pt modelId="{686097C8-5C18-4BC0-957C-A8D2A13EF187}" type="pres">
      <dgm:prSet presAssocID="{68A38E03-7A5C-4EFF-9E5F-D0607C7D33C9}" presName="Accent" presStyleLbl="parChTrans1D1" presStyleIdx="3" presStyleCnt="6"/>
      <dgm:spPr/>
    </dgm:pt>
    <dgm:pt modelId="{0AFEE7AA-A87E-4BD3-BE27-C08C61E7F3DD}" type="pres">
      <dgm:prSet presAssocID="{68A38E03-7A5C-4EFF-9E5F-D0607C7D33C9}" presName="Text4" presStyleLbl="alignImgPlace1" presStyleIdx="3" presStyleCnt="6" custLinFactY="30633" custLinFactNeighborX="8058" custLinFactNeighborY="100000">
        <dgm:presLayoutVars>
          <dgm:chMax val="0"/>
          <dgm:chPref val="0"/>
          <dgm:bulletEnabled val="1"/>
        </dgm:presLayoutVars>
      </dgm:prSet>
      <dgm:spPr/>
    </dgm:pt>
    <dgm:pt modelId="{A3420961-2CFE-49E3-B32A-4BA2FBE7311B}" type="pres">
      <dgm:prSet presAssocID="{5FBE0FB4-C160-4DA8-B6E1-08EC26D92816}" presName="Image5" presStyleCnt="0"/>
      <dgm:spPr/>
    </dgm:pt>
    <dgm:pt modelId="{5F4AA8B2-9F20-4E83-ADEE-D2D029B0870C}" type="pres">
      <dgm:prSet presAssocID="{5FBE0FB4-C160-4DA8-B6E1-08EC26D92816}" presName="Image" presStyleLbl="alignImgPlace1" presStyleIdx="4" presStyleCnt="6"/>
      <dgm:spPr>
        <a:blipFill>
          <a:blip xmlns:r="http://schemas.openxmlformats.org/officeDocument/2006/relationships"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38000"/>
                    </a14:imgEffect>
                    <a14:imgEffect>
                      <a14:brightnessContrast bright="22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</dgm:spPr>
    </dgm:pt>
    <dgm:pt modelId="{824510AC-0AB0-4A34-B112-B56F6774DF88}" type="pres">
      <dgm:prSet presAssocID="{5FBE0FB4-C160-4DA8-B6E1-08EC26D92816}" presName="Accent5" presStyleCnt="0"/>
      <dgm:spPr/>
    </dgm:pt>
    <dgm:pt modelId="{EFCE42A3-E4A6-440A-A642-68ACA4ACABCA}" type="pres">
      <dgm:prSet presAssocID="{5FBE0FB4-C160-4DA8-B6E1-08EC26D92816}" presName="Accent" presStyleLbl="parChTrans1D1" presStyleIdx="4" presStyleCnt="6"/>
      <dgm:spPr/>
    </dgm:pt>
    <dgm:pt modelId="{4395DB0D-FB59-44A5-8133-92D7953F7027}" type="pres">
      <dgm:prSet presAssocID="{5FBE0FB4-C160-4DA8-B6E1-08EC26D92816}" presName="Text5" presStyleLbl="alignImgPlace1" presStyleIdx="4" presStyleCnt="6" custLinFactNeighborX="1373" custLinFactNeighborY="95725">
        <dgm:presLayoutVars>
          <dgm:chMax val="0"/>
          <dgm:chPref val="0"/>
          <dgm:bulletEnabled val="1"/>
        </dgm:presLayoutVars>
      </dgm:prSet>
      <dgm:spPr/>
    </dgm:pt>
    <dgm:pt modelId="{48F80516-6754-4856-B162-2A1FBD32BF42}" type="pres">
      <dgm:prSet presAssocID="{9A7AFF3E-882E-4FEF-BC25-D253805CDD16}" presName="Image6" presStyleCnt="0"/>
      <dgm:spPr/>
    </dgm:pt>
    <dgm:pt modelId="{209E02F1-C1DB-474A-A09C-B37EBDE7E5AC}" type="pres">
      <dgm:prSet presAssocID="{9A7AFF3E-882E-4FEF-BC25-D253805CDD16}" presName="Image" presStyleLbl="alignImgPlace1" presStyleIdx="5" presStyleCnt="6"/>
      <dgm:spPr>
        <a:blipFill>
          <a:blip xmlns:r="http://schemas.openxmlformats.org/officeDocument/2006/relationships"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000"/>
                    </a14:imgEffect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</dgm:pt>
    <dgm:pt modelId="{84FEE9F6-F4A8-452D-98AA-504482AD2D40}" type="pres">
      <dgm:prSet presAssocID="{9A7AFF3E-882E-4FEF-BC25-D253805CDD16}" presName="Accent6" presStyleCnt="0"/>
      <dgm:spPr/>
    </dgm:pt>
    <dgm:pt modelId="{259446BA-A812-40B1-97EF-777512F693BF}" type="pres">
      <dgm:prSet presAssocID="{9A7AFF3E-882E-4FEF-BC25-D253805CDD16}" presName="Accent" presStyleLbl="parChTrans1D1" presStyleIdx="5" presStyleCnt="6"/>
      <dgm:spPr/>
    </dgm:pt>
    <dgm:pt modelId="{E37A3D00-9326-48A0-B892-EC1767314BA4}" type="pres">
      <dgm:prSet presAssocID="{9A7AFF3E-882E-4FEF-BC25-D253805CDD16}" presName="Text6" presStyleLbl="alignImgPlace1" presStyleIdx="5" presStyleCnt="6" custScaleX="94795" custScaleY="64046" custLinFactY="14007" custLinFactNeighborX="6041" custLinFactNeighborY="100000">
        <dgm:presLayoutVars>
          <dgm:chMax val="0"/>
          <dgm:chPref val="0"/>
          <dgm:bulletEnabled val="1"/>
        </dgm:presLayoutVars>
      </dgm:prSet>
      <dgm:spPr/>
    </dgm:pt>
  </dgm:ptLst>
  <dgm:cxnLst>
    <dgm:cxn modelId="{16E6B582-C8B5-443E-AEA5-901BE4F28C88}" type="presOf" srcId="{2867FF41-EC41-4149-92C3-F613E0C7DAE7}" destId="{CF99C5B2-CF09-47A8-8516-09DD356CE876}" srcOrd="0" destOrd="0" presId="urn:microsoft.com/office/officeart/2011/layout/ThemePictureAccent"/>
    <dgm:cxn modelId="{FF33BF4D-8FE5-465C-93D0-79B48D493DF1}" type="presOf" srcId="{68A38E03-7A5C-4EFF-9E5F-D0607C7D33C9}" destId="{0AFEE7AA-A87E-4BD3-BE27-C08C61E7F3DD}" srcOrd="0" destOrd="0" presId="urn:microsoft.com/office/officeart/2011/layout/ThemePictureAccent"/>
    <dgm:cxn modelId="{AFC0B262-AAAD-410D-9895-A8F2D97B67E9}" srcId="{2867FF41-EC41-4149-92C3-F613E0C7DAE7}" destId="{68A38E03-7A5C-4EFF-9E5F-D0607C7D33C9}" srcOrd="3" destOrd="0" parTransId="{03B81569-8C7E-494B-9FD5-AC1A71EA7F41}" sibTransId="{4991F0AF-E4B5-439A-8990-9FBB2CC0DAAC}"/>
    <dgm:cxn modelId="{17F3C508-056F-4B33-A9AE-84F4325F6496}" srcId="{2867FF41-EC41-4149-92C3-F613E0C7DAE7}" destId="{62FC1765-B7E7-4BF5-85FC-2EDAA5C3AAE9}" srcOrd="1" destOrd="0" parTransId="{6FCBB37E-1EA5-4ACC-A528-1DCE1ACC4EFA}" sibTransId="{E8E0EB51-0AF3-4799-B427-36347A31FB8F}"/>
    <dgm:cxn modelId="{44EA7C43-FBC8-496E-BDB5-F86201D4C21B}" srcId="{2867FF41-EC41-4149-92C3-F613E0C7DAE7}" destId="{5FBE0FB4-C160-4DA8-B6E1-08EC26D92816}" srcOrd="4" destOrd="0" parTransId="{D28EE90B-E7FA-41B5-AAA2-47E52E9EED8A}" sibTransId="{70157A14-BFDB-4472-88D9-D41C710C6133}"/>
    <dgm:cxn modelId="{DFE6A530-6667-4F65-99E0-08A308823370}" srcId="{2867FF41-EC41-4149-92C3-F613E0C7DAE7}" destId="{06B540FF-5BD2-4A6A-AC79-EB176F1FD26A}" srcOrd="0" destOrd="0" parTransId="{259BF265-03D1-468B-A626-739FCAFAC41F}" sibTransId="{448A2BB3-0878-495D-B212-3E09C3D20EC0}"/>
    <dgm:cxn modelId="{887EDBF4-96F6-49FD-9703-42CDFB84D79B}" type="presOf" srcId="{06B540FF-5BD2-4A6A-AC79-EB176F1FD26A}" destId="{A087760A-6D3E-441E-B142-B6AFEA80BB4B}" srcOrd="0" destOrd="0" presId="urn:microsoft.com/office/officeart/2011/layout/ThemePictureAccent"/>
    <dgm:cxn modelId="{C9B51F42-A9CB-47FD-BF21-63FEE1E803C8}" type="presOf" srcId="{65A06E64-0D6E-4434-942C-5CF7FC2C68AF}" destId="{19B5E6E0-EF14-4D5E-B242-C382308C49FF}" srcOrd="0" destOrd="0" presId="urn:microsoft.com/office/officeart/2011/layout/ThemePictureAccent"/>
    <dgm:cxn modelId="{A16A42BA-CFFF-4DB6-99FB-97370CAE4F7B}" srcId="{2867FF41-EC41-4149-92C3-F613E0C7DAE7}" destId="{65A06E64-0D6E-4434-942C-5CF7FC2C68AF}" srcOrd="2" destOrd="0" parTransId="{2A8337CE-471F-4898-BE4E-A4E4D7BB4665}" sibTransId="{3AEE5628-BE3E-4A3C-ADA9-164A6356EE0E}"/>
    <dgm:cxn modelId="{D5FE4E37-A36B-40A5-9899-D585678B7DD7}" type="presOf" srcId="{9A7AFF3E-882E-4FEF-BC25-D253805CDD16}" destId="{E37A3D00-9326-48A0-B892-EC1767314BA4}" srcOrd="0" destOrd="0" presId="urn:microsoft.com/office/officeart/2011/layout/ThemePictureAccent"/>
    <dgm:cxn modelId="{4F3A1C85-626B-440E-B3F5-E667D2C7B0D0}" srcId="{2867FF41-EC41-4149-92C3-F613E0C7DAE7}" destId="{9A7AFF3E-882E-4FEF-BC25-D253805CDD16}" srcOrd="5" destOrd="0" parTransId="{FEDD4F79-DAEA-4262-9884-EEC51D8163B7}" sibTransId="{480D5621-1A47-44A8-8DB7-6BE08C949271}"/>
    <dgm:cxn modelId="{24BFFA43-4E85-4F48-B85E-1DD313D96872}" type="presOf" srcId="{62FC1765-B7E7-4BF5-85FC-2EDAA5C3AAE9}" destId="{A864E4B7-8F15-4F13-B1E7-323E9DEC4D58}" srcOrd="0" destOrd="0" presId="urn:microsoft.com/office/officeart/2011/layout/ThemePictureAccent"/>
    <dgm:cxn modelId="{A740CAAE-62B4-40C6-9E07-530A0B409E25}" type="presOf" srcId="{5FBE0FB4-C160-4DA8-B6E1-08EC26D92816}" destId="{4395DB0D-FB59-44A5-8133-92D7953F7027}" srcOrd="0" destOrd="0" presId="urn:microsoft.com/office/officeart/2011/layout/ThemePictureAccent"/>
    <dgm:cxn modelId="{E079B4CA-3543-4406-B13F-F4D320B2BBF4}" type="presParOf" srcId="{CF99C5B2-CF09-47A8-8516-09DD356CE876}" destId="{339BA4A4-3629-499F-9288-0336CA5D502A}" srcOrd="0" destOrd="0" presId="urn:microsoft.com/office/officeart/2011/layout/ThemePictureAccent"/>
    <dgm:cxn modelId="{074CB780-01FA-41B0-801C-6252410350E8}" type="presParOf" srcId="{339BA4A4-3629-499F-9288-0336CA5D502A}" destId="{F455B166-5EB8-4C3A-B4F3-EE22240DE56C}" srcOrd="0" destOrd="0" presId="urn:microsoft.com/office/officeart/2011/layout/ThemePictureAccent"/>
    <dgm:cxn modelId="{D86E6517-E637-4542-A985-E5A935995249}" type="presParOf" srcId="{CF99C5B2-CF09-47A8-8516-09DD356CE876}" destId="{53960AA0-3E2D-4287-A48F-561E70B4D534}" srcOrd="1" destOrd="0" presId="urn:microsoft.com/office/officeart/2011/layout/ThemePictureAccent"/>
    <dgm:cxn modelId="{5E062F1E-F54F-4BE4-ADA8-55DC14BAFD20}" type="presParOf" srcId="{53960AA0-3E2D-4287-A48F-561E70B4D534}" destId="{AF143BAB-1ABB-4E00-A87F-B9089A86CB9C}" srcOrd="0" destOrd="0" presId="urn:microsoft.com/office/officeart/2011/layout/ThemePictureAccent"/>
    <dgm:cxn modelId="{C7ECC108-9AE4-426E-9385-6ACFD221CFBE}" type="presParOf" srcId="{CF99C5B2-CF09-47A8-8516-09DD356CE876}" destId="{A087760A-6D3E-441E-B142-B6AFEA80BB4B}" srcOrd="2" destOrd="0" presId="urn:microsoft.com/office/officeart/2011/layout/ThemePictureAccent"/>
    <dgm:cxn modelId="{13E399BD-C16E-41F6-9452-D6CDFE46424B}" type="presParOf" srcId="{CF99C5B2-CF09-47A8-8516-09DD356CE876}" destId="{13545F3A-70F2-4568-A5D5-DF14613FDB4E}" srcOrd="3" destOrd="0" presId="urn:microsoft.com/office/officeart/2011/layout/ThemePictureAccent"/>
    <dgm:cxn modelId="{46637A43-8772-4E5A-AD00-282B9AC3F6C7}" type="presParOf" srcId="{13545F3A-70F2-4568-A5D5-DF14613FDB4E}" destId="{4DB0D9A6-A5A3-4393-9359-7AAEED48A7D4}" srcOrd="0" destOrd="0" presId="urn:microsoft.com/office/officeart/2011/layout/ThemePictureAccent"/>
    <dgm:cxn modelId="{C0AEAEB6-04E9-4513-8990-B202CC9B28E7}" type="presParOf" srcId="{CF99C5B2-CF09-47A8-8516-09DD356CE876}" destId="{4F0C1D1D-E993-45D8-9AE8-3350A4572395}" srcOrd="4" destOrd="0" presId="urn:microsoft.com/office/officeart/2011/layout/ThemePictureAccent"/>
    <dgm:cxn modelId="{0F7796B1-2F97-46AC-B4E6-0417338D2691}" type="presParOf" srcId="{4F0C1D1D-E993-45D8-9AE8-3350A4572395}" destId="{18CA9ADC-06F8-4EE4-9BEA-D3018A473738}" srcOrd="0" destOrd="0" presId="urn:microsoft.com/office/officeart/2011/layout/ThemePictureAccent"/>
    <dgm:cxn modelId="{0C059EAC-B008-4C07-BB4B-838F3E54A373}" type="presParOf" srcId="{CF99C5B2-CF09-47A8-8516-09DD356CE876}" destId="{A864E4B7-8F15-4F13-B1E7-323E9DEC4D58}" srcOrd="5" destOrd="0" presId="urn:microsoft.com/office/officeart/2011/layout/ThemePictureAccent"/>
    <dgm:cxn modelId="{35BD780D-FF30-4123-9456-2B6909061E79}" type="presParOf" srcId="{CF99C5B2-CF09-47A8-8516-09DD356CE876}" destId="{A58B7498-A9F8-4902-89F1-7F35C843DBDF}" srcOrd="6" destOrd="0" presId="urn:microsoft.com/office/officeart/2011/layout/ThemePictureAccent"/>
    <dgm:cxn modelId="{441A0C3F-E458-4133-A33B-FF91D513D59F}" type="presParOf" srcId="{A58B7498-A9F8-4902-89F1-7F35C843DBDF}" destId="{406364A6-8447-4BEC-81EA-7A8BC57288F1}" srcOrd="0" destOrd="0" presId="urn:microsoft.com/office/officeart/2011/layout/ThemePictureAccent"/>
    <dgm:cxn modelId="{9FB16749-DB78-476B-928F-3A54D5158589}" type="presParOf" srcId="{CF99C5B2-CF09-47A8-8516-09DD356CE876}" destId="{479A4AFC-93F2-4D63-A6B9-731C8232D518}" srcOrd="7" destOrd="0" presId="urn:microsoft.com/office/officeart/2011/layout/ThemePictureAccent"/>
    <dgm:cxn modelId="{BBD306BF-AF42-421B-A04B-74C641BBFC6C}" type="presParOf" srcId="{479A4AFC-93F2-4D63-A6B9-731C8232D518}" destId="{A0610421-DF09-48D0-8553-5F918245C69E}" srcOrd="0" destOrd="0" presId="urn:microsoft.com/office/officeart/2011/layout/ThemePictureAccent"/>
    <dgm:cxn modelId="{5EA564E0-BD6F-4300-B45A-23F0BC426110}" type="presParOf" srcId="{CF99C5B2-CF09-47A8-8516-09DD356CE876}" destId="{19B5E6E0-EF14-4D5E-B242-C382308C49FF}" srcOrd="8" destOrd="0" presId="urn:microsoft.com/office/officeart/2011/layout/ThemePictureAccent"/>
    <dgm:cxn modelId="{C6B0FEBC-4B28-4A95-AFB0-324FFFFD9EF4}" type="presParOf" srcId="{CF99C5B2-CF09-47A8-8516-09DD356CE876}" destId="{57C6309C-FC59-436B-B0C7-F27BF94D07CC}" srcOrd="9" destOrd="0" presId="urn:microsoft.com/office/officeart/2011/layout/ThemePictureAccent"/>
    <dgm:cxn modelId="{87E3BED1-2946-497E-941A-988A284FA1E6}" type="presParOf" srcId="{57C6309C-FC59-436B-B0C7-F27BF94D07CC}" destId="{E487797E-B391-4ECC-84BF-114F5770D7D4}" srcOrd="0" destOrd="0" presId="urn:microsoft.com/office/officeart/2011/layout/ThemePictureAccent"/>
    <dgm:cxn modelId="{578E84C7-A59D-4DA2-8A5A-16A5A788D453}" type="presParOf" srcId="{CF99C5B2-CF09-47A8-8516-09DD356CE876}" destId="{DDACD486-E020-4BAA-BBFC-550A03421111}" srcOrd="10" destOrd="0" presId="urn:microsoft.com/office/officeart/2011/layout/ThemePictureAccent"/>
    <dgm:cxn modelId="{FDE80EF2-92EB-4AAF-86E1-4B2DDFE3C04D}" type="presParOf" srcId="{DDACD486-E020-4BAA-BBFC-550A03421111}" destId="{686097C8-5C18-4BC0-957C-A8D2A13EF187}" srcOrd="0" destOrd="0" presId="urn:microsoft.com/office/officeart/2011/layout/ThemePictureAccent"/>
    <dgm:cxn modelId="{AB2B089B-12B9-4CC8-952F-A95A1B130432}" type="presParOf" srcId="{CF99C5B2-CF09-47A8-8516-09DD356CE876}" destId="{0AFEE7AA-A87E-4BD3-BE27-C08C61E7F3DD}" srcOrd="11" destOrd="0" presId="urn:microsoft.com/office/officeart/2011/layout/ThemePictureAccent"/>
    <dgm:cxn modelId="{06FD401B-991B-48A9-9A22-C01AE6D334D3}" type="presParOf" srcId="{CF99C5B2-CF09-47A8-8516-09DD356CE876}" destId="{A3420961-2CFE-49E3-B32A-4BA2FBE7311B}" srcOrd="12" destOrd="0" presId="urn:microsoft.com/office/officeart/2011/layout/ThemePictureAccent"/>
    <dgm:cxn modelId="{7003CD37-3776-4C01-87B9-F6012F32FB6D}" type="presParOf" srcId="{A3420961-2CFE-49E3-B32A-4BA2FBE7311B}" destId="{5F4AA8B2-9F20-4E83-ADEE-D2D029B0870C}" srcOrd="0" destOrd="0" presId="urn:microsoft.com/office/officeart/2011/layout/ThemePictureAccent"/>
    <dgm:cxn modelId="{C67613B0-23D8-4C29-8637-9633BAADB9CE}" type="presParOf" srcId="{CF99C5B2-CF09-47A8-8516-09DD356CE876}" destId="{824510AC-0AB0-4A34-B112-B56F6774DF88}" srcOrd="13" destOrd="0" presId="urn:microsoft.com/office/officeart/2011/layout/ThemePictureAccent"/>
    <dgm:cxn modelId="{AFB3D3E3-0605-481C-B15D-5C60D6E39048}" type="presParOf" srcId="{824510AC-0AB0-4A34-B112-B56F6774DF88}" destId="{EFCE42A3-E4A6-440A-A642-68ACA4ACABCA}" srcOrd="0" destOrd="0" presId="urn:microsoft.com/office/officeart/2011/layout/ThemePictureAccent"/>
    <dgm:cxn modelId="{2BFCC4B0-0E6C-417B-B4E2-4B6D3DDEB0D6}" type="presParOf" srcId="{CF99C5B2-CF09-47A8-8516-09DD356CE876}" destId="{4395DB0D-FB59-44A5-8133-92D7953F7027}" srcOrd="14" destOrd="0" presId="urn:microsoft.com/office/officeart/2011/layout/ThemePictureAccent"/>
    <dgm:cxn modelId="{65362A92-B83D-43C7-B3C1-749E21E60AA5}" type="presParOf" srcId="{CF99C5B2-CF09-47A8-8516-09DD356CE876}" destId="{48F80516-6754-4856-B162-2A1FBD32BF42}" srcOrd="15" destOrd="0" presId="urn:microsoft.com/office/officeart/2011/layout/ThemePictureAccent"/>
    <dgm:cxn modelId="{D213E04A-34F0-44F8-B37F-0D5ED3D80EE8}" type="presParOf" srcId="{48F80516-6754-4856-B162-2A1FBD32BF42}" destId="{209E02F1-C1DB-474A-A09C-B37EBDE7E5AC}" srcOrd="0" destOrd="0" presId="urn:microsoft.com/office/officeart/2011/layout/ThemePictureAccent"/>
    <dgm:cxn modelId="{679EF228-6DA9-4ECF-BC91-0EED1524B4EA}" type="presParOf" srcId="{CF99C5B2-CF09-47A8-8516-09DD356CE876}" destId="{84FEE9F6-F4A8-452D-98AA-504482AD2D40}" srcOrd="16" destOrd="0" presId="urn:microsoft.com/office/officeart/2011/layout/ThemePictureAccent"/>
    <dgm:cxn modelId="{BB902A26-A9CB-42EE-8F9C-4AD769A85F53}" type="presParOf" srcId="{84FEE9F6-F4A8-452D-98AA-504482AD2D40}" destId="{259446BA-A812-40B1-97EF-777512F693BF}" srcOrd="0" destOrd="0" presId="urn:microsoft.com/office/officeart/2011/layout/ThemePictureAccent"/>
    <dgm:cxn modelId="{9723119B-52DD-488D-BF3A-DE88DE48E607}" type="presParOf" srcId="{CF99C5B2-CF09-47A8-8516-09DD356CE876}" destId="{E37A3D00-9326-48A0-B892-EC1767314BA4}" srcOrd="17" destOrd="0" presId="urn:microsoft.com/office/officeart/2011/layout/ThemePictureAccen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B80099-7A1F-4E9F-A355-C08761CBF097}">
      <dsp:nvSpPr>
        <dsp:cNvPr id="0" name=""/>
        <dsp:cNvSpPr/>
      </dsp:nvSpPr>
      <dsp:spPr>
        <a:xfrm>
          <a:off x="6969986" y="1096256"/>
          <a:ext cx="2711226" cy="167362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55A044-DCDB-4ADD-A1F4-588CAFDE7ACA}">
      <dsp:nvSpPr>
        <dsp:cNvPr id="0" name=""/>
        <dsp:cNvSpPr/>
      </dsp:nvSpPr>
      <dsp:spPr>
        <a:xfrm>
          <a:off x="3591351" y="1096256"/>
          <a:ext cx="2711226" cy="1673624"/>
        </a:xfrm>
        <a:prstGeom prst="rect">
          <a:avLst/>
        </a:prstGeom>
        <a:blipFill>
          <a:blip xmlns:r="http://schemas.openxmlformats.org/officeDocument/2006/relationships" r:embed="rId2"/>
          <a:srcRect/>
          <a:stretch>
            <a:fillRect t="-6000" b="-6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3F652D-1F3D-4458-A80B-BBE7215D1A8B}">
      <dsp:nvSpPr>
        <dsp:cNvPr id="0" name=""/>
        <dsp:cNvSpPr/>
      </dsp:nvSpPr>
      <dsp:spPr>
        <a:xfrm>
          <a:off x="212717" y="1096256"/>
          <a:ext cx="2711226" cy="1673624"/>
        </a:xfrm>
        <a:prstGeom prst="rect">
          <a:avLst/>
        </a:prstGeom>
        <a:blipFill>
          <a:blip xmlns:r="http://schemas.openxmlformats.org/officeDocument/2006/relationships" r:embed="rId3"/>
          <a:srcRect/>
          <a:stretch>
            <a:fillRect t="-4000" b="-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9A58F0-C657-49AA-8EF1-ACAE7F321AD9}">
      <dsp:nvSpPr>
        <dsp:cNvPr id="0" name=""/>
        <dsp:cNvSpPr/>
      </dsp:nvSpPr>
      <dsp:spPr>
        <a:xfrm>
          <a:off x="2048" y="2760094"/>
          <a:ext cx="2705674" cy="286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0" rIns="87630" bIns="0" numCol="1" spcCol="1270" anchor="b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Juneau</a:t>
          </a:r>
        </a:p>
      </dsp:txBody>
      <dsp:txXfrm>
        <a:off x="2048" y="2760094"/>
        <a:ext cx="2705674" cy="286375"/>
      </dsp:txXfrm>
    </dsp:sp>
    <dsp:sp modelId="{DD47A610-2D5F-48E2-9050-A05E6094054F}">
      <dsp:nvSpPr>
        <dsp:cNvPr id="0" name=""/>
        <dsp:cNvSpPr/>
      </dsp:nvSpPr>
      <dsp:spPr>
        <a:xfrm>
          <a:off x="2048" y="1312359"/>
          <a:ext cx="2710349" cy="1741352"/>
        </a:xfrm>
        <a:prstGeom prst="rect">
          <a:avLst/>
        </a:prstGeom>
        <a:noFill/>
        <a:ln w="285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C9E6C2-5AA4-4F92-8EB2-49CEDE1D0930}">
      <dsp:nvSpPr>
        <dsp:cNvPr id="0" name=""/>
        <dsp:cNvSpPr/>
      </dsp:nvSpPr>
      <dsp:spPr>
        <a:xfrm>
          <a:off x="3380683" y="2760094"/>
          <a:ext cx="2705674" cy="286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0" rIns="87630" bIns="0" numCol="1" spcCol="1270" anchor="b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Sitka</a:t>
          </a:r>
        </a:p>
      </dsp:txBody>
      <dsp:txXfrm>
        <a:off x="3380683" y="2760094"/>
        <a:ext cx="2705674" cy="286375"/>
      </dsp:txXfrm>
    </dsp:sp>
    <dsp:sp modelId="{7AC70A5E-1E60-40D0-8E5B-0CC5C1E7FD98}">
      <dsp:nvSpPr>
        <dsp:cNvPr id="0" name=""/>
        <dsp:cNvSpPr/>
      </dsp:nvSpPr>
      <dsp:spPr>
        <a:xfrm>
          <a:off x="3380683" y="1312359"/>
          <a:ext cx="2710349" cy="1741352"/>
        </a:xfrm>
        <a:prstGeom prst="rect">
          <a:avLst/>
        </a:prstGeom>
        <a:noFill/>
        <a:ln w="285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4D98D7-E674-4657-89E5-BA7AAEBA5386}">
      <dsp:nvSpPr>
        <dsp:cNvPr id="0" name=""/>
        <dsp:cNvSpPr/>
      </dsp:nvSpPr>
      <dsp:spPr>
        <a:xfrm>
          <a:off x="6759317" y="2760094"/>
          <a:ext cx="2705674" cy="286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0" rIns="87630" bIns="0" numCol="1" spcCol="1270" anchor="b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Ketchikan</a:t>
          </a:r>
        </a:p>
      </dsp:txBody>
      <dsp:txXfrm>
        <a:off x="6759317" y="2760094"/>
        <a:ext cx="2705674" cy="286375"/>
      </dsp:txXfrm>
    </dsp:sp>
    <dsp:sp modelId="{391F73E0-ADC6-4CA1-9213-022E12315428}">
      <dsp:nvSpPr>
        <dsp:cNvPr id="0" name=""/>
        <dsp:cNvSpPr/>
      </dsp:nvSpPr>
      <dsp:spPr>
        <a:xfrm>
          <a:off x="6759317" y="1312359"/>
          <a:ext cx="2710349" cy="1741352"/>
        </a:xfrm>
        <a:prstGeom prst="rect">
          <a:avLst/>
        </a:prstGeom>
        <a:noFill/>
        <a:ln w="285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6BF118-AFA5-4729-BE9E-D3801A14EFA6}">
      <dsp:nvSpPr>
        <dsp:cNvPr id="0" name=""/>
        <dsp:cNvSpPr/>
      </dsp:nvSpPr>
      <dsp:spPr>
        <a:xfrm>
          <a:off x="1235972" y="272581"/>
          <a:ext cx="2107022" cy="177215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0833CD-14C4-4274-AF74-85123F04A533}">
      <dsp:nvSpPr>
        <dsp:cNvPr id="0" name=""/>
        <dsp:cNvSpPr/>
      </dsp:nvSpPr>
      <dsp:spPr>
        <a:xfrm>
          <a:off x="451031" y="1017564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Misty Fjords Flightseeing</a:t>
          </a:r>
        </a:p>
      </dsp:txBody>
      <dsp:txXfrm>
        <a:off x="451031" y="1017564"/>
        <a:ext cx="1141930" cy="1141930"/>
      </dsp:txXfrm>
    </dsp:sp>
    <dsp:sp modelId="{254066D3-5F32-43A6-AE6E-D10F50B5CCF4}">
      <dsp:nvSpPr>
        <dsp:cNvPr id="0" name=""/>
        <dsp:cNvSpPr/>
      </dsp:nvSpPr>
      <dsp:spPr>
        <a:xfrm>
          <a:off x="4498028" y="272581"/>
          <a:ext cx="2107022" cy="1772156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E3C301-8B6E-49E5-9C25-673186E86ABD}">
      <dsp:nvSpPr>
        <dsp:cNvPr id="0" name=""/>
        <dsp:cNvSpPr/>
      </dsp:nvSpPr>
      <dsp:spPr>
        <a:xfrm>
          <a:off x="3713087" y="1017564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Ketchikan’s Salmon Market</a:t>
          </a:r>
        </a:p>
      </dsp:txBody>
      <dsp:txXfrm>
        <a:off x="3713087" y="1017564"/>
        <a:ext cx="1141930" cy="1141930"/>
      </dsp:txXfrm>
    </dsp:sp>
    <dsp:sp modelId="{7F11141A-3A9E-4892-8876-9A5A3366BC26}">
      <dsp:nvSpPr>
        <dsp:cNvPr id="0" name=""/>
        <dsp:cNvSpPr/>
      </dsp:nvSpPr>
      <dsp:spPr>
        <a:xfrm>
          <a:off x="7760084" y="272581"/>
          <a:ext cx="2107022" cy="177215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D15E3D-D9FB-42F5-83CE-156A591708FB}">
      <dsp:nvSpPr>
        <dsp:cNvPr id="0" name=""/>
        <dsp:cNvSpPr/>
      </dsp:nvSpPr>
      <dsp:spPr>
        <a:xfrm>
          <a:off x="6975143" y="1017564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Charter a Fishing Boat</a:t>
          </a:r>
        </a:p>
      </dsp:txBody>
      <dsp:txXfrm>
        <a:off x="6975143" y="1017564"/>
        <a:ext cx="1141930" cy="1141930"/>
      </dsp:txXfrm>
    </dsp:sp>
    <dsp:sp modelId="{34C8B9A4-A371-41F2-BA6B-EDCE3E27BB57}">
      <dsp:nvSpPr>
        <dsp:cNvPr id="0" name=""/>
        <dsp:cNvSpPr/>
      </dsp:nvSpPr>
      <dsp:spPr>
        <a:xfrm>
          <a:off x="2867000" y="2478692"/>
          <a:ext cx="2107022" cy="1772156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527FDC-C8BB-4D80-A5A3-70A03AD7C91B}">
      <dsp:nvSpPr>
        <dsp:cNvPr id="0" name=""/>
        <dsp:cNvSpPr/>
      </dsp:nvSpPr>
      <dsp:spPr>
        <a:xfrm>
          <a:off x="2082059" y="3223675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Experience Alaska Crabbing Tour</a:t>
          </a:r>
        </a:p>
      </dsp:txBody>
      <dsp:txXfrm>
        <a:off x="2082059" y="3223675"/>
        <a:ext cx="1141930" cy="1141930"/>
      </dsp:txXfrm>
    </dsp:sp>
    <dsp:sp modelId="{39979D8C-F07D-41ED-80D8-6AFB54700B61}">
      <dsp:nvSpPr>
        <dsp:cNvPr id="0" name=""/>
        <dsp:cNvSpPr/>
      </dsp:nvSpPr>
      <dsp:spPr>
        <a:xfrm>
          <a:off x="6129056" y="2478692"/>
          <a:ext cx="2107022" cy="1772156"/>
        </a:xfrm>
        <a:prstGeom prst="rect">
          <a:avLst/>
        </a:prstGeom>
        <a:blipFill>
          <a:blip xmlns:r="http://schemas.openxmlformats.org/officeDocument/2006/relationships" r:embed="rId5"/>
          <a:srcRect/>
          <a:stretch>
            <a:fillRect t="-6000" b="-6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AE4523-5F77-4E24-8E6F-0C28C2A5F24E}">
      <dsp:nvSpPr>
        <dsp:cNvPr id="0" name=""/>
        <dsp:cNvSpPr/>
      </dsp:nvSpPr>
      <dsp:spPr>
        <a:xfrm>
          <a:off x="5344115" y="3223675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Alaskan Lumberjack Show</a:t>
          </a:r>
        </a:p>
      </dsp:txBody>
      <dsp:txXfrm>
        <a:off x="5344115" y="3223675"/>
        <a:ext cx="1141930" cy="11419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012DF5-BBBC-472F-95A8-7BE26ACCB4A4}">
      <dsp:nvSpPr>
        <dsp:cNvPr id="0" name=""/>
        <dsp:cNvSpPr/>
      </dsp:nvSpPr>
      <dsp:spPr>
        <a:xfrm rot="16200000">
          <a:off x="-1357674" y="2186666"/>
          <a:ext cx="3294636" cy="467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11869" bIns="0" numCol="1" spcCol="1270" anchor="t" anchorCtr="0">
          <a:noAutofit/>
        </a:bodyPr>
        <a:lstStyle/>
        <a:p>
          <a:pPr marL="0" lvl="0" indent="0" algn="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$$$</a:t>
          </a:r>
        </a:p>
      </dsp:txBody>
      <dsp:txXfrm>
        <a:off x="-1357674" y="2186666"/>
        <a:ext cx="3294636" cy="467001"/>
      </dsp:txXfrm>
    </dsp:sp>
    <dsp:sp modelId="{A822AF78-27B9-4EBC-BDA8-049750E9FB4C}">
      <dsp:nvSpPr>
        <dsp:cNvPr id="0" name=""/>
        <dsp:cNvSpPr/>
      </dsp:nvSpPr>
      <dsp:spPr>
        <a:xfrm>
          <a:off x="523144" y="772849"/>
          <a:ext cx="2326161" cy="3294636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411869" rIns="184912" bIns="184912" numCol="1" spcCol="1270" anchor="t" anchorCtr="0">
          <a:noAutofit/>
        </a:bodyPr>
        <a:lstStyle/>
        <a:p>
          <a:pPr marL="228600" lvl="1" indent="-228600" algn="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000" b="1" kern="1200" dirty="0"/>
            <a:t>Juneau</a:t>
          </a:r>
        </a:p>
        <a:p>
          <a:pPr marL="228600" lvl="1" indent="-228600" algn="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000" b="1" kern="1200" dirty="0"/>
            <a:t>Travelodge</a:t>
          </a:r>
        </a:p>
        <a:p>
          <a:pPr marL="228600" lvl="1" indent="-228600" algn="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en-US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Great for families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Airport Shuttle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Pool amenities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Attached restaurant </a:t>
          </a:r>
        </a:p>
      </dsp:txBody>
      <dsp:txXfrm>
        <a:off x="523144" y="772849"/>
        <a:ext cx="2326161" cy="3294636"/>
      </dsp:txXfrm>
    </dsp:sp>
    <dsp:sp modelId="{42ACF8EB-88CC-4999-BC5F-C7F76F2804D8}">
      <dsp:nvSpPr>
        <dsp:cNvPr id="0" name=""/>
        <dsp:cNvSpPr/>
      </dsp:nvSpPr>
      <dsp:spPr>
        <a:xfrm>
          <a:off x="56143" y="156407"/>
          <a:ext cx="934002" cy="93400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148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000" r="-38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057CCE-5111-41F1-930C-96D8DCE9F77F}">
      <dsp:nvSpPr>
        <dsp:cNvPr id="0" name=""/>
        <dsp:cNvSpPr/>
      </dsp:nvSpPr>
      <dsp:spPr>
        <a:xfrm rot="16200000">
          <a:off x="2049637" y="2186666"/>
          <a:ext cx="3294636" cy="467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11869" bIns="0" numCol="1" spcCol="1270" anchor="t" anchorCtr="0">
          <a:noAutofit/>
        </a:bodyPr>
        <a:lstStyle/>
        <a:p>
          <a:pPr marL="0" lvl="0" indent="0" algn="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$$</a:t>
          </a:r>
        </a:p>
      </dsp:txBody>
      <dsp:txXfrm>
        <a:off x="2049637" y="2186666"/>
        <a:ext cx="3294636" cy="467001"/>
      </dsp:txXfrm>
    </dsp:sp>
    <dsp:sp modelId="{B25DB3AE-FBAD-44A1-A8C1-47E0D9424760}">
      <dsp:nvSpPr>
        <dsp:cNvPr id="0" name=""/>
        <dsp:cNvSpPr/>
      </dsp:nvSpPr>
      <dsp:spPr>
        <a:xfrm>
          <a:off x="3930455" y="772849"/>
          <a:ext cx="2326161" cy="3294636"/>
        </a:xfrm>
        <a:prstGeom prst="rect">
          <a:avLst/>
        </a:prstGeom>
        <a:solidFill>
          <a:schemeClr val="accent1">
            <a:shade val="80000"/>
            <a:hueOff val="-16399"/>
            <a:satOff val="225"/>
            <a:lumOff val="11057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411869" rIns="184912" bIns="184912" numCol="1" spcCol="1270" anchor="t" anchorCtr="0">
          <a:noAutofit/>
        </a:bodyPr>
        <a:lstStyle/>
        <a:p>
          <a:pPr marL="228600" lvl="1" indent="-228600" algn="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000" b="1" kern="1200" dirty="0"/>
            <a:t>The Driftwood Hotel</a:t>
          </a:r>
        </a:p>
        <a:p>
          <a:pPr marL="228600" lvl="1" indent="-228600" algn="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en-US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Budget Friendly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Central to downtown area: walking distance to shops and restaurants</a:t>
          </a:r>
        </a:p>
      </dsp:txBody>
      <dsp:txXfrm>
        <a:off x="3930455" y="772849"/>
        <a:ext cx="2326161" cy="3294636"/>
      </dsp:txXfrm>
    </dsp:sp>
    <dsp:sp modelId="{5B8F70E1-C2D5-4ED4-BF54-192108A950E5}">
      <dsp:nvSpPr>
        <dsp:cNvPr id="0" name=""/>
        <dsp:cNvSpPr/>
      </dsp:nvSpPr>
      <dsp:spPr>
        <a:xfrm>
          <a:off x="3463454" y="156407"/>
          <a:ext cx="934002" cy="93400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207000"/>
                    </a14:imgEffect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9000" r="-5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7CFFDB-F44F-4FEC-AF74-09A13CF2EF5C}">
      <dsp:nvSpPr>
        <dsp:cNvPr id="0" name=""/>
        <dsp:cNvSpPr/>
      </dsp:nvSpPr>
      <dsp:spPr>
        <a:xfrm rot="16200000">
          <a:off x="5456948" y="2186666"/>
          <a:ext cx="3294636" cy="467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11869" bIns="0" numCol="1" spcCol="1270" anchor="t" anchorCtr="0">
          <a:noAutofit/>
        </a:bodyPr>
        <a:lstStyle/>
        <a:p>
          <a:pPr marL="0" lvl="0" indent="0" algn="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$</a:t>
          </a:r>
        </a:p>
      </dsp:txBody>
      <dsp:txXfrm>
        <a:off x="5456948" y="2186666"/>
        <a:ext cx="3294636" cy="467001"/>
      </dsp:txXfrm>
    </dsp:sp>
    <dsp:sp modelId="{3DB4069E-ABF9-4D18-A098-E4C35B1202FE}">
      <dsp:nvSpPr>
        <dsp:cNvPr id="0" name=""/>
        <dsp:cNvSpPr/>
      </dsp:nvSpPr>
      <dsp:spPr>
        <a:xfrm>
          <a:off x="7337767" y="772849"/>
          <a:ext cx="2326161" cy="3294636"/>
        </a:xfrm>
        <a:prstGeom prst="rect">
          <a:avLst/>
        </a:prstGeom>
        <a:solidFill>
          <a:schemeClr val="accent1">
            <a:shade val="80000"/>
            <a:hueOff val="-32798"/>
            <a:satOff val="450"/>
            <a:lumOff val="2211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411869" rIns="184912" bIns="184912" numCol="1" spcCol="1270" anchor="t" anchorCtr="0">
          <a:noAutofit/>
        </a:bodyPr>
        <a:lstStyle/>
        <a:p>
          <a:pPr marL="228600" lvl="1" indent="-228600" algn="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000" b="1" kern="1200" dirty="0"/>
            <a:t>Auk Village Campground</a:t>
          </a:r>
          <a:endParaRPr lang="en-US" sz="2000" kern="1200" dirty="0"/>
        </a:p>
        <a:p>
          <a:pPr marL="228600" lvl="1" indent="-228600" algn="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Off the beaten path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1.5 miles from Alaska State Ferry Terminal</a:t>
          </a:r>
        </a:p>
      </dsp:txBody>
      <dsp:txXfrm>
        <a:off x="7337767" y="772849"/>
        <a:ext cx="2326161" cy="3294636"/>
      </dsp:txXfrm>
    </dsp:sp>
    <dsp:sp modelId="{308F56A3-87E7-4283-81F8-5E3F11F1B37B}">
      <dsp:nvSpPr>
        <dsp:cNvPr id="0" name=""/>
        <dsp:cNvSpPr/>
      </dsp:nvSpPr>
      <dsp:spPr>
        <a:xfrm>
          <a:off x="6870766" y="156407"/>
          <a:ext cx="934002" cy="93400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5B166-5EB8-4C3A-B4F3-EE22240DE56C}">
      <dsp:nvSpPr>
        <dsp:cNvPr id="0" name=""/>
        <dsp:cNvSpPr/>
      </dsp:nvSpPr>
      <dsp:spPr>
        <a:xfrm>
          <a:off x="988309" y="1869582"/>
          <a:ext cx="3717046" cy="229283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143BAB-1ABB-4E00-A87F-B9089A86CB9C}">
      <dsp:nvSpPr>
        <dsp:cNvPr id="0" name=""/>
        <dsp:cNvSpPr/>
      </dsp:nvSpPr>
      <dsp:spPr>
        <a:xfrm>
          <a:off x="1170401" y="2042782"/>
          <a:ext cx="3358800" cy="1932686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87760A-6D3E-441E-B142-B6AFEA80BB4B}">
      <dsp:nvSpPr>
        <dsp:cNvPr id="0" name=""/>
        <dsp:cNvSpPr/>
      </dsp:nvSpPr>
      <dsp:spPr>
        <a:xfrm>
          <a:off x="877211" y="1240843"/>
          <a:ext cx="2286268" cy="584479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Deckhand Dave’s Fish Tacos</a:t>
          </a:r>
        </a:p>
      </dsp:txBody>
      <dsp:txXfrm>
        <a:off x="877211" y="1240843"/>
        <a:ext cx="2286268" cy="584479"/>
      </dsp:txXfrm>
    </dsp:sp>
    <dsp:sp modelId="{4DB0D9A6-A5A3-4393-9359-7AAEED48A7D4}">
      <dsp:nvSpPr>
        <dsp:cNvPr id="0" name=""/>
        <dsp:cNvSpPr/>
      </dsp:nvSpPr>
      <dsp:spPr>
        <a:xfrm>
          <a:off x="3261817" y="263500"/>
          <a:ext cx="1454754" cy="1484017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CA9ADC-06F8-4EE4-9BEA-D3018A473738}">
      <dsp:nvSpPr>
        <dsp:cNvPr id="0" name=""/>
        <dsp:cNvSpPr/>
      </dsp:nvSpPr>
      <dsp:spPr>
        <a:xfrm>
          <a:off x="3351543" y="353674"/>
          <a:ext cx="1274642" cy="1303670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64E4B7-8F15-4F13-B1E7-323E9DEC4D58}">
      <dsp:nvSpPr>
        <dsp:cNvPr id="0" name=""/>
        <dsp:cNvSpPr/>
      </dsp:nvSpPr>
      <dsp:spPr>
        <a:xfrm>
          <a:off x="4757684" y="290356"/>
          <a:ext cx="1274642" cy="389836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Tracy’s King Crab Shack</a:t>
          </a:r>
        </a:p>
      </dsp:txBody>
      <dsp:txXfrm>
        <a:off x="4757684" y="290356"/>
        <a:ext cx="1274642" cy="389836"/>
      </dsp:txXfrm>
    </dsp:sp>
    <dsp:sp modelId="{406364A6-8447-4BEC-81EA-7A8BC57288F1}">
      <dsp:nvSpPr>
        <dsp:cNvPr id="0" name=""/>
        <dsp:cNvSpPr/>
      </dsp:nvSpPr>
      <dsp:spPr>
        <a:xfrm>
          <a:off x="4828070" y="2757573"/>
          <a:ext cx="1769456" cy="109363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8000" b="-58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610421-DF09-48D0-8553-5F918245C69E}">
      <dsp:nvSpPr>
        <dsp:cNvPr id="0" name=""/>
        <dsp:cNvSpPr/>
      </dsp:nvSpPr>
      <dsp:spPr>
        <a:xfrm>
          <a:off x="4918456" y="2848297"/>
          <a:ext cx="1589344" cy="913833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B5E6E0-EF14-4D5E-B242-C382308C49FF}">
      <dsp:nvSpPr>
        <dsp:cNvPr id="0" name=""/>
        <dsp:cNvSpPr/>
      </dsp:nvSpPr>
      <dsp:spPr>
        <a:xfrm>
          <a:off x="4925004" y="2277611"/>
          <a:ext cx="1589344" cy="389836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Sandpiper Cafe</a:t>
          </a:r>
        </a:p>
      </dsp:txBody>
      <dsp:txXfrm>
        <a:off x="4925004" y="2277611"/>
        <a:ext cx="1589344" cy="389836"/>
      </dsp:txXfrm>
    </dsp:sp>
    <dsp:sp modelId="{E487797E-B391-4ECC-84BF-114F5770D7D4}">
      <dsp:nvSpPr>
        <dsp:cNvPr id="0" name=""/>
        <dsp:cNvSpPr/>
      </dsp:nvSpPr>
      <dsp:spPr>
        <a:xfrm>
          <a:off x="0" y="3227137"/>
          <a:ext cx="868234" cy="881942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6097C8-5C18-4BC0-957C-A8D2A13EF187}">
      <dsp:nvSpPr>
        <dsp:cNvPr id="0" name=""/>
        <dsp:cNvSpPr/>
      </dsp:nvSpPr>
      <dsp:spPr>
        <a:xfrm>
          <a:off x="89726" y="3320060"/>
          <a:ext cx="689441" cy="704344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FEE7AA-A87E-4BD3-BE27-C08C61E7F3DD}">
      <dsp:nvSpPr>
        <dsp:cNvPr id="0" name=""/>
        <dsp:cNvSpPr/>
      </dsp:nvSpPr>
      <dsp:spPr>
        <a:xfrm>
          <a:off x="205704" y="2756579"/>
          <a:ext cx="689441" cy="389836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>
              <a:solidFill>
                <a:schemeClr val="tx1"/>
              </a:solidFill>
            </a:rPr>
            <a:t>Coppa’s</a:t>
          </a:r>
          <a:endParaRPr lang="en-US" sz="1500" kern="1200" dirty="0">
            <a:solidFill>
              <a:schemeClr val="tx1"/>
            </a:solidFill>
          </a:endParaRPr>
        </a:p>
      </dsp:txBody>
      <dsp:txXfrm>
        <a:off x="205704" y="2756579"/>
        <a:ext cx="689441" cy="389836"/>
      </dsp:txXfrm>
    </dsp:sp>
    <dsp:sp modelId="{5F4AA8B2-9F20-4E83-ADEE-D2D029B0870C}">
      <dsp:nvSpPr>
        <dsp:cNvPr id="0" name=""/>
        <dsp:cNvSpPr/>
      </dsp:nvSpPr>
      <dsp:spPr>
        <a:xfrm>
          <a:off x="4147865" y="4277880"/>
          <a:ext cx="1529306" cy="148401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CE42A3-E4A6-440A-A642-68ACA4ACABCA}">
      <dsp:nvSpPr>
        <dsp:cNvPr id="0" name=""/>
        <dsp:cNvSpPr/>
      </dsp:nvSpPr>
      <dsp:spPr>
        <a:xfrm>
          <a:off x="4235612" y="4369154"/>
          <a:ext cx="1349194" cy="1303670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95DB0D-FB59-44A5-8133-92D7953F7027}">
      <dsp:nvSpPr>
        <dsp:cNvPr id="0" name=""/>
        <dsp:cNvSpPr/>
      </dsp:nvSpPr>
      <dsp:spPr>
        <a:xfrm>
          <a:off x="4322945" y="5443112"/>
          <a:ext cx="1349194" cy="596589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>
              <a:solidFill>
                <a:schemeClr val="tx1"/>
              </a:solidFill>
            </a:rPr>
            <a:t>Pel’meni</a:t>
          </a:r>
          <a:endParaRPr lang="en-US" sz="1500" kern="1200" dirty="0">
            <a:solidFill>
              <a:schemeClr val="tx1"/>
            </a:solidFill>
          </a:endParaRPr>
        </a:p>
      </dsp:txBody>
      <dsp:txXfrm>
        <a:off x="4322945" y="5443112"/>
        <a:ext cx="1349194" cy="596589"/>
      </dsp:txXfrm>
    </dsp:sp>
    <dsp:sp modelId="{209E02F1-C1DB-474A-A09C-B37EBDE7E5AC}">
      <dsp:nvSpPr>
        <dsp:cNvPr id="0" name=""/>
        <dsp:cNvSpPr/>
      </dsp:nvSpPr>
      <dsp:spPr>
        <a:xfrm>
          <a:off x="996226" y="4277880"/>
          <a:ext cx="1557676" cy="881942"/>
        </a:xfrm>
        <a:prstGeom prst="rect">
          <a:avLst/>
        </a:prstGeom>
        <a:blipFill>
          <a:blip xmlns:r="http://schemas.openxmlformats.org/officeDocument/2006/relationships" r:embed="rId6"/>
          <a:srcRect/>
          <a:stretch>
            <a:fillRect t="-3000" b="-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9446BA-A812-40B1-97EF-777512F693BF}">
      <dsp:nvSpPr>
        <dsp:cNvPr id="0" name=""/>
        <dsp:cNvSpPr/>
      </dsp:nvSpPr>
      <dsp:spPr>
        <a:xfrm>
          <a:off x="1087272" y="4369154"/>
          <a:ext cx="1379542" cy="704344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7A3D00-9326-48A0-B892-EC1767314BA4}">
      <dsp:nvSpPr>
        <dsp:cNvPr id="0" name=""/>
        <dsp:cNvSpPr/>
      </dsp:nvSpPr>
      <dsp:spPr>
        <a:xfrm>
          <a:off x="1176156" y="5015354"/>
          <a:ext cx="1379542" cy="389836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V’s Cellar Door</a:t>
          </a:r>
        </a:p>
      </dsp:txBody>
      <dsp:txXfrm>
        <a:off x="1176156" y="5015354"/>
        <a:ext cx="1379542" cy="3898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6BF118-AFA5-4729-BE9E-D3801A14EFA6}">
      <dsp:nvSpPr>
        <dsp:cNvPr id="0" name=""/>
        <dsp:cNvSpPr/>
      </dsp:nvSpPr>
      <dsp:spPr>
        <a:xfrm>
          <a:off x="1235972" y="272581"/>
          <a:ext cx="2107022" cy="177215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0833CD-14C4-4274-AF74-85123F04A533}">
      <dsp:nvSpPr>
        <dsp:cNvPr id="0" name=""/>
        <dsp:cNvSpPr/>
      </dsp:nvSpPr>
      <dsp:spPr>
        <a:xfrm>
          <a:off x="451031" y="1017564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Hike the Mendenhall Glacier Trail</a:t>
          </a:r>
        </a:p>
      </dsp:txBody>
      <dsp:txXfrm>
        <a:off x="451031" y="1017564"/>
        <a:ext cx="1141930" cy="1141930"/>
      </dsp:txXfrm>
    </dsp:sp>
    <dsp:sp modelId="{254066D3-5F32-43A6-AE6E-D10F50B5CCF4}">
      <dsp:nvSpPr>
        <dsp:cNvPr id="0" name=""/>
        <dsp:cNvSpPr/>
      </dsp:nvSpPr>
      <dsp:spPr>
        <a:xfrm>
          <a:off x="4498028" y="272581"/>
          <a:ext cx="2107022" cy="1772156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E3C301-8B6E-49E5-9C25-673186E86ABD}">
      <dsp:nvSpPr>
        <dsp:cNvPr id="0" name=""/>
        <dsp:cNvSpPr/>
      </dsp:nvSpPr>
      <dsp:spPr>
        <a:xfrm>
          <a:off x="3713087" y="1017564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Alpine </a:t>
          </a:r>
          <a:r>
            <a:rPr lang="en-US" sz="1700" kern="1200" dirty="0" err="1"/>
            <a:t>Zipline</a:t>
          </a:r>
          <a:r>
            <a:rPr lang="en-US" sz="1700" kern="1200" dirty="0"/>
            <a:t> Adventure</a:t>
          </a:r>
        </a:p>
      </dsp:txBody>
      <dsp:txXfrm>
        <a:off x="3713087" y="1017564"/>
        <a:ext cx="1141930" cy="1141930"/>
      </dsp:txXfrm>
    </dsp:sp>
    <dsp:sp modelId="{7F11141A-3A9E-4892-8876-9A5A3366BC26}">
      <dsp:nvSpPr>
        <dsp:cNvPr id="0" name=""/>
        <dsp:cNvSpPr/>
      </dsp:nvSpPr>
      <dsp:spPr>
        <a:xfrm>
          <a:off x="7760084" y="272581"/>
          <a:ext cx="2107022" cy="177215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D15E3D-D9FB-42F5-83CE-156A591708FB}">
      <dsp:nvSpPr>
        <dsp:cNvPr id="0" name=""/>
        <dsp:cNvSpPr/>
      </dsp:nvSpPr>
      <dsp:spPr>
        <a:xfrm>
          <a:off x="6975143" y="1017564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Tour Alaskan Brewing Co.</a:t>
          </a:r>
        </a:p>
      </dsp:txBody>
      <dsp:txXfrm>
        <a:off x="6975143" y="1017564"/>
        <a:ext cx="1141930" cy="1141930"/>
      </dsp:txXfrm>
    </dsp:sp>
    <dsp:sp modelId="{34C8B9A4-A371-41F2-BA6B-EDCE3E27BB57}">
      <dsp:nvSpPr>
        <dsp:cNvPr id="0" name=""/>
        <dsp:cNvSpPr/>
      </dsp:nvSpPr>
      <dsp:spPr>
        <a:xfrm>
          <a:off x="2867000" y="2478692"/>
          <a:ext cx="2107022" cy="1772156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527FDC-C8BB-4D80-A5A3-70A03AD7C91B}">
      <dsp:nvSpPr>
        <dsp:cNvPr id="0" name=""/>
        <dsp:cNvSpPr/>
      </dsp:nvSpPr>
      <dsp:spPr>
        <a:xfrm>
          <a:off x="2082059" y="3223675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Tour the Tracy Arm Fjord</a:t>
          </a:r>
        </a:p>
      </dsp:txBody>
      <dsp:txXfrm>
        <a:off x="2082059" y="3223675"/>
        <a:ext cx="1141930" cy="1141930"/>
      </dsp:txXfrm>
    </dsp:sp>
    <dsp:sp modelId="{39979D8C-F07D-41ED-80D8-6AFB54700B61}">
      <dsp:nvSpPr>
        <dsp:cNvPr id="0" name=""/>
        <dsp:cNvSpPr/>
      </dsp:nvSpPr>
      <dsp:spPr>
        <a:xfrm>
          <a:off x="6129056" y="2478692"/>
          <a:ext cx="2107022" cy="1772156"/>
        </a:xfrm>
        <a:prstGeom prst="rect">
          <a:avLst/>
        </a:prstGeom>
        <a:blipFill>
          <a:blip xmlns:r="http://schemas.openxmlformats.org/officeDocument/2006/relationships" r:embed="rId5"/>
          <a:srcRect/>
          <a:stretch>
            <a:fillRect l="-13000" r="-1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AE4523-5F77-4E24-8E6F-0C28C2A5F24E}">
      <dsp:nvSpPr>
        <dsp:cNvPr id="0" name=""/>
        <dsp:cNvSpPr/>
      </dsp:nvSpPr>
      <dsp:spPr>
        <a:xfrm>
          <a:off x="5344115" y="3223675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Juneau Whale Watching</a:t>
          </a:r>
        </a:p>
      </dsp:txBody>
      <dsp:txXfrm>
        <a:off x="5344115" y="3223675"/>
        <a:ext cx="1141930" cy="114193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012DF5-BBBC-472F-95A8-7BE26ACCB4A4}">
      <dsp:nvSpPr>
        <dsp:cNvPr id="0" name=""/>
        <dsp:cNvSpPr/>
      </dsp:nvSpPr>
      <dsp:spPr>
        <a:xfrm rot="16200000">
          <a:off x="-1357674" y="2186666"/>
          <a:ext cx="3294636" cy="467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11869" bIns="0" numCol="1" spcCol="1270" anchor="t" anchorCtr="0">
          <a:noAutofit/>
        </a:bodyPr>
        <a:lstStyle/>
        <a:p>
          <a:pPr marL="0" lvl="0" indent="0" algn="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$$$</a:t>
          </a:r>
        </a:p>
      </dsp:txBody>
      <dsp:txXfrm>
        <a:off x="-1357674" y="2186666"/>
        <a:ext cx="3294636" cy="467001"/>
      </dsp:txXfrm>
    </dsp:sp>
    <dsp:sp modelId="{A822AF78-27B9-4EBC-BDA8-049750E9FB4C}">
      <dsp:nvSpPr>
        <dsp:cNvPr id="0" name=""/>
        <dsp:cNvSpPr/>
      </dsp:nvSpPr>
      <dsp:spPr>
        <a:xfrm>
          <a:off x="523144" y="772849"/>
          <a:ext cx="2326161" cy="3294636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411869" rIns="192024" bIns="192024" numCol="1" spcCol="1270" anchor="t" anchorCtr="0">
          <a:noAutofit/>
        </a:bodyPr>
        <a:lstStyle/>
        <a:p>
          <a:pPr marL="228600" lvl="1" indent="-228600" algn="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100" b="1" kern="1200" dirty="0" err="1"/>
            <a:t>Westmark</a:t>
          </a:r>
          <a:r>
            <a:rPr lang="en-US" sz="2100" b="1" kern="1200" dirty="0"/>
            <a:t> </a:t>
          </a:r>
        </a:p>
        <a:p>
          <a:pPr marL="228600" lvl="1" indent="-228600" algn="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100" b="1" kern="1200" dirty="0"/>
            <a:t>Hotel</a:t>
          </a:r>
        </a:p>
        <a:p>
          <a:pPr marL="228600" lvl="1" indent="-228600" algn="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en-US" sz="2100" b="1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/>
            <a:t>In the heart of downtown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/>
            <a:t>Views of esteemed harbor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/>
            <a:t>Restaurant</a:t>
          </a:r>
        </a:p>
      </dsp:txBody>
      <dsp:txXfrm>
        <a:off x="523144" y="772849"/>
        <a:ext cx="2326161" cy="3294636"/>
      </dsp:txXfrm>
    </dsp:sp>
    <dsp:sp modelId="{42ACF8EB-88CC-4999-BC5F-C7F76F2804D8}">
      <dsp:nvSpPr>
        <dsp:cNvPr id="0" name=""/>
        <dsp:cNvSpPr/>
      </dsp:nvSpPr>
      <dsp:spPr>
        <a:xfrm>
          <a:off x="56143" y="156407"/>
          <a:ext cx="934002" cy="93400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6498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057CCE-5111-41F1-930C-96D8DCE9F77F}">
      <dsp:nvSpPr>
        <dsp:cNvPr id="0" name=""/>
        <dsp:cNvSpPr/>
      </dsp:nvSpPr>
      <dsp:spPr>
        <a:xfrm rot="16200000">
          <a:off x="2049637" y="2186666"/>
          <a:ext cx="3294636" cy="467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11869" bIns="0" numCol="1" spcCol="1270" anchor="t" anchorCtr="0">
          <a:noAutofit/>
        </a:bodyPr>
        <a:lstStyle/>
        <a:p>
          <a:pPr marL="0" lvl="0" indent="0" algn="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$$</a:t>
          </a:r>
        </a:p>
      </dsp:txBody>
      <dsp:txXfrm>
        <a:off x="2049637" y="2186666"/>
        <a:ext cx="3294636" cy="467001"/>
      </dsp:txXfrm>
    </dsp:sp>
    <dsp:sp modelId="{B25DB3AE-FBAD-44A1-A8C1-47E0D9424760}">
      <dsp:nvSpPr>
        <dsp:cNvPr id="0" name=""/>
        <dsp:cNvSpPr/>
      </dsp:nvSpPr>
      <dsp:spPr>
        <a:xfrm>
          <a:off x="3930455" y="772849"/>
          <a:ext cx="2326161" cy="3294636"/>
        </a:xfrm>
        <a:prstGeom prst="rect">
          <a:avLst/>
        </a:prstGeom>
        <a:solidFill>
          <a:schemeClr val="accent1">
            <a:shade val="80000"/>
            <a:hueOff val="-16399"/>
            <a:satOff val="225"/>
            <a:lumOff val="11057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411869" rIns="192024" bIns="192024" numCol="1" spcCol="1270" anchor="t" anchorCtr="0">
          <a:noAutofit/>
        </a:bodyPr>
        <a:lstStyle/>
        <a:p>
          <a:pPr marL="228600" lvl="1" indent="-228600" algn="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100" b="1" kern="1200" dirty="0"/>
            <a:t>Super 8</a:t>
          </a:r>
          <a:endParaRPr lang="en-US" sz="2100" kern="1200" dirty="0"/>
        </a:p>
        <a:p>
          <a:pPr marL="228600" lvl="1" indent="-228600" algn="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100" b="1" kern="1200" dirty="0"/>
            <a:t>Hotel</a:t>
          </a:r>
        </a:p>
        <a:p>
          <a:pPr marL="228600" lvl="1" indent="-228600" algn="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en-US" sz="2100" b="1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/>
            <a:t>Walking distance to downtown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/>
            <a:t>Breakfast included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100" kern="1200" dirty="0"/>
        </a:p>
      </dsp:txBody>
      <dsp:txXfrm>
        <a:off x="3930455" y="772849"/>
        <a:ext cx="2326161" cy="3294636"/>
      </dsp:txXfrm>
    </dsp:sp>
    <dsp:sp modelId="{5B8F70E1-C2D5-4ED4-BF54-192108A950E5}">
      <dsp:nvSpPr>
        <dsp:cNvPr id="0" name=""/>
        <dsp:cNvSpPr/>
      </dsp:nvSpPr>
      <dsp:spPr>
        <a:xfrm>
          <a:off x="3463454" y="156407"/>
          <a:ext cx="934002" cy="93400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7CFFDB-F44F-4FEC-AF74-09A13CF2EF5C}">
      <dsp:nvSpPr>
        <dsp:cNvPr id="0" name=""/>
        <dsp:cNvSpPr/>
      </dsp:nvSpPr>
      <dsp:spPr>
        <a:xfrm rot="16200000">
          <a:off x="5456948" y="2186666"/>
          <a:ext cx="3294636" cy="467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11869" bIns="0" numCol="1" spcCol="1270" anchor="t" anchorCtr="0">
          <a:noAutofit/>
        </a:bodyPr>
        <a:lstStyle/>
        <a:p>
          <a:pPr marL="0" lvl="0" indent="0" algn="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$</a:t>
          </a:r>
        </a:p>
      </dsp:txBody>
      <dsp:txXfrm>
        <a:off x="5456948" y="2186666"/>
        <a:ext cx="3294636" cy="467001"/>
      </dsp:txXfrm>
    </dsp:sp>
    <dsp:sp modelId="{3DB4069E-ABF9-4D18-A098-E4C35B1202FE}">
      <dsp:nvSpPr>
        <dsp:cNvPr id="0" name=""/>
        <dsp:cNvSpPr/>
      </dsp:nvSpPr>
      <dsp:spPr>
        <a:xfrm>
          <a:off x="7337767" y="772849"/>
          <a:ext cx="2326161" cy="3294636"/>
        </a:xfrm>
        <a:prstGeom prst="rect">
          <a:avLst/>
        </a:prstGeom>
        <a:solidFill>
          <a:schemeClr val="accent1">
            <a:shade val="80000"/>
            <a:hueOff val="-32798"/>
            <a:satOff val="450"/>
            <a:lumOff val="2211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411869" rIns="192024" bIns="192024" numCol="1" spcCol="1270" anchor="t" anchorCtr="0">
          <a:noAutofit/>
        </a:bodyPr>
        <a:lstStyle/>
        <a:p>
          <a:pPr marL="228600" lvl="1" indent="-228600" algn="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100" b="1" kern="1200" dirty="0" err="1"/>
            <a:t>Starrigavan</a:t>
          </a:r>
          <a:r>
            <a:rPr lang="en-US" sz="2100" b="1" kern="1200" dirty="0"/>
            <a:t> Recreation Area</a:t>
          </a:r>
        </a:p>
        <a:p>
          <a:pPr marL="228600" lvl="1" indent="-228600" algn="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en-US" sz="2100" b="1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2100" b="0" kern="1200" dirty="0"/>
            <a:t>Remote campsites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2100" b="0" kern="1200" dirty="0"/>
            <a:t>7 mi. north of Sitka, ¾ mi. from Ferry</a:t>
          </a:r>
        </a:p>
      </dsp:txBody>
      <dsp:txXfrm>
        <a:off x="7337767" y="772849"/>
        <a:ext cx="2326161" cy="3294636"/>
      </dsp:txXfrm>
    </dsp:sp>
    <dsp:sp modelId="{308F56A3-87E7-4283-81F8-5E3F11F1B37B}">
      <dsp:nvSpPr>
        <dsp:cNvPr id="0" name=""/>
        <dsp:cNvSpPr/>
      </dsp:nvSpPr>
      <dsp:spPr>
        <a:xfrm>
          <a:off x="6870766" y="156407"/>
          <a:ext cx="934002" cy="934002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5B166-5EB8-4C3A-B4F3-EE22240DE56C}">
      <dsp:nvSpPr>
        <dsp:cNvPr id="0" name=""/>
        <dsp:cNvSpPr/>
      </dsp:nvSpPr>
      <dsp:spPr>
        <a:xfrm>
          <a:off x="1001390" y="1648738"/>
          <a:ext cx="3766243" cy="232317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102000"/>
                    </a14:imgEffect>
                    <a14:imgEffect>
                      <a14:brightnessContrast bright="16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143BAB-1ABB-4E00-A87F-B9089A86CB9C}">
      <dsp:nvSpPr>
        <dsp:cNvPr id="0" name=""/>
        <dsp:cNvSpPr/>
      </dsp:nvSpPr>
      <dsp:spPr>
        <a:xfrm>
          <a:off x="1185892" y="1824230"/>
          <a:ext cx="3403256" cy="1958266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87760A-6D3E-441E-B142-B6AFEA80BB4B}">
      <dsp:nvSpPr>
        <dsp:cNvPr id="0" name=""/>
        <dsp:cNvSpPr/>
      </dsp:nvSpPr>
      <dsp:spPr>
        <a:xfrm>
          <a:off x="648364" y="926700"/>
          <a:ext cx="1365012" cy="592215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>
              <a:solidFill>
                <a:schemeClr val="tx1"/>
              </a:solidFill>
            </a:rPr>
            <a:t>Ludvig’s</a:t>
          </a:r>
          <a:r>
            <a:rPr lang="en-US" sz="1500" kern="1200" dirty="0">
              <a:solidFill>
                <a:schemeClr val="tx1"/>
              </a:solidFill>
            </a:rPr>
            <a:t> Bistro</a:t>
          </a:r>
        </a:p>
      </dsp:txBody>
      <dsp:txXfrm>
        <a:off x="648364" y="926700"/>
        <a:ext cx="1365012" cy="592215"/>
      </dsp:txXfrm>
    </dsp:sp>
    <dsp:sp modelId="{4DB0D9A6-A5A3-4393-9359-7AAEED48A7D4}">
      <dsp:nvSpPr>
        <dsp:cNvPr id="0" name=""/>
        <dsp:cNvSpPr/>
      </dsp:nvSpPr>
      <dsp:spPr>
        <a:xfrm>
          <a:off x="3304989" y="21398"/>
          <a:ext cx="1474009" cy="150365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7000" b="-3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CA9ADC-06F8-4EE4-9BEA-D3018A473738}">
      <dsp:nvSpPr>
        <dsp:cNvPr id="0" name=""/>
        <dsp:cNvSpPr/>
      </dsp:nvSpPr>
      <dsp:spPr>
        <a:xfrm>
          <a:off x="3395903" y="112766"/>
          <a:ext cx="1291512" cy="1320924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64E4B7-8F15-4F13-B1E7-323E9DEC4D58}">
      <dsp:nvSpPr>
        <dsp:cNvPr id="0" name=""/>
        <dsp:cNvSpPr/>
      </dsp:nvSpPr>
      <dsp:spPr>
        <a:xfrm>
          <a:off x="2575979" y="0"/>
          <a:ext cx="3361704" cy="294335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Mean Queen</a:t>
          </a:r>
        </a:p>
      </dsp:txBody>
      <dsp:txXfrm>
        <a:off x="2575979" y="0"/>
        <a:ext cx="3361704" cy="294335"/>
      </dsp:txXfrm>
    </dsp:sp>
    <dsp:sp modelId="{406364A6-8447-4BEC-81EA-7A8BC57288F1}">
      <dsp:nvSpPr>
        <dsp:cNvPr id="0" name=""/>
        <dsp:cNvSpPr/>
      </dsp:nvSpPr>
      <dsp:spPr>
        <a:xfrm>
          <a:off x="4864415" y="2539296"/>
          <a:ext cx="1792876" cy="1108106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32000"/>
                    </a14:imgEffect>
                    <a14:imgEffect>
                      <a14:brightnessContrast bright="25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610421-DF09-48D0-8553-5F918245C69E}">
      <dsp:nvSpPr>
        <dsp:cNvPr id="0" name=""/>
        <dsp:cNvSpPr/>
      </dsp:nvSpPr>
      <dsp:spPr>
        <a:xfrm>
          <a:off x="4983554" y="2640406"/>
          <a:ext cx="1610380" cy="925928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B5E6E0-EF14-4D5E-B242-C382308C49FF}">
      <dsp:nvSpPr>
        <dsp:cNvPr id="0" name=""/>
        <dsp:cNvSpPr/>
      </dsp:nvSpPr>
      <dsp:spPr>
        <a:xfrm>
          <a:off x="5034346" y="3500797"/>
          <a:ext cx="1610380" cy="394996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Agave Mexican</a:t>
          </a:r>
        </a:p>
      </dsp:txBody>
      <dsp:txXfrm>
        <a:off x="5034346" y="3500797"/>
        <a:ext cx="1610380" cy="394996"/>
      </dsp:txXfrm>
    </dsp:sp>
    <dsp:sp modelId="{E487797E-B391-4ECC-84BF-114F5770D7D4}">
      <dsp:nvSpPr>
        <dsp:cNvPr id="0" name=""/>
        <dsp:cNvSpPr/>
      </dsp:nvSpPr>
      <dsp:spPr>
        <a:xfrm>
          <a:off x="0" y="3024260"/>
          <a:ext cx="879726" cy="893615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170000"/>
                    </a14:imgEffect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6097C8-5C18-4BC0-957C-A8D2A13EF187}">
      <dsp:nvSpPr>
        <dsp:cNvPr id="0" name=""/>
        <dsp:cNvSpPr/>
      </dsp:nvSpPr>
      <dsp:spPr>
        <a:xfrm>
          <a:off x="90913" y="3118413"/>
          <a:ext cx="698566" cy="713667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FEE7AA-A87E-4BD3-BE27-C08C61E7F3DD}">
      <dsp:nvSpPr>
        <dsp:cNvPr id="0" name=""/>
        <dsp:cNvSpPr/>
      </dsp:nvSpPr>
      <dsp:spPr>
        <a:xfrm>
          <a:off x="62056" y="2555567"/>
          <a:ext cx="698566" cy="394996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Fly In Fish Inn</a:t>
          </a:r>
        </a:p>
      </dsp:txBody>
      <dsp:txXfrm>
        <a:off x="62056" y="2555567"/>
        <a:ext cx="698566" cy="394996"/>
      </dsp:txXfrm>
    </dsp:sp>
    <dsp:sp modelId="{5F4AA8B2-9F20-4E83-ADEE-D2D029B0870C}">
      <dsp:nvSpPr>
        <dsp:cNvPr id="0" name=""/>
        <dsp:cNvSpPr/>
      </dsp:nvSpPr>
      <dsp:spPr>
        <a:xfrm>
          <a:off x="4202764" y="4088911"/>
          <a:ext cx="1549547" cy="1503659"/>
        </a:xfrm>
        <a:prstGeom prst="rect">
          <a:avLst/>
        </a:prstGeom>
        <a:blipFill>
          <a:blip xmlns:r="http://schemas.openxmlformats.org/officeDocument/2006/relationships"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38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CE42A3-E4A6-440A-A642-68ACA4ACABCA}">
      <dsp:nvSpPr>
        <dsp:cNvPr id="0" name=""/>
        <dsp:cNvSpPr/>
      </dsp:nvSpPr>
      <dsp:spPr>
        <a:xfrm>
          <a:off x="4291673" y="4181392"/>
          <a:ext cx="1367051" cy="1320924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95DB0D-FB59-44A5-8133-92D7953F7027}">
      <dsp:nvSpPr>
        <dsp:cNvPr id="0" name=""/>
        <dsp:cNvSpPr/>
      </dsp:nvSpPr>
      <dsp:spPr>
        <a:xfrm>
          <a:off x="4310046" y="4616523"/>
          <a:ext cx="1367051" cy="1419390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>
              <a:solidFill>
                <a:schemeClr val="tx1"/>
              </a:solidFill>
            </a:rPr>
            <a:t>Kadataan</a:t>
          </a:r>
          <a:r>
            <a:rPr lang="en-US" sz="1500" kern="1200" dirty="0">
              <a:solidFill>
                <a:schemeClr val="tx1"/>
              </a:solidFill>
            </a:rPr>
            <a:t> Lounge</a:t>
          </a:r>
        </a:p>
      </dsp:txBody>
      <dsp:txXfrm>
        <a:off x="4310046" y="4616523"/>
        <a:ext cx="1367051" cy="1419390"/>
      </dsp:txXfrm>
    </dsp:sp>
    <dsp:sp modelId="{209E02F1-C1DB-474A-A09C-B37EBDE7E5AC}">
      <dsp:nvSpPr>
        <dsp:cNvPr id="0" name=""/>
        <dsp:cNvSpPr/>
      </dsp:nvSpPr>
      <dsp:spPr>
        <a:xfrm>
          <a:off x="1009412" y="4088911"/>
          <a:ext cx="1578292" cy="893615"/>
        </a:xfrm>
        <a:prstGeom prst="rect">
          <a:avLst/>
        </a:prstGeom>
        <a:blipFill>
          <a:blip xmlns:r="http://schemas.openxmlformats.org/officeDocument/2006/relationships"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121000"/>
                    </a14:imgEffect>
                    <a14:imgEffect>
                      <a14:brightnessContrast bright="14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9446BA-A812-40B1-97EF-777512F693BF}">
      <dsp:nvSpPr>
        <dsp:cNvPr id="0" name=""/>
        <dsp:cNvSpPr/>
      </dsp:nvSpPr>
      <dsp:spPr>
        <a:xfrm>
          <a:off x="1101663" y="4181392"/>
          <a:ext cx="1397801" cy="713667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7A3D00-9326-48A0-B892-EC1767314BA4}">
      <dsp:nvSpPr>
        <dsp:cNvPr id="0" name=""/>
        <dsp:cNvSpPr/>
      </dsp:nvSpPr>
      <dsp:spPr>
        <a:xfrm>
          <a:off x="1193540" y="4821653"/>
          <a:ext cx="1397801" cy="394996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Larkspur Cafe</a:t>
          </a:r>
        </a:p>
      </dsp:txBody>
      <dsp:txXfrm>
        <a:off x="1193540" y="4821653"/>
        <a:ext cx="1397801" cy="39499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6BF118-AFA5-4729-BE9E-D3801A14EFA6}">
      <dsp:nvSpPr>
        <dsp:cNvPr id="0" name=""/>
        <dsp:cNvSpPr/>
      </dsp:nvSpPr>
      <dsp:spPr>
        <a:xfrm>
          <a:off x="1235972" y="272581"/>
          <a:ext cx="2107022" cy="1772156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l="-9000" r="-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0833CD-14C4-4274-AF74-85123F04A533}">
      <dsp:nvSpPr>
        <dsp:cNvPr id="0" name=""/>
        <dsp:cNvSpPr/>
      </dsp:nvSpPr>
      <dsp:spPr>
        <a:xfrm>
          <a:off x="451031" y="1017564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Sitka Sound Ocean Adventures</a:t>
          </a:r>
        </a:p>
      </dsp:txBody>
      <dsp:txXfrm>
        <a:off x="451031" y="1017564"/>
        <a:ext cx="1141930" cy="1141930"/>
      </dsp:txXfrm>
    </dsp:sp>
    <dsp:sp modelId="{254066D3-5F32-43A6-AE6E-D10F50B5CCF4}">
      <dsp:nvSpPr>
        <dsp:cNvPr id="0" name=""/>
        <dsp:cNvSpPr/>
      </dsp:nvSpPr>
      <dsp:spPr>
        <a:xfrm>
          <a:off x="4498028" y="272581"/>
          <a:ext cx="2107022" cy="1772156"/>
        </a:xfrm>
        <a:prstGeom prst="rect">
          <a:avLst/>
        </a:prstGeom>
        <a:blipFill>
          <a:blip xmlns:r="http://schemas.openxmlformats.org/officeDocument/2006/relationships" r:embed="rId2"/>
          <a:srcRect/>
          <a:stretch>
            <a:fillRect t="-29000" b="-2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E3C301-8B6E-49E5-9C25-673186E86ABD}">
      <dsp:nvSpPr>
        <dsp:cNvPr id="0" name=""/>
        <dsp:cNvSpPr/>
      </dsp:nvSpPr>
      <dsp:spPr>
        <a:xfrm>
          <a:off x="3713087" y="1017564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Hike the Indian River Trail</a:t>
          </a:r>
        </a:p>
      </dsp:txBody>
      <dsp:txXfrm>
        <a:off x="3713087" y="1017564"/>
        <a:ext cx="1141930" cy="1141930"/>
      </dsp:txXfrm>
    </dsp:sp>
    <dsp:sp modelId="{7F11141A-3A9E-4892-8876-9A5A3366BC26}">
      <dsp:nvSpPr>
        <dsp:cNvPr id="0" name=""/>
        <dsp:cNvSpPr/>
      </dsp:nvSpPr>
      <dsp:spPr>
        <a:xfrm>
          <a:off x="7760084" y="272581"/>
          <a:ext cx="2107022" cy="177215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9000" b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D15E3D-D9FB-42F5-83CE-156A591708FB}">
      <dsp:nvSpPr>
        <dsp:cNvPr id="0" name=""/>
        <dsp:cNvSpPr/>
      </dsp:nvSpPr>
      <dsp:spPr>
        <a:xfrm>
          <a:off x="6975143" y="1017564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Tour </a:t>
          </a:r>
          <a:r>
            <a:rPr lang="en-US" sz="1600" kern="1200" dirty="0" err="1"/>
            <a:t>St.Michael’s</a:t>
          </a:r>
          <a:r>
            <a:rPr lang="en-US" sz="1600" kern="1200" dirty="0"/>
            <a:t> Cathedral</a:t>
          </a:r>
        </a:p>
      </dsp:txBody>
      <dsp:txXfrm>
        <a:off x="6975143" y="1017564"/>
        <a:ext cx="1141930" cy="1141930"/>
      </dsp:txXfrm>
    </dsp:sp>
    <dsp:sp modelId="{34C8B9A4-A371-41F2-BA6B-EDCE3E27BB57}">
      <dsp:nvSpPr>
        <dsp:cNvPr id="0" name=""/>
        <dsp:cNvSpPr/>
      </dsp:nvSpPr>
      <dsp:spPr>
        <a:xfrm>
          <a:off x="2867000" y="2478692"/>
          <a:ext cx="2107022" cy="1772156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527FDC-C8BB-4D80-A5A3-70A03AD7C91B}">
      <dsp:nvSpPr>
        <dsp:cNvPr id="0" name=""/>
        <dsp:cNvSpPr/>
      </dsp:nvSpPr>
      <dsp:spPr>
        <a:xfrm>
          <a:off x="2082059" y="3223675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Tlingit Dance Performance</a:t>
          </a:r>
        </a:p>
      </dsp:txBody>
      <dsp:txXfrm>
        <a:off x="2082059" y="3223675"/>
        <a:ext cx="1141930" cy="1141930"/>
      </dsp:txXfrm>
    </dsp:sp>
    <dsp:sp modelId="{39979D8C-F07D-41ED-80D8-6AFB54700B61}">
      <dsp:nvSpPr>
        <dsp:cNvPr id="0" name=""/>
        <dsp:cNvSpPr/>
      </dsp:nvSpPr>
      <dsp:spPr>
        <a:xfrm>
          <a:off x="6129056" y="2478692"/>
          <a:ext cx="2107022" cy="177215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AE4523-5F77-4E24-8E6F-0C28C2A5F24E}">
      <dsp:nvSpPr>
        <dsp:cNvPr id="0" name=""/>
        <dsp:cNvSpPr/>
      </dsp:nvSpPr>
      <dsp:spPr>
        <a:xfrm>
          <a:off x="5344115" y="3223675"/>
          <a:ext cx="1141930" cy="11419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Sitka Harbor Tours</a:t>
          </a:r>
        </a:p>
      </dsp:txBody>
      <dsp:txXfrm>
        <a:off x="5344115" y="3223675"/>
        <a:ext cx="1141930" cy="11419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012DF5-BBBC-472F-95A8-7BE26ACCB4A4}">
      <dsp:nvSpPr>
        <dsp:cNvPr id="0" name=""/>
        <dsp:cNvSpPr/>
      </dsp:nvSpPr>
      <dsp:spPr>
        <a:xfrm rot="16200000">
          <a:off x="-1357674" y="2186666"/>
          <a:ext cx="3294636" cy="467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11869" bIns="0" numCol="1" spcCol="1270" anchor="t" anchorCtr="0">
          <a:noAutofit/>
        </a:bodyPr>
        <a:lstStyle/>
        <a:p>
          <a:pPr marL="0" lvl="0" indent="0" algn="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$$$</a:t>
          </a:r>
        </a:p>
      </dsp:txBody>
      <dsp:txXfrm>
        <a:off x="-1357674" y="2186666"/>
        <a:ext cx="3294636" cy="467001"/>
      </dsp:txXfrm>
    </dsp:sp>
    <dsp:sp modelId="{A822AF78-27B9-4EBC-BDA8-049750E9FB4C}">
      <dsp:nvSpPr>
        <dsp:cNvPr id="0" name=""/>
        <dsp:cNvSpPr/>
      </dsp:nvSpPr>
      <dsp:spPr>
        <a:xfrm>
          <a:off x="523144" y="772849"/>
          <a:ext cx="2326161" cy="3294636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411869" rIns="199136" bIns="199136" numCol="1" spcCol="1270" anchor="t" anchorCtr="0">
          <a:noAutofit/>
        </a:bodyPr>
        <a:lstStyle/>
        <a:p>
          <a:pPr marL="228600" lvl="1" indent="-228600" algn="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200" b="1" kern="1200" dirty="0"/>
            <a:t>Best Western Plus Landing Hotel</a:t>
          </a:r>
        </a:p>
        <a:p>
          <a:pPr marL="228600" lvl="1" indent="-228600" algn="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en-US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Great for families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Airport Shuttle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Attached Restaurant</a:t>
          </a:r>
        </a:p>
      </dsp:txBody>
      <dsp:txXfrm>
        <a:off x="523144" y="772849"/>
        <a:ext cx="2326161" cy="3294636"/>
      </dsp:txXfrm>
    </dsp:sp>
    <dsp:sp modelId="{42ACF8EB-88CC-4999-BC5F-C7F76F2804D8}">
      <dsp:nvSpPr>
        <dsp:cNvPr id="0" name=""/>
        <dsp:cNvSpPr/>
      </dsp:nvSpPr>
      <dsp:spPr>
        <a:xfrm>
          <a:off x="56143" y="156407"/>
          <a:ext cx="934002" cy="93400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4000" r="-3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057CCE-5111-41F1-930C-96D8DCE9F77F}">
      <dsp:nvSpPr>
        <dsp:cNvPr id="0" name=""/>
        <dsp:cNvSpPr/>
      </dsp:nvSpPr>
      <dsp:spPr>
        <a:xfrm rot="16200000">
          <a:off x="2049637" y="2186666"/>
          <a:ext cx="3294636" cy="467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11869" bIns="0" numCol="1" spcCol="1270" anchor="t" anchorCtr="0">
          <a:noAutofit/>
        </a:bodyPr>
        <a:lstStyle/>
        <a:p>
          <a:pPr marL="0" lvl="0" indent="0" algn="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$$</a:t>
          </a:r>
        </a:p>
      </dsp:txBody>
      <dsp:txXfrm>
        <a:off x="2049637" y="2186666"/>
        <a:ext cx="3294636" cy="467001"/>
      </dsp:txXfrm>
    </dsp:sp>
    <dsp:sp modelId="{B25DB3AE-FBAD-44A1-A8C1-47E0D9424760}">
      <dsp:nvSpPr>
        <dsp:cNvPr id="0" name=""/>
        <dsp:cNvSpPr/>
      </dsp:nvSpPr>
      <dsp:spPr>
        <a:xfrm>
          <a:off x="3930455" y="772849"/>
          <a:ext cx="2326161" cy="3294636"/>
        </a:xfrm>
        <a:prstGeom prst="rect">
          <a:avLst/>
        </a:prstGeom>
        <a:solidFill>
          <a:schemeClr val="accent1">
            <a:shade val="80000"/>
            <a:hueOff val="-16399"/>
            <a:satOff val="225"/>
            <a:lumOff val="11057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411869" rIns="199136" bIns="199136" numCol="1" spcCol="1270" anchor="t" anchorCtr="0">
          <a:noAutofit/>
        </a:bodyPr>
        <a:lstStyle/>
        <a:p>
          <a:pPr marL="228600" lvl="1" indent="-228600" algn="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200" b="1" kern="1200" dirty="0"/>
            <a:t>Creek Historic Downtown Cottage</a:t>
          </a:r>
        </a:p>
        <a:p>
          <a:pPr marL="228600" lvl="1" indent="-228600" algn="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Room rental via Airbnb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Bed and Breakfast 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200" kern="1200" dirty="0"/>
        </a:p>
      </dsp:txBody>
      <dsp:txXfrm>
        <a:off x="3930455" y="772849"/>
        <a:ext cx="2326161" cy="3294636"/>
      </dsp:txXfrm>
    </dsp:sp>
    <dsp:sp modelId="{5B8F70E1-C2D5-4ED4-BF54-192108A950E5}">
      <dsp:nvSpPr>
        <dsp:cNvPr id="0" name=""/>
        <dsp:cNvSpPr/>
      </dsp:nvSpPr>
      <dsp:spPr>
        <a:xfrm>
          <a:off x="3463454" y="156407"/>
          <a:ext cx="934002" cy="934002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7CFFDB-F44F-4FEC-AF74-09A13CF2EF5C}">
      <dsp:nvSpPr>
        <dsp:cNvPr id="0" name=""/>
        <dsp:cNvSpPr/>
      </dsp:nvSpPr>
      <dsp:spPr>
        <a:xfrm rot="16200000">
          <a:off x="5456948" y="2186666"/>
          <a:ext cx="3294636" cy="467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11869" bIns="0" numCol="1" spcCol="1270" anchor="t" anchorCtr="0">
          <a:noAutofit/>
        </a:bodyPr>
        <a:lstStyle/>
        <a:p>
          <a:pPr marL="0" lvl="0" indent="0" algn="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$</a:t>
          </a:r>
        </a:p>
      </dsp:txBody>
      <dsp:txXfrm>
        <a:off x="5456948" y="2186666"/>
        <a:ext cx="3294636" cy="467001"/>
      </dsp:txXfrm>
    </dsp:sp>
    <dsp:sp modelId="{3DB4069E-ABF9-4D18-A098-E4C35B1202FE}">
      <dsp:nvSpPr>
        <dsp:cNvPr id="0" name=""/>
        <dsp:cNvSpPr/>
      </dsp:nvSpPr>
      <dsp:spPr>
        <a:xfrm>
          <a:off x="7337767" y="772849"/>
          <a:ext cx="2326161" cy="3294636"/>
        </a:xfrm>
        <a:prstGeom prst="rect">
          <a:avLst/>
        </a:prstGeom>
        <a:solidFill>
          <a:schemeClr val="accent1">
            <a:shade val="80000"/>
            <a:hueOff val="-32798"/>
            <a:satOff val="450"/>
            <a:lumOff val="2211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411869" rIns="199136" bIns="199136" numCol="1" spcCol="1270" anchor="t" anchorCtr="0">
          <a:noAutofit/>
        </a:bodyPr>
        <a:lstStyle/>
        <a:p>
          <a:pPr marL="228600" lvl="1" indent="-228600" algn="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200" b="1" kern="1200" dirty="0"/>
            <a:t>Settler’s Cove Campground</a:t>
          </a:r>
        </a:p>
        <a:p>
          <a:pPr marL="228600" lvl="1" indent="-228600" algn="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en-US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Remote access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18 miles from town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Kayak access</a:t>
          </a:r>
        </a:p>
      </dsp:txBody>
      <dsp:txXfrm>
        <a:off x="7337767" y="772849"/>
        <a:ext cx="2326161" cy="3294636"/>
      </dsp:txXfrm>
    </dsp:sp>
    <dsp:sp modelId="{308F56A3-87E7-4283-81F8-5E3F11F1B37B}">
      <dsp:nvSpPr>
        <dsp:cNvPr id="0" name=""/>
        <dsp:cNvSpPr/>
      </dsp:nvSpPr>
      <dsp:spPr>
        <a:xfrm>
          <a:off x="6870766" y="156407"/>
          <a:ext cx="934002" cy="93400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5B166-5EB8-4C3A-B4F3-EE22240DE56C}">
      <dsp:nvSpPr>
        <dsp:cNvPr id="0" name=""/>
        <dsp:cNvSpPr/>
      </dsp:nvSpPr>
      <dsp:spPr>
        <a:xfrm>
          <a:off x="973163" y="1997739"/>
          <a:ext cx="3660081" cy="225769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147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srcRect/>
          <a:stretch>
            <a:fillRect t="-11000" b="-1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143BAB-1ABB-4E00-A87F-B9089A86CB9C}">
      <dsp:nvSpPr>
        <dsp:cNvPr id="0" name=""/>
        <dsp:cNvSpPr/>
      </dsp:nvSpPr>
      <dsp:spPr>
        <a:xfrm>
          <a:off x="1152464" y="2168285"/>
          <a:ext cx="3307325" cy="1903067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87760A-6D3E-441E-B142-B6AFEA80BB4B}">
      <dsp:nvSpPr>
        <dsp:cNvPr id="0" name=""/>
        <dsp:cNvSpPr/>
      </dsp:nvSpPr>
      <dsp:spPr>
        <a:xfrm>
          <a:off x="754741" y="1362573"/>
          <a:ext cx="1528745" cy="575522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Sweet Mermaids</a:t>
          </a:r>
        </a:p>
      </dsp:txBody>
      <dsp:txXfrm>
        <a:off x="754741" y="1362573"/>
        <a:ext cx="1528745" cy="575522"/>
      </dsp:txXfrm>
    </dsp:sp>
    <dsp:sp modelId="{4DB0D9A6-A5A3-4393-9359-7AAEED48A7D4}">
      <dsp:nvSpPr>
        <dsp:cNvPr id="0" name=""/>
        <dsp:cNvSpPr/>
      </dsp:nvSpPr>
      <dsp:spPr>
        <a:xfrm>
          <a:off x="3211828" y="416271"/>
          <a:ext cx="1432459" cy="146127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CA9ADC-06F8-4EE4-9BEA-D3018A473738}">
      <dsp:nvSpPr>
        <dsp:cNvPr id="0" name=""/>
        <dsp:cNvSpPr/>
      </dsp:nvSpPr>
      <dsp:spPr>
        <a:xfrm>
          <a:off x="3300179" y="505063"/>
          <a:ext cx="1255107" cy="1283690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64E4B7-8F15-4F13-B1E7-323E9DEC4D58}">
      <dsp:nvSpPr>
        <dsp:cNvPr id="0" name=""/>
        <dsp:cNvSpPr/>
      </dsp:nvSpPr>
      <dsp:spPr>
        <a:xfrm>
          <a:off x="4716060" y="439272"/>
          <a:ext cx="1255107" cy="383861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Alava’s Fish &amp; Chowder</a:t>
          </a:r>
        </a:p>
      </dsp:txBody>
      <dsp:txXfrm>
        <a:off x="4716060" y="439272"/>
        <a:ext cx="1255107" cy="383861"/>
      </dsp:txXfrm>
    </dsp:sp>
    <dsp:sp modelId="{406364A6-8447-4BEC-81EA-7A8BC57288F1}">
      <dsp:nvSpPr>
        <dsp:cNvPr id="0" name=""/>
        <dsp:cNvSpPr/>
      </dsp:nvSpPr>
      <dsp:spPr>
        <a:xfrm>
          <a:off x="4754077" y="2872122"/>
          <a:ext cx="1742339" cy="1076870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610421-DF09-48D0-8553-5F918245C69E}">
      <dsp:nvSpPr>
        <dsp:cNvPr id="0" name=""/>
        <dsp:cNvSpPr/>
      </dsp:nvSpPr>
      <dsp:spPr>
        <a:xfrm>
          <a:off x="4843078" y="2961455"/>
          <a:ext cx="1564986" cy="899828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B5E6E0-EF14-4D5E-B242-C382308C49FF}">
      <dsp:nvSpPr>
        <dsp:cNvPr id="0" name=""/>
        <dsp:cNvSpPr/>
      </dsp:nvSpPr>
      <dsp:spPr>
        <a:xfrm>
          <a:off x="4897775" y="3832191"/>
          <a:ext cx="1564986" cy="383861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Polar Treats Two</a:t>
          </a:r>
        </a:p>
      </dsp:txBody>
      <dsp:txXfrm>
        <a:off x="4897775" y="3832191"/>
        <a:ext cx="1564986" cy="383861"/>
      </dsp:txXfrm>
    </dsp:sp>
    <dsp:sp modelId="{E487797E-B391-4ECC-84BF-114F5770D7D4}">
      <dsp:nvSpPr>
        <dsp:cNvPr id="0" name=""/>
        <dsp:cNvSpPr/>
      </dsp:nvSpPr>
      <dsp:spPr>
        <a:xfrm>
          <a:off x="0" y="3334489"/>
          <a:ext cx="854928" cy="8684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49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6097C8-5C18-4BC0-957C-A8D2A13EF187}">
      <dsp:nvSpPr>
        <dsp:cNvPr id="0" name=""/>
        <dsp:cNvSpPr/>
      </dsp:nvSpPr>
      <dsp:spPr>
        <a:xfrm>
          <a:off x="88351" y="3425987"/>
          <a:ext cx="678875" cy="693550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FEE7AA-A87E-4BD3-BE27-C08C61E7F3DD}">
      <dsp:nvSpPr>
        <dsp:cNvPr id="0" name=""/>
        <dsp:cNvSpPr/>
      </dsp:nvSpPr>
      <dsp:spPr>
        <a:xfrm>
          <a:off x="143055" y="4237668"/>
          <a:ext cx="678875" cy="383861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The Point</a:t>
          </a:r>
        </a:p>
      </dsp:txBody>
      <dsp:txXfrm>
        <a:off x="143055" y="4237668"/>
        <a:ext cx="678875" cy="383861"/>
      </dsp:txXfrm>
    </dsp:sp>
    <dsp:sp modelId="{5F4AA8B2-9F20-4E83-ADEE-D2D029B0870C}">
      <dsp:nvSpPr>
        <dsp:cNvPr id="0" name=""/>
        <dsp:cNvSpPr/>
      </dsp:nvSpPr>
      <dsp:spPr>
        <a:xfrm>
          <a:off x="4084297" y="4369129"/>
          <a:ext cx="1505869" cy="146127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38000"/>
                    </a14:imgEffect>
                    <a14:imgEffect>
                      <a14:brightnessContrast bright="22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CE42A3-E4A6-440A-A642-68ACA4ACABCA}">
      <dsp:nvSpPr>
        <dsp:cNvPr id="0" name=""/>
        <dsp:cNvSpPr/>
      </dsp:nvSpPr>
      <dsp:spPr>
        <a:xfrm>
          <a:off x="4170699" y="4459004"/>
          <a:ext cx="1328517" cy="1283690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95DB0D-FB59-44A5-8133-92D7953F7027}">
      <dsp:nvSpPr>
        <dsp:cNvPr id="0" name=""/>
        <dsp:cNvSpPr/>
      </dsp:nvSpPr>
      <dsp:spPr>
        <a:xfrm>
          <a:off x="4188940" y="5726284"/>
          <a:ext cx="1328517" cy="383861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Bar Harbor</a:t>
          </a:r>
        </a:p>
      </dsp:txBody>
      <dsp:txXfrm>
        <a:off x="4188940" y="5726284"/>
        <a:ext cx="1328517" cy="383861"/>
      </dsp:txXfrm>
    </dsp:sp>
    <dsp:sp modelId="{209E02F1-C1DB-474A-A09C-B37EBDE7E5AC}">
      <dsp:nvSpPr>
        <dsp:cNvPr id="0" name=""/>
        <dsp:cNvSpPr/>
      </dsp:nvSpPr>
      <dsp:spPr>
        <a:xfrm>
          <a:off x="980958" y="4369129"/>
          <a:ext cx="1533804" cy="86842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000"/>
                    </a14:imgEffect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9446BA-A812-40B1-97EF-777512F693BF}">
      <dsp:nvSpPr>
        <dsp:cNvPr id="0" name=""/>
        <dsp:cNvSpPr/>
      </dsp:nvSpPr>
      <dsp:spPr>
        <a:xfrm>
          <a:off x="1070609" y="4459004"/>
          <a:ext cx="1358400" cy="693550"/>
        </a:xfrm>
        <a:prstGeom prst="rect">
          <a:avLst/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7A3D00-9326-48A0-B892-EC1767314BA4}">
      <dsp:nvSpPr>
        <dsp:cNvPr id="0" name=""/>
        <dsp:cNvSpPr/>
      </dsp:nvSpPr>
      <dsp:spPr>
        <a:xfrm>
          <a:off x="1188022" y="5275329"/>
          <a:ext cx="1287696" cy="24584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9525" rIns="28575" bIns="0" numCol="1" spcCol="1270" anchor="b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chemeClr val="tx1"/>
              </a:solidFill>
            </a:rPr>
            <a:t>The Waterfront</a:t>
          </a:r>
        </a:p>
      </dsp:txBody>
      <dsp:txXfrm>
        <a:off x="1188022" y="5275329"/>
        <a:ext cx="1287696" cy="2458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Picture Frame">
  <dgm:title val="Picture Frame"/>
  <dgm:desc val="Use to show pictures and the corresponding Level 1 text, both displayed in an offset frame. Works best with Level 1 text only."/>
  <dgm:catLst>
    <dgm:cat type="picture" pri="6500"/>
    <dgm:cat type="officeonline" pri="10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4927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Text" refType="w" fact="0"/>
              <dgm:constr type="t" for="ch" forName="ParentText" refType="h" fact="0.85"/>
              <dgm:constr type="w" for="ch" forName="ParentText" refType="w" fact="0.926"/>
              <dgm:constr type="h" for="ch" forName="ParentText" refType="h" fact="0.1463"/>
              <dgm:constr type="l" for="ch" forName="Accent1" refType="w" fact="0"/>
              <dgm:constr type="t" for="ch" forName="Accent1" refType="h" fact="0.1104"/>
              <dgm:constr type="w" for="ch" forName="Accent1" refType="w" fact="0.9276"/>
              <dgm:constr type="h" for="ch" forName="Accent1" refType="h" fact="0.8896"/>
              <dgm:constr type="l" for="ch" forName="Image" refType="w" fact="0.0721"/>
              <dgm:constr type="t" for="ch" forName="Image" refType="h" fact="0"/>
              <dgm:constr type="w" for="ch" forName="Image" refType="w" fact="0.9279"/>
              <dgm:constr type="h" for="ch" forName="Image" refType="h" fact="0.855"/>
            </dgm:constrLst>
          </dgm:if>
          <dgm:else name="Name6">
            <dgm:constrLst>
              <dgm:constr type="l" for="ch" forName="ParentText" refType="w" fact="0.0837"/>
              <dgm:constr type="t" for="ch" forName="ParentText" refType="h" fact="0.84"/>
              <dgm:constr type="w" for="ch" forName="ParentText" refType="w" fact="0.9163"/>
              <dgm:constr type="h" for="ch" forName="ParentText" refType="h" fact="0.1463"/>
              <dgm:constr type="l" for="ch" forName="Accent1" refType="w" fact="0.0724"/>
              <dgm:constr type="t" for="ch" forName="Accent1" refType="h" fact="0.1104"/>
              <dgm:constr type="w" for="ch" forName="Accent1" refType="w" fact="0.9276"/>
              <dgm:constr type="h" for="ch" forName="Accent1" refType="h" fact="0.8896"/>
              <dgm:constr type="l" for="ch" forName="Image" refType="w" fact="0"/>
              <dgm:constr type="t" for="ch" forName="Image" refType="h" fact="0"/>
              <dgm:constr type="w" for="ch" forName="Image" refType="w" fact="0.9279"/>
              <dgm:constr type="h" for="ch" forName="Image" refType="h" fact="0.855"/>
            </dgm:constrLst>
          </dgm:else>
        </dgm:choos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l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Accent1" styleLbl="parChTrans1D1">
          <dgm:alg type="sp"/>
          <dgm:shape xmlns:r="http://schemas.openxmlformats.org/officeDocument/2006/relationships" type="rect" r:blip="" zOrderOff="10">
            <dgm:adjLst/>
          </dgm:shape>
          <dgm:presOf/>
        </dgm:layoutNode>
        <dgm:layoutNode name="Image" styleLbl="alignImgPlace1">
          <dgm:alg type="sp"/>
          <dgm:shape xmlns:r="http://schemas.openxmlformats.org/officeDocument/2006/relationships" type="rect" r:blip="" zOrderOff="-15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ThemePictureAccent">
  <dgm:title val="Theme Picture Accent"/>
  <dgm:desc val="Use to show a group of pictures with the first picture being centered and the largest. Can contain up to six Level 1 pictures. Unused pictures do not appear, but remain available if you switch layouts.  Works best with small amounts of text."/>
  <dgm:catLst>
    <dgm:cat type="picture" pri="13250"/>
    <dgm:cat type="officeonline" pri="4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  <dgm:pt modelId="50">
          <dgm:prSet phldr="1"/>
        </dgm:pt>
        <dgm:pt modelId="60">
          <dgm:prSet phldr="1"/>
        </dgm:pt>
      </dgm:ptLst>
      <dgm:cxnLst>
        <dgm:cxn modelId="70" srcId="0" destId="10" srcOrd="0" destOrd="0"/>
        <dgm:cxn modelId="80" srcId="0" destId="20" srcOrd="1" destOrd="0"/>
        <dgm:cxn modelId="90" srcId="0" destId="30" srcOrd="2" destOrd="0"/>
        <dgm:cxn modelId="100" srcId="0" destId="40" srcOrd="3" destOrd="0"/>
        <dgm:cxn modelId="110" srcId="0" destId="50" srcOrd="4" destOrd="0"/>
        <dgm:cxn modelId="120" srcId="0" destId="60" srcOrd="5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6"/>
      <dgm:chPref val="6"/>
      <dgm:dir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5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l" for="ch" forName="Accent1" refType="w" fact="0.049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l" for="ch" forName="Image2" refType="w" fact="0.6099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l" for="ch" forName="Accent2" refType="w" fact="0.6338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l" for="ch" forName="Text1" refType="w" fact="0.049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l" for="ch" forName="Text2" refType="w" fact="0.633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6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l" for="ch" forName="Accent1" refType="w" fact="0.0326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l" for="ch" forName="Image3" refType="w" fact="0.6846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l" for="ch" forName="Accent3" refType="w" fact="0.7006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l" for="ch" forName="Image2" refType="w" fact="0.4054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l" for="ch" forName="Accent2" refType="w" fact="0.4213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l" for="ch" forName="Text1" refType="w" fact="0.0326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l" for="ch" forName="Text2" refType="w" fact="0.4211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l" for="ch" forName="Text3" refType="w" fact="0.7006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7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l" for="ch" forName="Image1" refType="w" fact="0.1498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l" for="ch" forName="Accent1" refType="w" fact="0.1774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l" for="ch" forName="Image4" refType="w" fact="0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l" for="ch" forName="Accent4" refType="w" fact="0.0136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l" for="ch" forName="Image3" refType="w" fact="0.7318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l" for="ch" forName="Accent3" refType="w" fact="0.745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l" for="ch" forName="Accent2" refType="w" fact="0.508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l" for="ch" forName="Text1" refType="w" fact="0.1774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l" for="ch" forName="Text2" refType="w" fact="0.5078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l" for="ch" forName="Text3" refType="w" fact="0.745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l" for="ch" forName="Text4" refType="w" fact="0.0136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8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9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Image6" refType="w" fact="0.151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l" for="ch" forName="Accent6" refType="w" fact="0.1648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6" refType="w" fact="0.1648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if>
      <dgm:else name="Name10">
        <dgm:choose name="Name11">
          <dgm:if name="Name12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13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r" for="ch" forName="Accent1" refType="w" fact="0.951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r" for="ch" forName="Image2" refType="w" fact="0.3901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r" for="ch" forName="Accent2" refType="w" fact="0.3662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r" for="ch" forName="Text1" refType="w" fact="0.951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r" for="ch" forName="Text2" refType="w" fact="0.366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14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r" for="ch" forName="Accent1" refType="w" fact="0.9674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r" for="ch" forName="Image3" refType="w" fact="0.3154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r" for="ch" forName="Accent3" refType="w" fact="0.2994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r" for="ch" forName="Image2" refType="w" fact="0.5946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r" for="ch" forName="Accent2" refType="w" fact="0.5787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r" for="ch" forName="Text1" refType="w" fact="0.9674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r" for="ch" forName="Text2" refType="w" fact="0.5789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r" for="ch" forName="Text3" refType="w" fact="0.2994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15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r" for="ch" forName="Image1" refType="w" fact="0.8502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r" for="ch" forName="Accent1" refType="w" fact="0.8226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r" for="ch" forName="Image4" refType="w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r" for="ch" forName="Accent4" refType="w" fact="0.9864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r" for="ch" forName="Image3" refType="w" fact="0.2682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r" for="ch" forName="Accent3" refType="w" fact="0.254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r" for="ch" forName="Accent2" refType="w" fact="0.492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r" for="ch" forName="Text1" refType="w" fact="0.8226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r" for="ch" forName="Text2" refType="w" fact="0.4922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r" for="ch" forName="Text3" refType="w" fact="0.254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r" for="ch" forName="Text4" refType="w" fact="0.9864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16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2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17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1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Image6" refType="w" fact="0.849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r" for="ch" forName="Accent6" refType="w" fact="0.8352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6" refType="w" fact="0.8352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else>
    </dgm:choose>
    <dgm:forEach name="wrapper" axis="self" ptType="parTrans">
      <dgm:forEach name="ImageRepeat" axis="self"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  <dgm:forEach name="accentRepeat" axis="self">
        <dgm:layoutNode name="Accent" styleLbl="parChTrans1D1">
          <dgm:alg type="sp"/>
          <dgm:shape xmlns:r="http://schemas.openxmlformats.org/officeDocument/2006/relationships" type="rect" r:blip="">
            <dgm:adjLst/>
          </dgm:shape>
          <dgm:presOf/>
        </dgm:layoutNode>
      </dgm:forEach>
    </dgm:forEach>
    <dgm:forEach name="Name18" axis="ch" ptType="node" cnt="1">
      <dgm:layoutNode name="Image1">
        <dgm:alg type="sp"/>
        <dgm:shape xmlns:r="http://schemas.openxmlformats.org/officeDocument/2006/relationships" r:blip="">
          <dgm:adjLst/>
        </dgm:shape>
        <dgm:presOf/>
        <dgm:forEach name="Name19" ref="ImageRepeat"/>
      </dgm:layoutNode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"/>
      </dgm:layoutNode>
      <dgm:layoutNode name="Text1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  <dgm:param type="lnSpPar" val="100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1" axis="ch" ptType="node" st="2" cnt="1">
      <dgm:layoutNode name="Image2">
        <dgm:alg type="sp"/>
        <dgm:shape xmlns:r="http://schemas.openxmlformats.org/officeDocument/2006/relationships" r:blip="">
          <dgm:adjLst/>
        </dgm:shape>
        <dgm:presOf/>
        <dgm:forEach name="Name22" ref="ImageRepeat"/>
      </dgm:layoutNode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23" ref="accentRepeat"/>
      </dgm:layoutNode>
      <dgm:layoutNode name="Text2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4" axis="ch" ptType="node" st="3" cnt="1">
      <dgm:layoutNode name="Image3">
        <dgm:alg type="sp"/>
        <dgm:shape xmlns:r="http://schemas.openxmlformats.org/officeDocument/2006/relationships" r:blip="">
          <dgm:adjLst/>
        </dgm:shape>
        <dgm:presOf/>
        <dgm:forEach name="Name25" ref="ImageRepeat"/>
      </dgm:layoutNode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26" ref="accentRepeat"/>
      </dgm:layoutNode>
      <dgm:layoutNode name="Text3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7" axis="ch" ptType="node" st="4" cnt="1">
      <dgm:layoutNode name="Image4">
        <dgm:alg type="sp"/>
        <dgm:shape xmlns:r="http://schemas.openxmlformats.org/officeDocument/2006/relationships" r:blip="">
          <dgm:adjLst/>
        </dgm:shape>
        <dgm:presOf/>
        <dgm:forEach name="Name28" ref="ImageRepeat"/>
      </dgm:layoutNode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9" ref="accentRepeat"/>
      </dgm:layoutNode>
      <dgm:layoutNode name="Text4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0" axis="ch" ptType="node" st="5" cnt="1">
      <dgm:layoutNode name="Image5">
        <dgm:alg type="sp"/>
        <dgm:shape xmlns:r="http://schemas.openxmlformats.org/officeDocument/2006/relationships" r:blip="">
          <dgm:adjLst/>
        </dgm:shape>
        <dgm:presOf/>
        <dgm:forEach name="Name31" ref="ImageRepeat"/>
      </dgm:layoutNode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Text5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3" axis="ch" ptType="node" st="6" cnt="1">
      <dgm:layoutNode name="Image6">
        <dgm:alg type="sp"/>
        <dgm:shape xmlns:r="http://schemas.openxmlformats.org/officeDocument/2006/relationships" r:blip="">
          <dgm:adjLst/>
        </dgm:shape>
        <dgm:presOf/>
        <dgm:forEach name="Name34" ref="ImageRepeat"/>
      </dgm:layoutNode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  <dgm:layoutNode name="Text6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1/layout/ThemePictureAccent">
  <dgm:title val="Theme Picture Accent"/>
  <dgm:desc val="Use to show a group of pictures with the first picture being centered and the largest. Can contain up to six Level 1 pictures. Unused pictures do not appear, but remain available if you switch layouts.  Works best with small amounts of text."/>
  <dgm:catLst>
    <dgm:cat type="picture" pri="13250"/>
    <dgm:cat type="officeonline" pri="4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  <dgm:pt modelId="50">
          <dgm:prSet phldr="1"/>
        </dgm:pt>
        <dgm:pt modelId="60">
          <dgm:prSet phldr="1"/>
        </dgm:pt>
      </dgm:ptLst>
      <dgm:cxnLst>
        <dgm:cxn modelId="70" srcId="0" destId="10" srcOrd="0" destOrd="0"/>
        <dgm:cxn modelId="80" srcId="0" destId="20" srcOrd="1" destOrd="0"/>
        <dgm:cxn modelId="90" srcId="0" destId="30" srcOrd="2" destOrd="0"/>
        <dgm:cxn modelId="100" srcId="0" destId="40" srcOrd="3" destOrd="0"/>
        <dgm:cxn modelId="110" srcId="0" destId="50" srcOrd="4" destOrd="0"/>
        <dgm:cxn modelId="120" srcId="0" destId="60" srcOrd="5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6"/>
      <dgm:chPref val="6"/>
      <dgm:dir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5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l" for="ch" forName="Accent1" refType="w" fact="0.049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l" for="ch" forName="Image2" refType="w" fact="0.6099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l" for="ch" forName="Accent2" refType="w" fact="0.6338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l" for="ch" forName="Text1" refType="w" fact="0.049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l" for="ch" forName="Text2" refType="w" fact="0.633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6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l" for="ch" forName="Accent1" refType="w" fact="0.0326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l" for="ch" forName="Image3" refType="w" fact="0.6846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l" for="ch" forName="Accent3" refType="w" fact="0.7006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l" for="ch" forName="Image2" refType="w" fact="0.4054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l" for="ch" forName="Accent2" refType="w" fact="0.4213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l" for="ch" forName="Text1" refType="w" fact="0.0326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l" for="ch" forName="Text2" refType="w" fact="0.4211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l" for="ch" forName="Text3" refType="w" fact="0.7006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7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l" for="ch" forName="Image1" refType="w" fact="0.1498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l" for="ch" forName="Accent1" refType="w" fact="0.1774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l" for="ch" forName="Image4" refType="w" fact="0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l" for="ch" forName="Accent4" refType="w" fact="0.0136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l" for="ch" forName="Image3" refType="w" fact="0.7318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l" for="ch" forName="Accent3" refType="w" fact="0.745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l" for="ch" forName="Accent2" refType="w" fact="0.508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l" for="ch" forName="Text1" refType="w" fact="0.1774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l" for="ch" forName="Text2" refType="w" fact="0.5078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l" for="ch" forName="Text3" refType="w" fact="0.745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l" for="ch" forName="Text4" refType="w" fact="0.0136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8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9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Image6" refType="w" fact="0.151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l" for="ch" forName="Accent6" refType="w" fact="0.1648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6" refType="w" fact="0.1648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if>
      <dgm:else name="Name10">
        <dgm:choose name="Name11">
          <dgm:if name="Name12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13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r" for="ch" forName="Accent1" refType="w" fact="0.951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r" for="ch" forName="Image2" refType="w" fact="0.3901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r" for="ch" forName="Accent2" refType="w" fact="0.3662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r" for="ch" forName="Text1" refType="w" fact="0.951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r" for="ch" forName="Text2" refType="w" fact="0.366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14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r" for="ch" forName="Accent1" refType="w" fact="0.9674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r" for="ch" forName="Image3" refType="w" fact="0.3154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r" for="ch" forName="Accent3" refType="w" fact="0.2994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r" for="ch" forName="Image2" refType="w" fact="0.5946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r" for="ch" forName="Accent2" refType="w" fact="0.5787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r" for="ch" forName="Text1" refType="w" fact="0.9674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r" for="ch" forName="Text2" refType="w" fact="0.5789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r" for="ch" forName="Text3" refType="w" fact="0.2994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15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r" for="ch" forName="Image1" refType="w" fact="0.8502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r" for="ch" forName="Accent1" refType="w" fact="0.8226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r" for="ch" forName="Image4" refType="w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r" for="ch" forName="Accent4" refType="w" fact="0.9864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r" for="ch" forName="Image3" refType="w" fact="0.2682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r" for="ch" forName="Accent3" refType="w" fact="0.254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r" for="ch" forName="Accent2" refType="w" fact="0.492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r" for="ch" forName="Text1" refType="w" fact="0.8226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r" for="ch" forName="Text2" refType="w" fact="0.4922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r" for="ch" forName="Text3" refType="w" fact="0.254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r" for="ch" forName="Text4" refType="w" fact="0.9864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16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2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17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1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Image6" refType="w" fact="0.849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r" for="ch" forName="Accent6" refType="w" fact="0.8352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6" refType="w" fact="0.8352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else>
    </dgm:choose>
    <dgm:forEach name="wrapper" axis="self" ptType="parTrans">
      <dgm:forEach name="ImageRepeat" axis="self"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  <dgm:forEach name="accentRepeat" axis="self">
        <dgm:layoutNode name="Accent" styleLbl="parChTrans1D1">
          <dgm:alg type="sp"/>
          <dgm:shape xmlns:r="http://schemas.openxmlformats.org/officeDocument/2006/relationships" type="rect" r:blip="">
            <dgm:adjLst/>
          </dgm:shape>
          <dgm:presOf/>
        </dgm:layoutNode>
      </dgm:forEach>
    </dgm:forEach>
    <dgm:forEach name="Name18" axis="ch" ptType="node" cnt="1">
      <dgm:layoutNode name="Image1">
        <dgm:alg type="sp"/>
        <dgm:shape xmlns:r="http://schemas.openxmlformats.org/officeDocument/2006/relationships" r:blip="">
          <dgm:adjLst/>
        </dgm:shape>
        <dgm:presOf/>
        <dgm:forEach name="Name19" ref="ImageRepeat"/>
      </dgm:layoutNode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"/>
      </dgm:layoutNode>
      <dgm:layoutNode name="Text1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  <dgm:param type="lnSpPar" val="100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1" axis="ch" ptType="node" st="2" cnt="1">
      <dgm:layoutNode name="Image2">
        <dgm:alg type="sp"/>
        <dgm:shape xmlns:r="http://schemas.openxmlformats.org/officeDocument/2006/relationships" r:blip="">
          <dgm:adjLst/>
        </dgm:shape>
        <dgm:presOf/>
        <dgm:forEach name="Name22" ref="ImageRepeat"/>
      </dgm:layoutNode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23" ref="accentRepeat"/>
      </dgm:layoutNode>
      <dgm:layoutNode name="Text2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4" axis="ch" ptType="node" st="3" cnt="1">
      <dgm:layoutNode name="Image3">
        <dgm:alg type="sp"/>
        <dgm:shape xmlns:r="http://schemas.openxmlformats.org/officeDocument/2006/relationships" r:blip="">
          <dgm:adjLst/>
        </dgm:shape>
        <dgm:presOf/>
        <dgm:forEach name="Name25" ref="ImageRepeat"/>
      </dgm:layoutNode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26" ref="accentRepeat"/>
      </dgm:layoutNode>
      <dgm:layoutNode name="Text3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7" axis="ch" ptType="node" st="4" cnt="1">
      <dgm:layoutNode name="Image4">
        <dgm:alg type="sp"/>
        <dgm:shape xmlns:r="http://schemas.openxmlformats.org/officeDocument/2006/relationships" r:blip="">
          <dgm:adjLst/>
        </dgm:shape>
        <dgm:presOf/>
        <dgm:forEach name="Name28" ref="ImageRepeat"/>
      </dgm:layoutNode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9" ref="accentRepeat"/>
      </dgm:layoutNode>
      <dgm:layoutNode name="Text4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0" axis="ch" ptType="node" st="5" cnt="1">
      <dgm:layoutNode name="Image5">
        <dgm:alg type="sp"/>
        <dgm:shape xmlns:r="http://schemas.openxmlformats.org/officeDocument/2006/relationships" r:blip="">
          <dgm:adjLst/>
        </dgm:shape>
        <dgm:presOf/>
        <dgm:forEach name="Name31" ref="ImageRepeat"/>
      </dgm:layoutNode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Text5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3" axis="ch" ptType="node" st="6" cnt="1">
      <dgm:layoutNode name="Image6">
        <dgm:alg type="sp"/>
        <dgm:shape xmlns:r="http://schemas.openxmlformats.org/officeDocument/2006/relationships" r:blip="">
          <dgm:adjLst/>
        </dgm:shape>
        <dgm:presOf/>
        <dgm:forEach name="Name34" ref="ImageRepeat"/>
      </dgm:layoutNode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  <dgm:layoutNode name="Text6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1/layout/ThemePictureAccent">
  <dgm:title val="Theme Picture Accent"/>
  <dgm:desc val="Use to show a group of pictures with the first picture being centered and the largest. Can contain up to six Level 1 pictures. Unused pictures do not appear, but remain available if you switch layouts.  Works best with small amounts of text."/>
  <dgm:catLst>
    <dgm:cat type="picture" pri="13250"/>
    <dgm:cat type="officeonline" pri="4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  <dgm:pt modelId="50">
          <dgm:prSet phldr="1"/>
        </dgm:pt>
        <dgm:pt modelId="60">
          <dgm:prSet phldr="1"/>
        </dgm:pt>
      </dgm:ptLst>
      <dgm:cxnLst>
        <dgm:cxn modelId="70" srcId="0" destId="10" srcOrd="0" destOrd="0"/>
        <dgm:cxn modelId="80" srcId="0" destId="20" srcOrd="1" destOrd="0"/>
        <dgm:cxn modelId="90" srcId="0" destId="30" srcOrd="2" destOrd="0"/>
        <dgm:cxn modelId="100" srcId="0" destId="40" srcOrd="3" destOrd="0"/>
        <dgm:cxn modelId="110" srcId="0" destId="50" srcOrd="4" destOrd="0"/>
        <dgm:cxn modelId="120" srcId="0" destId="60" srcOrd="5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6"/>
      <dgm:chPref val="6"/>
      <dgm:dir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5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l" for="ch" forName="Accent1" refType="w" fact="0.049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l" for="ch" forName="Image2" refType="w" fact="0.6099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l" for="ch" forName="Accent2" refType="w" fact="0.6338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l" for="ch" forName="Text1" refType="w" fact="0.049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l" for="ch" forName="Text2" refType="w" fact="0.633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6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l" for="ch" forName="Accent1" refType="w" fact="0.0326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l" for="ch" forName="Image3" refType="w" fact="0.6846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l" for="ch" forName="Accent3" refType="w" fact="0.7006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l" for="ch" forName="Image2" refType="w" fact="0.4054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l" for="ch" forName="Accent2" refType="w" fact="0.4213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l" for="ch" forName="Text1" refType="w" fact="0.0326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l" for="ch" forName="Text2" refType="w" fact="0.4211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l" for="ch" forName="Text3" refType="w" fact="0.7006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7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l" for="ch" forName="Image1" refType="w" fact="0.1498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l" for="ch" forName="Accent1" refType="w" fact="0.1774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l" for="ch" forName="Image4" refType="w" fact="0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l" for="ch" forName="Accent4" refType="w" fact="0.0136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l" for="ch" forName="Image3" refType="w" fact="0.7318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l" for="ch" forName="Accent3" refType="w" fact="0.745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l" for="ch" forName="Accent2" refType="w" fact="0.508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l" for="ch" forName="Text1" refType="w" fact="0.1774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l" for="ch" forName="Text2" refType="w" fact="0.5078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l" for="ch" forName="Text3" refType="w" fact="0.745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l" for="ch" forName="Text4" refType="w" fact="0.0136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8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9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Image6" refType="w" fact="0.151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l" for="ch" forName="Accent6" refType="w" fact="0.1648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6" refType="w" fact="0.1648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if>
      <dgm:else name="Name10">
        <dgm:choose name="Name11">
          <dgm:if name="Name12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13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r" for="ch" forName="Accent1" refType="w" fact="0.951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r" for="ch" forName="Image2" refType="w" fact="0.3901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r" for="ch" forName="Accent2" refType="w" fact="0.3662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r" for="ch" forName="Text1" refType="w" fact="0.951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r" for="ch" forName="Text2" refType="w" fact="0.366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14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r" for="ch" forName="Accent1" refType="w" fact="0.9674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r" for="ch" forName="Image3" refType="w" fact="0.3154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r" for="ch" forName="Accent3" refType="w" fact="0.2994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r" for="ch" forName="Image2" refType="w" fact="0.5946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r" for="ch" forName="Accent2" refType="w" fact="0.5787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r" for="ch" forName="Text1" refType="w" fact="0.9674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r" for="ch" forName="Text2" refType="w" fact="0.5789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r" for="ch" forName="Text3" refType="w" fact="0.2994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15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r" for="ch" forName="Image1" refType="w" fact="0.8502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r" for="ch" forName="Accent1" refType="w" fact="0.8226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r" for="ch" forName="Image4" refType="w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r" for="ch" forName="Accent4" refType="w" fact="0.9864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r" for="ch" forName="Image3" refType="w" fact="0.2682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r" for="ch" forName="Accent3" refType="w" fact="0.254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r" for="ch" forName="Accent2" refType="w" fact="0.492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r" for="ch" forName="Text1" refType="w" fact="0.8226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r" for="ch" forName="Text2" refType="w" fact="0.4922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r" for="ch" forName="Text3" refType="w" fact="0.254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r" for="ch" forName="Text4" refType="w" fact="0.9864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16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2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17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1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Image6" refType="w" fact="0.849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r" for="ch" forName="Accent6" refType="w" fact="0.8352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6" refType="w" fact="0.8352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else>
    </dgm:choose>
    <dgm:forEach name="wrapper" axis="self" ptType="parTrans">
      <dgm:forEach name="ImageRepeat" axis="self"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  <dgm:forEach name="accentRepeat" axis="self">
        <dgm:layoutNode name="Accent" styleLbl="parChTrans1D1">
          <dgm:alg type="sp"/>
          <dgm:shape xmlns:r="http://schemas.openxmlformats.org/officeDocument/2006/relationships" type="rect" r:blip="">
            <dgm:adjLst/>
          </dgm:shape>
          <dgm:presOf/>
        </dgm:layoutNode>
      </dgm:forEach>
    </dgm:forEach>
    <dgm:forEach name="Name18" axis="ch" ptType="node" cnt="1">
      <dgm:layoutNode name="Image1">
        <dgm:alg type="sp"/>
        <dgm:shape xmlns:r="http://schemas.openxmlformats.org/officeDocument/2006/relationships" r:blip="">
          <dgm:adjLst/>
        </dgm:shape>
        <dgm:presOf/>
        <dgm:forEach name="Name19" ref="ImageRepeat"/>
      </dgm:layoutNode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"/>
      </dgm:layoutNode>
      <dgm:layoutNode name="Text1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  <dgm:param type="lnSpPar" val="100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1" axis="ch" ptType="node" st="2" cnt="1">
      <dgm:layoutNode name="Image2">
        <dgm:alg type="sp"/>
        <dgm:shape xmlns:r="http://schemas.openxmlformats.org/officeDocument/2006/relationships" r:blip="">
          <dgm:adjLst/>
        </dgm:shape>
        <dgm:presOf/>
        <dgm:forEach name="Name22" ref="ImageRepeat"/>
      </dgm:layoutNode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23" ref="accentRepeat"/>
      </dgm:layoutNode>
      <dgm:layoutNode name="Text2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4" axis="ch" ptType="node" st="3" cnt="1">
      <dgm:layoutNode name="Image3">
        <dgm:alg type="sp"/>
        <dgm:shape xmlns:r="http://schemas.openxmlformats.org/officeDocument/2006/relationships" r:blip="">
          <dgm:adjLst/>
        </dgm:shape>
        <dgm:presOf/>
        <dgm:forEach name="Name25" ref="ImageRepeat"/>
      </dgm:layoutNode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26" ref="accentRepeat"/>
      </dgm:layoutNode>
      <dgm:layoutNode name="Text3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7" axis="ch" ptType="node" st="4" cnt="1">
      <dgm:layoutNode name="Image4">
        <dgm:alg type="sp"/>
        <dgm:shape xmlns:r="http://schemas.openxmlformats.org/officeDocument/2006/relationships" r:blip="">
          <dgm:adjLst/>
        </dgm:shape>
        <dgm:presOf/>
        <dgm:forEach name="Name28" ref="ImageRepeat"/>
      </dgm:layoutNode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9" ref="accentRepeat"/>
      </dgm:layoutNode>
      <dgm:layoutNode name="Text4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0" axis="ch" ptType="node" st="5" cnt="1">
      <dgm:layoutNode name="Image5">
        <dgm:alg type="sp"/>
        <dgm:shape xmlns:r="http://schemas.openxmlformats.org/officeDocument/2006/relationships" r:blip="">
          <dgm:adjLst/>
        </dgm:shape>
        <dgm:presOf/>
        <dgm:forEach name="Name31" ref="ImageRepeat"/>
      </dgm:layoutNode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Text5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3" axis="ch" ptType="node" st="6" cnt="1">
      <dgm:layoutNode name="Image6">
        <dgm:alg type="sp"/>
        <dgm:shape xmlns:r="http://schemas.openxmlformats.org/officeDocument/2006/relationships" r:blip="">
          <dgm:adjLst/>
        </dgm:shape>
        <dgm:presOf/>
        <dgm:forEach name="Name34" ref="ImageRepeat"/>
      </dgm:layoutNode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  <dgm:layoutNode name="Text6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386FB-D9D7-4535-BF2D-E5362DE13FF1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CCA8E-CB9A-468C-A719-0D2D56CD9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571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dirty="0"/>
              <a:pPr/>
              <a:t>12/12/2016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12/12/2016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96DFF08F-DC6B-4601-B491-B0F83F6DD2DA}" type="datetimeFigureOut">
              <a:rPr lang="en-US" dirty="0"/>
              <a:pPr/>
              <a:t>12/12/2016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slide" Target="slide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slide" Target="slide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slide" Target="slide5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slide" Target="slide5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slide" Target="slide5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slide" Target="slide5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slide" Target="slide5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vKwY_H8wEk" TargetMode="External"/><Relationship Id="rId5" Type="http://schemas.openxmlformats.org/officeDocument/2006/relationships/slide" Target="slide5.xml"/><Relationship Id="rId4" Type="http://schemas.openxmlformats.org/officeDocument/2006/relationships/hyperlink" Target="https://www.youtube.com/watch?v=CvKwY_H8wEk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hyperlink" Target="https://www.dropbox.com/s/qloeger4nl51a0h/Project%202%20Sources%20Jennifer%20Weisbecker.docx?dl=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slide" Target="slide5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slide" Target="slide5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South east Alaska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Jennifer Weisbecker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67660"/>
            <a:ext cx="121920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2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Juneau - Recreation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49502224"/>
              </p:ext>
            </p:extLst>
          </p:nvPr>
        </p:nvGraphicFramePr>
        <p:xfrm>
          <a:off x="1023937" y="1670538"/>
          <a:ext cx="10318139" cy="4638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Action Button: Go Back or Previous 7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Home 8">
            <a:hlinkClick r:id="rId7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Go Forward or Next 9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084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Sitka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9" y="2286000"/>
            <a:ext cx="6563788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Sitka is the oldest city in Alaska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Russia held Sitka as a base for 63 years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Sitka was the site of the signing of the Alaska purchase on October 18</a:t>
            </a:r>
            <a:r>
              <a:rPr lang="en-US" baseline="30000" dirty="0"/>
              <a:t>th</a:t>
            </a:r>
            <a:r>
              <a:rPr lang="en-US" dirty="0"/>
              <a:t>, 1857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Sitka is a major fishing port – the Sitka Sound connects the area to the Gulf of Alaska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Many people know Sitka from Alaska’s Deadliest Catch or Sandra Bullock’s ‘The Proposal’ 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9388" y="806946"/>
            <a:ext cx="3447522" cy="34387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Action Button: Go Back or Previous 7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Home 8">
            <a:hlinkClick r:id="rId3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Go Forward or Next 9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496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Sitka - Lodging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58447664"/>
              </p:ext>
            </p:extLst>
          </p:nvPr>
        </p:nvGraphicFramePr>
        <p:xfrm>
          <a:off x="1173501" y="1803478"/>
          <a:ext cx="9720072" cy="4223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Action Button: Go Back or Previous 7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Home 8">
            <a:hlinkClick r:id="rId7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Go Forward or Next 9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0145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Sitka - transportation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Rental Car &amp; Bikes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Rental Car Agencies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 Avis Alaska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 Avis Sitka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Rental Bikes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Yellow Jersey Cycle Shop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Taxi &amp; Bus Services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Bus Services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The Red Line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The Blue Line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Taxi Services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Baranof Taxi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Sitka Taxis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Hank’s Cabs</a:t>
            </a:r>
          </a:p>
        </p:txBody>
      </p:sp>
      <p:sp>
        <p:nvSpPr>
          <p:cNvPr id="12" name="Action Button: Go Back or Previous 11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Go Home 12">
            <a:hlinkClick r:id="rId2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tion Button: Go Forward or Next 13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520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Sitka - cuisine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365557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$$$ </a:t>
            </a:r>
            <a:r>
              <a:rPr lang="en-US" dirty="0" err="1"/>
              <a:t>Ludvig’s</a:t>
            </a:r>
            <a:r>
              <a:rPr lang="en-US" dirty="0"/>
              <a:t> Bistro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 </a:t>
            </a:r>
            <a:r>
              <a:rPr lang="en-US" dirty="0" err="1"/>
              <a:t>Kadataan</a:t>
            </a:r>
            <a:r>
              <a:rPr lang="en-US" dirty="0"/>
              <a:t> Lounge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 Mean Queen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 Agave Mexican Restaurant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 Fly In Fish Inn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 The Larkspur Cafe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94179170"/>
              </p:ext>
            </p:extLst>
          </p:nvPr>
        </p:nvGraphicFramePr>
        <p:xfrm>
          <a:off x="4967891" y="416883"/>
          <a:ext cx="6684849" cy="6035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Action Button: Go Back or Previous 8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Go Home 9">
            <a:hlinkClick r:id="rId7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984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Sitka - recreation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71150105"/>
              </p:ext>
            </p:extLst>
          </p:nvPr>
        </p:nvGraphicFramePr>
        <p:xfrm>
          <a:off x="1023937" y="1670538"/>
          <a:ext cx="10318139" cy="4638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Action Button: Go Back or Previous 7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Home 8">
            <a:hlinkClick r:id="rId7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Go Forward or Next 9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689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Ketchikan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2286000"/>
            <a:ext cx="6403367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Ketchikan’s 160 acres of land was purchased in 1885 from Chief </a:t>
            </a:r>
            <a:r>
              <a:rPr lang="en-US" dirty="0" err="1"/>
              <a:t>Kyan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Fish canning is the main industry in Ketchikan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Ketchikan’s Tlingit name is </a:t>
            </a:r>
            <a:r>
              <a:rPr lang="en-US" dirty="0" err="1"/>
              <a:t>Kitschk-hin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 err="1"/>
              <a:t>Tongass</a:t>
            </a:r>
            <a:r>
              <a:rPr lang="en-US" dirty="0"/>
              <a:t> National Forest, the </a:t>
            </a:r>
          </a:p>
          <a:p>
            <a:pPr marL="0" indent="0">
              <a:buNone/>
            </a:pPr>
            <a:r>
              <a:rPr lang="en-US" dirty="0"/>
              <a:t>largest forest in the United States,</a:t>
            </a:r>
          </a:p>
          <a:p>
            <a:pPr marL="0" indent="0">
              <a:buNone/>
            </a:pPr>
            <a:r>
              <a:rPr lang="en-US" dirty="0"/>
              <a:t>surrounds Ketchikan 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7647" y="856337"/>
            <a:ext cx="2030298" cy="20302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6864" y="3507380"/>
            <a:ext cx="3611081" cy="225692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Action Button: Go Back or Previous 8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Go Home 9">
            <a:hlinkClick r:id="rId4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208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Ketchikan - lodging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03695213"/>
              </p:ext>
            </p:extLst>
          </p:nvPr>
        </p:nvGraphicFramePr>
        <p:xfrm>
          <a:off x="1173501" y="1777101"/>
          <a:ext cx="9720072" cy="4223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Action Button: Go Back or Previous 5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Home 7">
            <a:hlinkClick r:id="rId7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Forward or Next 8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6078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Ketchikan - transportation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Rental Car Agencies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Alaska Car Rental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Ketchikan Car Rental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First City Car Rental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Taxi &amp; Bus Services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Taxi Services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 Yellow Taxi Ketchikan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Sourdough Cab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Bus Services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 The Green Line</a:t>
            </a:r>
          </a:p>
        </p:txBody>
      </p:sp>
      <p:sp>
        <p:nvSpPr>
          <p:cNvPr id="12" name="Action Button: Go Back or Previous 11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Go Home 12">
            <a:hlinkClick r:id="rId2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tion Button: Go Forward or Next 13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0524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Ketchikan - cuisine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6260365"/>
              </p:ext>
            </p:extLst>
          </p:nvPr>
        </p:nvGraphicFramePr>
        <p:xfrm>
          <a:off x="5156323" y="242047"/>
          <a:ext cx="6496417" cy="6246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365557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 Sweet Mermaids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 The Point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 Polar Treats Two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 Alava’s Fish-n-Chowder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 The Waterfront Restaurant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$$$ Bar Harbor Restaurant 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Go Home 10">
            <a:hlinkClick r:id="rId7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ction Button: Go Forward or Next 11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481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10773508" cy="1463040"/>
          </a:xfrm>
          <a:solidFill>
            <a:schemeClr val="bg1"/>
          </a:solidFill>
        </p:spPr>
        <p:txBody>
          <a:bodyPr/>
          <a:lstStyle/>
          <a:p>
            <a:r>
              <a:rPr lang="en-US" dirty="0"/>
              <a:t>Alaska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1441724" y="5205047"/>
            <a:ext cx="0" cy="902676"/>
          </a:xfrm>
          <a:prstGeom prst="line">
            <a:avLst/>
          </a:prstGeom>
          <a:ln w="4762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>
          <a:xfrm>
            <a:off x="668216" y="4960138"/>
            <a:ext cx="10773508" cy="146304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Southeast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774" y="1123260"/>
            <a:ext cx="6980964" cy="4984463"/>
          </a:xfrm>
          <a:prstGeom prst="rect">
            <a:avLst/>
          </a:prstGeom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88900" algn="ctr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0385" y="628253"/>
            <a:ext cx="4261339" cy="42613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Arc 11"/>
          <p:cNvSpPr/>
          <p:nvPr/>
        </p:nvSpPr>
        <p:spPr>
          <a:xfrm rot="17687880">
            <a:off x="5463044" y="2776162"/>
            <a:ext cx="4290772" cy="3441042"/>
          </a:xfrm>
          <a:prstGeom prst="arc">
            <a:avLst>
              <a:gd name="adj1" fmla="val 16035453"/>
              <a:gd name="adj2" fmla="val 0"/>
            </a:avLst>
          </a:prstGeom>
          <a:ln w="66675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ction Button: Go Forward or Next 2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3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Ketchikan - recreation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05780233"/>
              </p:ext>
            </p:extLst>
          </p:nvPr>
        </p:nvGraphicFramePr>
        <p:xfrm>
          <a:off x="1023937" y="1670538"/>
          <a:ext cx="10318139" cy="4638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Action Button: Go Home 5">
            <a:hlinkClick r:id="rId7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Back or Previous 6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Forward or Next 7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5631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You… Any Questions?</a:t>
            </a:r>
          </a:p>
        </p:txBody>
      </p:sp>
      <p:pic>
        <p:nvPicPr>
          <p:cNvPr id="4" name="CvKwY_H8wEk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263063" y="2084832"/>
            <a:ext cx="4616913" cy="3462685"/>
          </a:xfrm>
          <a:prstGeom prst="rect">
            <a:avLst/>
          </a:prstGeom>
        </p:spPr>
      </p:pic>
      <p:sp>
        <p:nvSpPr>
          <p:cNvPr id="5" name="Content Placeholder 5"/>
          <p:cNvSpPr txBox="1">
            <a:spLocks/>
          </p:cNvSpPr>
          <p:nvPr/>
        </p:nvSpPr>
        <p:spPr>
          <a:xfrm>
            <a:off x="2591830" y="5723379"/>
            <a:ext cx="5959378" cy="36708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hlinkClick r:id="rId4"/>
              </a:rPr>
              <a:t>https://www.youtube.com/watch?v=CvKwY_H8wEk</a:t>
            </a:r>
            <a:endParaRPr lang="en-US" dirty="0"/>
          </a:p>
        </p:txBody>
      </p:sp>
      <p:sp>
        <p:nvSpPr>
          <p:cNvPr id="6" name="Action Button: Go Back or Previous 5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Home 6">
            <a:hlinkClick r:id="rId5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Forward or Next 7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 Sources can be accessed: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Please visit the following address for a full list of sources ;</a:t>
            </a:r>
          </a:p>
          <a:p>
            <a:pPr marL="128016" lvl="1" indent="0">
              <a:buNone/>
            </a:pPr>
            <a:r>
              <a:rPr lang="en-US" dirty="0">
                <a:hlinkClick r:id="rId2"/>
              </a:rPr>
              <a:t>https://www.dropbox.com/s/qloeger4nl51a0h/Project%202%20Sources%20Jennifer%20Weisbecker.docx?dl=0</a:t>
            </a:r>
            <a:endParaRPr lang="en-US" dirty="0"/>
          </a:p>
        </p:txBody>
      </p:sp>
      <p:sp>
        <p:nvSpPr>
          <p:cNvPr id="4" name="Action Button: Go Back or Previous 3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Go Home 4">
            <a:hlinkClick r:id="rId3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344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planning variables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MONEY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1135289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There are direct correlations between the price of services and the comfort level a traveler receives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TIME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Alaska is vast – travelling times can range from 35 min to 24 hours for the same trip but different modes of transportation!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Ferry Trips can take 4 - 24+ hours to get from one city to another. It is a reliable on-schedule service.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Flying via bush plane is quick but extremely weather dependent.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1024128" y="4068269"/>
            <a:ext cx="4754880" cy="822960"/>
          </a:xfrm>
          <a:prstGeom prst="rect">
            <a:avLst/>
          </a:prstGeom>
        </p:spPr>
        <p:txBody>
          <a:bodyPr vert="horz" lIns="137160" tIns="45720" rIns="13716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None/>
              <a:defRPr sz="2300" b="0" kern="1200" cap="none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WEATHER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1024128" y="4817849"/>
            <a:ext cx="4754880" cy="1491511"/>
          </a:xfrm>
          <a:prstGeom prst="rect">
            <a:avLst/>
          </a:prstGeom>
        </p:spPr>
        <p:txBody>
          <a:bodyPr vert="horz" lIns="45720" tIns="45720" rIns="4572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SE Alaska can have unpredictable amounts of rainfall, cloud cover, and  high winds – transportation and recreation can be affected by these factors.</a:t>
            </a:r>
          </a:p>
        </p:txBody>
      </p:sp>
      <p:sp>
        <p:nvSpPr>
          <p:cNvPr id="12" name="Action Button: Go Back or Previous 11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Go Home 12">
            <a:hlinkClick r:id="rId2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tion Button: Go Forward or Next 13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65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6282" b="26667"/>
          <a:stretch/>
        </p:blipFill>
        <p:spPr>
          <a:xfrm>
            <a:off x="2237126" y="1939526"/>
            <a:ext cx="2405213" cy="12838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South East Traveling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581467"/>
            <a:ext cx="4754880" cy="822960"/>
          </a:xfrm>
        </p:spPr>
        <p:txBody>
          <a:bodyPr/>
          <a:lstStyle/>
          <a:p>
            <a:r>
              <a:rPr lang="en-US" dirty="0"/>
              <a:t>Flying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3512911"/>
            <a:ext cx="4754880" cy="279117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Large Airlines –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Alaska Airlines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Delta Airlines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Small Regional Airlines –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Alaska Seaplanes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Wings of Alaska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Misty Fjords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Harris Air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581467"/>
            <a:ext cx="4754880" cy="822960"/>
          </a:xfrm>
        </p:spPr>
        <p:txBody>
          <a:bodyPr/>
          <a:lstStyle/>
          <a:p>
            <a:r>
              <a:rPr lang="en-US" dirty="0"/>
              <a:t>Ferrying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3512911"/>
            <a:ext cx="4754880" cy="234276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The Alaska Marine Highway System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Northbound Offerings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Southbound Offerings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Very slow mode of transportation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Variable to the tides – which can rise and fall 15 feet in on cycle!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495" t="8108" r="-1" b="17321"/>
          <a:stretch/>
        </p:blipFill>
        <p:spPr>
          <a:xfrm>
            <a:off x="7521304" y="1939526"/>
            <a:ext cx="2282119" cy="1293372"/>
          </a:xfrm>
          <a:prstGeom prst="rect">
            <a:avLst/>
          </a:prstGeom>
        </p:spPr>
      </p:pic>
      <p:sp>
        <p:nvSpPr>
          <p:cNvPr id="11" name="Action Button: Go Back or Previous 10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ction Button: Go Home 11">
            <a:hlinkClick r:id="rId4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Go Forward or Next 12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712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Exploring southeast </a:t>
            </a:r>
            <a:r>
              <a:rPr lang="en-US" dirty="0" err="1"/>
              <a:t>alaska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8607897"/>
              </p:ext>
            </p:extLst>
          </p:nvPr>
        </p:nvGraphicFramePr>
        <p:xfrm>
          <a:off x="1271609" y="1688509"/>
          <a:ext cx="9683261" cy="41499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Action Button: Go Back or Previous 6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Forward or Next 7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841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Juneau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9388" y="802549"/>
            <a:ext cx="3447522" cy="34475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Content Placeholder 5"/>
          <p:cNvSpPr txBox="1">
            <a:spLocks/>
          </p:cNvSpPr>
          <p:nvPr/>
        </p:nvSpPr>
        <p:spPr>
          <a:xfrm>
            <a:off x="1024128" y="2967788"/>
            <a:ext cx="4754880" cy="3341572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Juneau is Alaska’s Capital City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There are no roads to get to Alaska’s Capital City! Even though Juneau is located on the mainland, it must be traveled to by boat or plane.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It is the largest city in Southeast Alaska, therefore the majority of connections will be made through Juneau.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8" name="Action Button: Go Back or Previous 7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Home 8">
            <a:hlinkClick r:id="rId3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Go Forward or Next 9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886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Juneau - lodging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09531857"/>
              </p:ext>
            </p:extLst>
          </p:nvPr>
        </p:nvGraphicFramePr>
        <p:xfrm>
          <a:off x="1173501" y="1706763"/>
          <a:ext cx="9720072" cy="4223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Action Button: Go Back or Previous 7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Home 8">
            <a:hlinkClick r:id="rId7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Go Forward or Next 9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127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Juneau – Transportation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Rental Car Agencies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Avis Alaska – located in Juneau airport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Budget Car Rental – located in Juneau airport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Alamo Rent A Car – located in Juneau airport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Juneau Rent a Wreck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Taxi &amp; Bus Services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Capital City Bus Transit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Multiple Taxi Services: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Evergreen Taxi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Glacier Taxi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Juneau Yellow Cab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Capital Cab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err="1"/>
              <a:t>Taku</a:t>
            </a:r>
            <a:r>
              <a:rPr lang="en-US" dirty="0"/>
              <a:t> Taxi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2" name="Action Button: Go Back or Previous 11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Go Home 12">
            <a:hlinkClick r:id="rId2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tion Button: Go Forward or Next 13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902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Juneau - cuisine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479857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 </a:t>
            </a:r>
            <a:r>
              <a:rPr lang="en-US" dirty="0" err="1"/>
              <a:t>Pel’meni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 </a:t>
            </a:r>
            <a:r>
              <a:rPr lang="en-US" dirty="0" err="1"/>
              <a:t>Coppa’s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 The Sandpiper Café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 Deckhand Dave’s Fish Tacos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 V’s Cellar Door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$$$ Tracy’s King Crab Shack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00792288"/>
              </p:ext>
            </p:extLst>
          </p:nvPr>
        </p:nvGraphicFramePr>
        <p:xfrm>
          <a:off x="5138393" y="372870"/>
          <a:ext cx="6597527" cy="6039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Action Button: Go Back or Previous 8">
            <a:hlinkClick r:id="" action="ppaction://hlinkshowjump?jump=previousslide" highlightClick="1"/>
          </p:cNvPr>
          <p:cNvSpPr/>
          <p:nvPr/>
        </p:nvSpPr>
        <p:spPr>
          <a:xfrm>
            <a:off x="414334" y="6120089"/>
            <a:ext cx="298939" cy="298938"/>
          </a:xfrm>
          <a:prstGeom prst="actionButtonBackPrevious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Go Home 9">
            <a:hlinkClick r:id="rId7" action="ppaction://hlinksldjump" highlightClick="1"/>
          </p:cNvPr>
          <p:cNvSpPr/>
          <p:nvPr/>
        </p:nvSpPr>
        <p:spPr>
          <a:xfrm>
            <a:off x="6033537" y="6120089"/>
            <a:ext cx="298939" cy="29893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1652740" y="6124240"/>
            <a:ext cx="298939" cy="29893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37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2662</TotalTime>
  <Words>903</Words>
  <Application>Microsoft Office PowerPoint</Application>
  <PresentationFormat>Widescreen</PresentationFormat>
  <Paragraphs>200</Paragraphs>
  <Slides>22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Tw Cen MT</vt:lpstr>
      <vt:lpstr>Tw Cen MT Condensed</vt:lpstr>
      <vt:lpstr>Wingdings 3</vt:lpstr>
      <vt:lpstr>Integral</vt:lpstr>
      <vt:lpstr>South east Alaska</vt:lpstr>
      <vt:lpstr>Alaska</vt:lpstr>
      <vt:lpstr>Important planning variables</vt:lpstr>
      <vt:lpstr>South East Traveling</vt:lpstr>
      <vt:lpstr>Exploring southeast alaska</vt:lpstr>
      <vt:lpstr>Juneau </vt:lpstr>
      <vt:lpstr>Juneau - lodging</vt:lpstr>
      <vt:lpstr>Juneau – Transportation </vt:lpstr>
      <vt:lpstr>Juneau - cuisine</vt:lpstr>
      <vt:lpstr>Juneau - Recreation</vt:lpstr>
      <vt:lpstr>Sitka</vt:lpstr>
      <vt:lpstr>Sitka - Lodging</vt:lpstr>
      <vt:lpstr>Sitka - transportation </vt:lpstr>
      <vt:lpstr>Sitka - cuisine</vt:lpstr>
      <vt:lpstr>Sitka - recreation</vt:lpstr>
      <vt:lpstr>Ketchikan</vt:lpstr>
      <vt:lpstr>Ketchikan - lodging</vt:lpstr>
      <vt:lpstr>Ketchikan - transportation</vt:lpstr>
      <vt:lpstr>Ketchikan - cuisine</vt:lpstr>
      <vt:lpstr>Ketchikan - recreation</vt:lpstr>
      <vt:lpstr>Thank You… Any Questions?</vt:lpstr>
      <vt:lpstr>All Sources can be accessed: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South east Alaska</dc:title>
  <dc:creator>Jennifer Weisbecker</dc:creator>
  <cp:lastModifiedBy>Jennifer Weisbecker</cp:lastModifiedBy>
  <cp:revision>79</cp:revision>
  <dcterms:created xsi:type="dcterms:W3CDTF">2016-11-28T22:41:39Z</dcterms:created>
  <dcterms:modified xsi:type="dcterms:W3CDTF">2016-12-12T21:57:25Z</dcterms:modified>
</cp:coreProperties>
</file>