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73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22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1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52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5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5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02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624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91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7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8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0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8D3CA-ABF8-4A45-9584-5BC178FC9C79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02E2-BA3D-400E-B0E1-5E005204EF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96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.org/details/InternetArchive35mmStockFootageSampleReel" TargetMode="External"/><Relationship Id="rId2" Type="http://schemas.openxmlformats.org/officeDocument/2006/relationships/hyperlink" Target="https://archive.org/details/Free_20s_Jazz_Collection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hyperlink" Target="http://www.lipsum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949695" y="2967335"/>
            <a:ext cx="22926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1</a:t>
            </a:r>
          </a:p>
        </p:txBody>
      </p:sp>
      <p:sp>
        <p:nvSpPr>
          <p:cNvPr id="9" name="Rectangle: Rounded Corners 8">
            <a:hlinkClick r:id="rId2" action="ppaction://hlinksldjump"/>
          </p:cNvPr>
          <p:cNvSpPr/>
          <p:nvPr/>
        </p:nvSpPr>
        <p:spPr>
          <a:xfrm>
            <a:off x="513347" y="5391509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8670" y="5302368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2" action="ppaction://hlinksldjump"/>
              </a:rPr>
              <a:t>Slide 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: Rounded Corners 10">
            <a:hlinkClick r:id="rId3" action="ppaction://hlinksldjump"/>
          </p:cNvPr>
          <p:cNvSpPr/>
          <p:nvPr/>
        </p:nvSpPr>
        <p:spPr>
          <a:xfrm>
            <a:off x="4804006" y="5391508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919329" y="5302367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3" action="ppaction://hlinksldjump"/>
              </a:rPr>
              <a:t>Slide 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Rectangle: Rounded Corners 12">
            <a:hlinkClick r:id="rId4" action="ppaction://hlinksldjump"/>
          </p:cNvPr>
          <p:cNvSpPr/>
          <p:nvPr/>
        </p:nvSpPr>
        <p:spPr>
          <a:xfrm>
            <a:off x="9209988" y="5391507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325311" y="5302366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4" action="ppaction://hlinksldjump"/>
              </a:rPr>
              <a:t>Slide 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Rectangle: Rounded Corners 14">
            <a:hlinkClick r:id="rId5" action="ppaction://hlinksldjump"/>
          </p:cNvPr>
          <p:cNvSpPr/>
          <p:nvPr/>
        </p:nvSpPr>
        <p:spPr>
          <a:xfrm>
            <a:off x="9325313" y="305647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440636" y="296733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5" action="ppaction://hlinksldjump"/>
              </a:rPr>
              <a:t>Slide 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3579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0674" y="2534653"/>
            <a:ext cx="88873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dolor non ex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ac magna. Duis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dictum et. Nunc </a:t>
            </a:r>
            <a:r>
              <a:rPr lang="en-US" dirty="0" err="1"/>
              <a:t>orci</a:t>
            </a:r>
            <a:r>
              <a:rPr lang="en-US" dirty="0"/>
              <a:t> ante, </a:t>
            </a:r>
            <a:r>
              <a:rPr lang="en-US" dirty="0" err="1"/>
              <a:t>dapibus</a:t>
            </a:r>
            <a:r>
              <a:rPr lang="en-US" dirty="0"/>
              <a:t> id nisi id,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et </a:t>
            </a:r>
            <a:r>
              <a:rPr lang="en-US" dirty="0" err="1"/>
              <a:t>ultricies</a:t>
            </a:r>
            <a:r>
              <a:rPr lang="en-US" dirty="0"/>
              <a:t> est.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vitae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. In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,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sed.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maximus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in. </a:t>
            </a:r>
            <a:r>
              <a:rPr lang="en-US" dirty="0" err="1"/>
              <a:t>Pellentesque</a:t>
            </a:r>
            <a:r>
              <a:rPr lang="en-US" dirty="0"/>
              <a:t> porta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tempus </a:t>
            </a:r>
            <a:r>
              <a:rPr lang="en-US" dirty="0" err="1"/>
              <a:t>accumsan</a:t>
            </a:r>
            <a:r>
              <a:rPr lang="en-US" dirty="0"/>
              <a:t>. Cras </a:t>
            </a:r>
            <a:r>
              <a:rPr lang="en-US" dirty="0" err="1"/>
              <a:t>ornare</a:t>
            </a:r>
            <a:r>
              <a:rPr lang="en-US" dirty="0"/>
              <a:t> ipsum cursus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206269" y="943654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2</a:t>
            </a:r>
          </a:p>
        </p:txBody>
      </p:sp>
      <p:sp>
        <p:nvSpPr>
          <p:cNvPr id="7" name="Rectangle: Rounded Corners 6">
            <a:hlinkClick r:id="rId2" action="ppaction://hlinksldjump"/>
          </p:cNvPr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6375" y="27598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2" action="ppaction://hlinksldjump"/>
              </a:rPr>
              <a:t>Slide 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4606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42" y="1923780"/>
            <a:ext cx="3068191" cy="383455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14" y="1923780"/>
            <a:ext cx="3016861" cy="37703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455" y="1923780"/>
            <a:ext cx="3067645" cy="383455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41676" y="561019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3</a:t>
            </a:r>
          </a:p>
        </p:txBody>
      </p:sp>
      <p:sp>
        <p:nvSpPr>
          <p:cNvPr id="9" name="Rectangle: Rounded Corners 8">
            <a:hlinkClick r:id="rId5" action="ppaction://hlinksldjump"/>
          </p:cNvPr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6375" y="27598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5" action="ppaction://hlinksldjump"/>
              </a:rPr>
              <a:t>Slide 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750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roadway_Nitelites_I_Wanna_Be_Loved_64k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77138" y="782220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4</a:t>
            </a:r>
          </a:p>
        </p:txBody>
      </p:sp>
      <p:sp>
        <p:nvSpPr>
          <p:cNvPr id="7" name="Rectangle: Rounded Corners 6">
            <a:hlinkClick r:id="rId5" action="ppaction://hlinksldjump"/>
          </p:cNvPr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6375" y="27598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5" action="ppaction://hlinksldjump"/>
              </a:rPr>
              <a:t>Slide 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4364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949695" y="2967335"/>
            <a:ext cx="22926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5</a:t>
            </a:r>
          </a:p>
        </p:txBody>
      </p:sp>
      <p:sp>
        <p:nvSpPr>
          <p:cNvPr id="9" name="Rectangle: Rounded Corners 8">
            <a:hlinkClick r:id="rId2" action="ppaction://hlinksldjump"/>
          </p:cNvPr>
          <p:cNvSpPr/>
          <p:nvPr/>
        </p:nvSpPr>
        <p:spPr>
          <a:xfrm>
            <a:off x="513346" y="5441337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8669" y="5352196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2" action="ppaction://hlinksldjump"/>
              </a:rPr>
              <a:t>Slide 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: Rounded Corners 10">
            <a:hlinkClick r:id="rId3" action="ppaction://hlinksldjump"/>
          </p:cNvPr>
          <p:cNvSpPr/>
          <p:nvPr/>
        </p:nvSpPr>
        <p:spPr>
          <a:xfrm>
            <a:off x="4929010" y="5441337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044333" y="5352196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3" action="ppaction://hlinksldjump"/>
              </a:rPr>
              <a:t>Slide 7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Rectangle: Rounded Corners 12">
            <a:hlinkClick r:id="rId4" action="ppaction://hlinksldjump"/>
          </p:cNvPr>
          <p:cNvSpPr/>
          <p:nvPr/>
        </p:nvSpPr>
        <p:spPr>
          <a:xfrm>
            <a:off x="9459997" y="5441337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575320" y="5352196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4" action="ppaction://hlinksldjump"/>
              </a:rPr>
              <a:t>Slide 8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Rectangle: Rounded Corners 14">
            <a:hlinkClick r:id="rId5" action="ppaction://hlinksldjump"/>
          </p:cNvPr>
          <p:cNvSpPr/>
          <p:nvPr/>
        </p:nvSpPr>
        <p:spPr>
          <a:xfrm>
            <a:off x="513346" y="305647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28669" y="296733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5" action="ppaction://hlinksldjump"/>
              </a:rPr>
              <a:t>Slide 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849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ar: 5 Points 4"/>
          <p:cNvSpPr/>
          <p:nvPr/>
        </p:nvSpPr>
        <p:spPr>
          <a:xfrm>
            <a:off x="1119707" y="3209192"/>
            <a:ext cx="3182816" cy="294542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4928704" y="1824957"/>
            <a:ext cx="2444262" cy="2329961"/>
          </a:xfrm>
          <a:prstGeom prst="smileyFac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art 6"/>
          <p:cNvSpPr/>
          <p:nvPr/>
        </p:nvSpPr>
        <p:spPr>
          <a:xfrm>
            <a:off x="7999148" y="3270738"/>
            <a:ext cx="3059724" cy="2883877"/>
          </a:xfrm>
          <a:prstGeom prst="hear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32767" y="435399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6</a:t>
            </a:r>
          </a:p>
        </p:txBody>
      </p:sp>
      <p:sp>
        <p:nvSpPr>
          <p:cNvPr id="9" name="Rectangle: Rounded Corners 8">
            <a:hlinkClick r:id="rId2" action="ppaction://hlinksldjump"/>
          </p:cNvPr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6375" y="27598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2" action="ppaction://hlinksldjump"/>
              </a:rPr>
              <a:t>Slide 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084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he Premi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18127" y="2184104"/>
            <a:ext cx="5986295" cy="3367215"/>
          </a:xfrm>
        </p:spPr>
      </p:pic>
      <p:sp>
        <p:nvSpPr>
          <p:cNvPr id="6" name="Rectangle 5"/>
          <p:cNvSpPr/>
          <p:nvPr/>
        </p:nvSpPr>
        <p:spPr>
          <a:xfrm>
            <a:off x="5293206" y="609146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7</a:t>
            </a:r>
          </a:p>
        </p:txBody>
      </p:sp>
      <p:sp>
        <p:nvSpPr>
          <p:cNvPr id="7" name="Rectangle: Rounded Corners 6">
            <a:hlinkClick r:id="rId5" action="ppaction://hlinksldjump"/>
          </p:cNvPr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6375" y="27598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5" action="ppaction://hlinksldjump"/>
              </a:rPr>
              <a:t>Slide 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1611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8119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88631"/>
            <a:ext cx="10515600" cy="288833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Audio – Broadway </a:t>
            </a:r>
            <a:r>
              <a:rPr lang="en-US" dirty="0" err="1"/>
              <a:t>Nitelites</a:t>
            </a:r>
            <a:r>
              <a:rPr lang="en-US" dirty="0"/>
              <a:t> I </a:t>
            </a:r>
            <a:r>
              <a:rPr lang="en-US" dirty="0" err="1"/>
              <a:t>wanna</a:t>
            </a:r>
            <a:r>
              <a:rPr lang="en-US" dirty="0"/>
              <a:t> Be Loved </a:t>
            </a:r>
            <a:r>
              <a:rPr lang="en-US" dirty="0">
                <a:hlinkClick r:id="rId2"/>
              </a:rPr>
              <a:t>https://archive.org/details/Free_20s_Jazz_Collection</a:t>
            </a:r>
            <a:endParaRPr lang="en-US" dirty="0"/>
          </a:p>
          <a:p>
            <a:r>
              <a:rPr lang="en-US" dirty="0"/>
              <a:t>Video – Internet Archive 35mm Stock Footage Sample Reel </a:t>
            </a:r>
            <a:r>
              <a:rPr lang="en-US" dirty="0">
                <a:hlinkClick r:id="rId3"/>
              </a:rPr>
              <a:t>https://archive.org/details/InternetArchive35mmStockFootageSampleReel#</a:t>
            </a:r>
            <a:endParaRPr lang="en-US" dirty="0"/>
          </a:p>
          <a:p>
            <a:r>
              <a:rPr lang="en-US" dirty="0"/>
              <a:t>Pictures – My own content</a:t>
            </a:r>
          </a:p>
          <a:p>
            <a:r>
              <a:rPr lang="en-US" dirty="0"/>
              <a:t>Lorem Ipsum - </a:t>
            </a:r>
            <a:r>
              <a:rPr lang="en-US" dirty="0">
                <a:hlinkClick r:id="rId4"/>
              </a:rPr>
              <a:t>http://www.lipsum.com/</a:t>
            </a:r>
            <a:endParaRPr lang="en-US" dirty="0"/>
          </a:p>
        </p:txBody>
      </p:sp>
      <p:sp>
        <p:nvSpPr>
          <p:cNvPr id="4" name="Rectangle: Rounded Corners 3">
            <a:hlinkClick r:id="rId5" action="ppaction://hlinksldjump"/>
          </p:cNvPr>
          <p:cNvSpPr/>
          <p:nvPr/>
        </p:nvSpPr>
        <p:spPr>
          <a:xfrm>
            <a:off x="401052" y="365125"/>
            <a:ext cx="2310063" cy="8341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077932" y="466923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Slide 8</a:t>
            </a:r>
          </a:p>
        </p:txBody>
      </p:sp>
      <p:sp>
        <p:nvSpPr>
          <p:cNvPr id="6" name="Rectangle 5"/>
          <p:cNvSpPr/>
          <p:nvPr/>
        </p:nvSpPr>
        <p:spPr>
          <a:xfrm>
            <a:off x="516375" y="275984"/>
            <a:ext cx="20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rId5" action="ppaction://hlinksldjump"/>
              </a:rPr>
              <a:t>Slide 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292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203</Words>
  <Application>Microsoft Office PowerPoint</Application>
  <PresentationFormat>Widescreen</PresentationFormat>
  <Paragraphs>28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Citations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Weisbecker</dc:creator>
  <cp:lastModifiedBy>Jennifer Weisbecker</cp:lastModifiedBy>
  <cp:revision>5</cp:revision>
  <dcterms:created xsi:type="dcterms:W3CDTF">2016-10-24T23:40:49Z</dcterms:created>
  <dcterms:modified xsi:type="dcterms:W3CDTF">2016-10-25T00:39:41Z</dcterms:modified>
</cp:coreProperties>
</file>