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handoutMasterIdLst>
    <p:handoutMasterId r:id="rId23"/>
  </p:handoutMasterIdLst>
  <p:sldIdLst>
    <p:sldId id="279" r:id="rId5"/>
    <p:sldId id="287" r:id="rId6"/>
    <p:sldId id="290" r:id="rId7"/>
    <p:sldId id="291" r:id="rId8"/>
    <p:sldId id="292" r:id="rId9"/>
    <p:sldId id="293" r:id="rId10"/>
    <p:sldId id="294" r:id="rId11"/>
    <p:sldId id="295" r:id="rId12"/>
    <p:sldId id="296" r:id="rId13"/>
    <p:sldId id="297" r:id="rId14"/>
    <p:sldId id="298" r:id="rId15"/>
    <p:sldId id="300" r:id="rId16"/>
    <p:sldId id="301" r:id="rId17"/>
    <p:sldId id="304" r:id="rId18"/>
    <p:sldId id="302" r:id="rId19"/>
    <p:sldId id="305" r:id="rId20"/>
    <p:sldId id="303" r:id="rId21"/>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6" pos="383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D03447BB-5D67-496B-8E87-E561075AD55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280" autoAdjust="0"/>
  </p:normalViewPr>
  <p:slideViewPr>
    <p:cSldViewPr>
      <p:cViewPr varScale="1">
        <p:scale>
          <a:sx n="46" d="100"/>
          <a:sy n="46" d="100"/>
        </p:scale>
        <p:origin x="-110" y="-710"/>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2838"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54C6E1-AF92-4FB7-A013-0B520EBC30AE}" type="datetimeFigureOut">
              <a:rPr lang="en-US"/>
              <a:pPr/>
              <a:t>12/12/2016</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52D9BF-D574-4807-B36C-9E2A025BE826}" type="slidenum">
              <a:rPr/>
              <a:pPr/>
              <a:t>‹#›</a:t>
            </a:fld>
            <a:endParaRPr/>
          </a:p>
        </p:txBody>
      </p:sp>
    </p:spTree>
    <p:extLst>
      <p:ext uri="{BB962C8B-B14F-4D97-AF65-F5344CB8AC3E}">
        <p14:creationId xmlns="" xmlns:p14="http://schemas.microsoft.com/office/powerpoint/2010/main" val="2306792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C10850-0874-4A61-99B4-D613C5E8D9EA}" type="datetimeFigureOut">
              <a:rPr lang="en-US"/>
              <a:pPr/>
              <a:t>12/12/2016</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1EC53-F507-411E-9ADC-FBCFECE09D3D}" type="slidenum">
              <a:rPr/>
              <a:pPr/>
              <a:t>‹#›</a:t>
            </a:fld>
            <a:endParaRPr/>
          </a:p>
        </p:txBody>
      </p:sp>
    </p:spTree>
    <p:extLst>
      <p:ext uri="{BB962C8B-B14F-4D97-AF65-F5344CB8AC3E}">
        <p14:creationId xmlns="" xmlns:p14="http://schemas.microsoft.com/office/powerpoint/2010/main" val="758182631"/>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Isosceles Triangle 5"/>
          <p:cNvSpPr/>
          <p:nvPr/>
        </p:nvSpPr>
        <p:spPr>
          <a:xfrm>
            <a:off x="-1607" y="-1115"/>
            <a:ext cx="12190403" cy="6863692"/>
          </a:xfrm>
          <a:custGeom>
            <a:avLst/>
            <a:gdLst/>
            <a:ahLst/>
            <a:cxnLst/>
            <a:rect l="l" t="t" r="r" b="b"/>
            <a:pathLst>
              <a:path w="9145184" h="5147769">
                <a:moveTo>
                  <a:pt x="4573206" y="2611793"/>
                </a:moveTo>
                <a:lnTo>
                  <a:pt x="4673081" y="5144337"/>
                </a:lnTo>
                <a:lnTo>
                  <a:pt x="4473331" y="5144337"/>
                </a:lnTo>
                <a:close/>
                <a:moveTo>
                  <a:pt x="4571642" y="2577669"/>
                </a:moveTo>
                <a:lnTo>
                  <a:pt x="4568842" y="2582993"/>
                </a:lnTo>
                <a:lnTo>
                  <a:pt x="4572592" y="2595063"/>
                </a:lnTo>
                <a:lnTo>
                  <a:pt x="4576342" y="2582993"/>
                </a:lnTo>
                <a:lnTo>
                  <a:pt x="4573542" y="2577669"/>
                </a:lnTo>
                <a:lnTo>
                  <a:pt x="4576527" y="2582398"/>
                </a:lnTo>
                <a:lnTo>
                  <a:pt x="4577948" y="2577822"/>
                </a:lnTo>
                <a:lnTo>
                  <a:pt x="4576812" y="2582849"/>
                </a:lnTo>
                <a:lnTo>
                  <a:pt x="6195680" y="5147769"/>
                </a:lnTo>
                <a:lnTo>
                  <a:pt x="5925258" y="5147769"/>
                </a:lnTo>
                <a:lnTo>
                  <a:pt x="4576648" y="2583574"/>
                </a:lnTo>
                <a:lnTo>
                  <a:pt x="4573436" y="2597778"/>
                </a:lnTo>
                <a:lnTo>
                  <a:pt x="5365626" y="5147732"/>
                </a:lnTo>
                <a:lnTo>
                  <a:pt x="5148352" y="5147731"/>
                </a:lnTo>
                <a:lnTo>
                  <a:pt x="4572592" y="2601509"/>
                </a:lnTo>
                <a:lnTo>
                  <a:pt x="3996832" y="5147731"/>
                </a:lnTo>
                <a:lnTo>
                  <a:pt x="3779558" y="5147732"/>
                </a:lnTo>
                <a:lnTo>
                  <a:pt x="4571749" y="2597778"/>
                </a:lnTo>
                <a:lnTo>
                  <a:pt x="4568537" y="2583574"/>
                </a:lnTo>
                <a:lnTo>
                  <a:pt x="3219926" y="5147769"/>
                </a:lnTo>
                <a:lnTo>
                  <a:pt x="2949504" y="5147769"/>
                </a:lnTo>
                <a:lnTo>
                  <a:pt x="4568373" y="2582849"/>
                </a:lnTo>
                <a:lnTo>
                  <a:pt x="4567236" y="2577822"/>
                </a:lnTo>
                <a:lnTo>
                  <a:pt x="4568658" y="2582398"/>
                </a:lnTo>
                <a:close/>
                <a:moveTo>
                  <a:pt x="4575557" y="2575085"/>
                </a:moveTo>
                <a:lnTo>
                  <a:pt x="7359080" y="5147393"/>
                </a:lnTo>
                <a:lnTo>
                  <a:pt x="6952676" y="5147393"/>
                </a:lnTo>
                <a:close/>
                <a:moveTo>
                  <a:pt x="4569627" y="2575085"/>
                </a:moveTo>
                <a:lnTo>
                  <a:pt x="2192508" y="5147393"/>
                </a:lnTo>
                <a:lnTo>
                  <a:pt x="1786104" y="5147393"/>
                </a:lnTo>
                <a:close/>
                <a:moveTo>
                  <a:pt x="4575024" y="2574459"/>
                </a:moveTo>
                <a:lnTo>
                  <a:pt x="4578940" y="2575344"/>
                </a:lnTo>
                <a:lnTo>
                  <a:pt x="4578048" y="2574781"/>
                </a:lnTo>
                <a:lnTo>
                  <a:pt x="4579253" y="2575415"/>
                </a:lnTo>
                <a:lnTo>
                  <a:pt x="9145184" y="3607878"/>
                </a:lnTo>
                <a:lnTo>
                  <a:pt x="9145184" y="3994264"/>
                </a:lnTo>
                <a:lnTo>
                  <a:pt x="4580914" y="2576289"/>
                </a:lnTo>
                <a:lnTo>
                  <a:pt x="9144554" y="4976484"/>
                </a:lnTo>
                <a:lnTo>
                  <a:pt x="9144554" y="5147483"/>
                </a:lnTo>
                <a:lnTo>
                  <a:pt x="8654212" y="5147483"/>
                </a:lnTo>
                <a:lnTo>
                  <a:pt x="4579973" y="2575996"/>
                </a:lnTo>
                <a:close/>
                <a:moveTo>
                  <a:pt x="4570160" y="2574459"/>
                </a:moveTo>
                <a:lnTo>
                  <a:pt x="4565211" y="2575996"/>
                </a:lnTo>
                <a:lnTo>
                  <a:pt x="490972" y="5147483"/>
                </a:lnTo>
                <a:lnTo>
                  <a:pt x="629" y="5147483"/>
                </a:lnTo>
                <a:lnTo>
                  <a:pt x="630" y="4976484"/>
                </a:lnTo>
                <a:lnTo>
                  <a:pt x="4564270" y="2576289"/>
                </a:lnTo>
                <a:lnTo>
                  <a:pt x="0" y="3994264"/>
                </a:lnTo>
                <a:lnTo>
                  <a:pt x="0" y="3607878"/>
                </a:lnTo>
                <a:lnTo>
                  <a:pt x="4565931" y="2575415"/>
                </a:lnTo>
                <a:lnTo>
                  <a:pt x="4567137" y="2574781"/>
                </a:lnTo>
                <a:lnTo>
                  <a:pt x="4566244" y="2575344"/>
                </a:lnTo>
                <a:close/>
                <a:moveTo>
                  <a:pt x="630" y="286"/>
                </a:moveTo>
                <a:lnTo>
                  <a:pt x="490972" y="286"/>
                </a:lnTo>
                <a:lnTo>
                  <a:pt x="4565212" y="2571773"/>
                </a:lnTo>
                <a:lnTo>
                  <a:pt x="4567326" y="2572430"/>
                </a:lnTo>
                <a:lnTo>
                  <a:pt x="4569443" y="2572513"/>
                </a:lnTo>
                <a:lnTo>
                  <a:pt x="1786104" y="376"/>
                </a:lnTo>
                <a:lnTo>
                  <a:pt x="2192508" y="376"/>
                </a:lnTo>
                <a:lnTo>
                  <a:pt x="4569471" y="2572514"/>
                </a:lnTo>
                <a:lnTo>
                  <a:pt x="4571301" y="2572587"/>
                </a:lnTo>
                <a:lnTo>
                  <a:pt x="4569599" y="2572654"/>
                </a:lnTo>
                <a:lnTo>
                  <a:pt x="4569627" y="2572684"/>
                </a:lnTo>
                <a:lnTo>
                  <a:pt x="4569595" y="2572654"/>
                </a:lnTo>
                <a:lnTo>
                  <a:pt x="4568222" y="2572708"/>
                </a:lnTo>
                <a:lnTo>
                  <a:pt x="4570160" y="2573310"/>
                </a:lnTo>
                <a:lnTo>
                  <a:pt x="4567604" y="2572732"/>
                </a:lnTo>
                <a:lnTo>
                  <a:pt x="4566783" y="2572765"/>
                </a:lnTo>
                <a:lnTo>
                  <a:pt x="4567137" y="2572988"/>
                </a:lnTo>
                <a:lnTo>
                  <a:pt x="4566717" y="2572767"/>
                </a:lnTo>
                <a:lnTo>
                  <a:pt x="1205" y="2752816"/>
                </a:lnTo>
                <a:lnTo>
                  <a:pt x="1205" y="2392358"/>
                </a:lnTo>
                <a:lnTo>
                  <a:pt x="4565974" y="2572377"/>
                </a:lnTo>
                <a:lnTo>
                  <a:pt x="4565931" y="2572354"/>
                </a:lnTo>
                <a:lnTo>
                  <a:pt x="0" y="1539891"/>
                </a:lnTo>
                <a:lnTo>
                  <a:pt x="0" y="1153505"/>
                </a:lnTo>
                <a:lnTo>
                  <a:pt x="4564271" y="2571481"/>
                </a:lnTo>
                <a:lnTo>
                  <a:pt x="630" y="171286"/>
                </a:lnTo>
                <a:close/>
                <a:moveTo>
                  <a:pt x="9144554" y="286"/>
                </a:moveTo>
                <a:lnTo>
                  <a:pt x="9144554" y="171286"/>
                </a:lnTo>
                <a:lnTo>
                  <a:pt x="4580915" y="2571480"/>
                </a:lnTo>
                <a:lnTo>
                  <a:pt x="9145184" y="1153505"/>
                </a:lnTo>
                <a:lnTo>
                  <a:pt x="9145184" y="1539891"/>
                </a:lnTo>
                <a:lnTo>
                  <a:pt x="4579254" y="2572354"/>
                </a:lnTo>
                <a:lnTo>
                  <a:pt x="4579211" y="2572377"/>
                </a:lnTo>
                <a:lnTo>
                  <a:pt x="9143978" y="2392358"/>
                </a:lnTo>
                <a:lnTo>
                  <a:pt x="9143979" y="2752816"/>
                </a:lnTo>
                <a:lnTo>
                  <a:pt x="4578467" y="2572767"/>
                </a:lnTo>
                <a:lnTo>
                  <a:pt x="4578048" y="2572988"/>
                </a:lnTo>
                <a:lnTo>
                  <a:pt x="4578402" y="2572765"/>
                </a:lnTo>
                <a:lnTo>
                  <a:pt x="4577580" y="2572732"/>
                </a:lnTo>
                <a:lnTo>
                  <a:pt x="4575024" y="2573310"/>
                </a:lnTo>
                <a:lnTo>
                  <a:pt x="4576963" y="2572708"/>
                </a:lnTo>
                <a:lnTo>
                  <a:pt x="4575590" y="2572654"/>
                </a:lnTo>
                <a:lnTo>
                  <a:pt x="4575557" y="2572684"/>
                </a:lnTo>
                <a:lnTo>
                  <a:pt x="4575585" y="2572654"/>
                </a:lnTo>
                <a:lnTo>
                  <a:pt x="4573884" y="2572587"/>
                </a:lnTo>
                <a:lnTo>
                  <a:pt x="4575714" y="2572515"/>
                </a:lnTo>
                <a:lnTo>
                  <a:pt x="6952676" y="376"/>
                </a:lnTo>
                <a:lnTo>
                  <a:pt x="7359080" y="376"/>
                </a:lnTo>
                <a:lnTo>
                  <a:pt x="4575742" y="2572513"/>
                </a:lnTo>
                <a:lnTo>
                  <a:pt x="4577858" y="2572430"/>
                </a:lnTo>
                <a:lnTo>
                  <a:pt x="4579973" y="2571773"/>
                </a:lnTo>
                <a:lnTo>
                  <a:pt x="8654212" y="286"/>
                </a:lnTo>
                <a:close/>
                <a:moveTo>
                  <a:pt x="3219926" y="0"/>
                </a:moveTo>
                <a:lnTo>
                  <a:pt x="4568537" y="2564195"/>
                </a:lnTo>
                <a:lnTo>
                  <a:pt x="4571749" y="2549991"/>
                </a:lnTo>
                <a:lnTo>
                  <a:pt x="3779558" y="38"/>
                </a:lnTo>
                <a:lnTo>
                  <a:pt x="3996832" y="38"/>
                </a:lnTo>
                <a:lnTo>
                  <a:pt x="4572260" y="2544793"/>
                </a:lnTo>
                <a:lnTo>
                  <a:pt x="4471935" y="837"/>
                </a:lnTo>
                <a:lnTo>
                  <a:pt x="4674477" y="837"/>
                </a:lnTo>
                <a:lnTo>
                  <a:pt x="4574412" y="2538215"/>
                </a:lnTo>
                <a:lnTo>
                  <a:pt x="5148352" y="38"/>
                </a:lnTo>
                <a:lnTo>
                  <a:pt x="5365626" y="38"/>
                </a:lnTo>
                <a:lnTo>
                  <a:pt x="4574021" y="2548106"/>
                </a:lnTo>
                <a:lnTo>
                  <a:pt x="4573871" y="2551916"/>
                </a:lnTo>
                <a:lnTo>
                  <a:pt x="4576648" y="2564195"/>
                </a:lnTo>
                <a:lnTo>
                  <a:pt x="5925258" y="0"/>
                </a:lnTo>
                <a:lnTo>
                  <a:pt x="6195680" y="0"/>
                </a:lnTo>
                <a:lnTo>
                  <a:pt x="4576812" y="2564920"/>
                </a:lnTo>
                <a:lnTo>
                  <a:pt x="4577948" y="2569947"/>
                </a:lnTo>
                <a:lnTo>
                  <a:pt x="4576527" y="2565371"/>
                </a:lnTo>
                <a:lnTo>
                  <a:pt x="4573542" y="2570100"/>
                </a:lnTo>
                <a:lnTo>
                  <a:pt x="4576342" y="2564777"/>
                </a:lnTo>
                <a:lnTo>
                  <a:pt x="4573699" y="2556271"/>
                </a:lnTo>
                <a:lnTo>
                  <a:pt x="4573206" y="2568777"/>
                </a:lnTo>
                <a:lnTo>
                  <a:pt x="4572575" y="2552763"/>
                </a:lnTo>
                <a:lnTo>
                  <a:pt x="4568842" y="2564777"/>
                </a:lnTo>
                <a:lnTo>
                  <a:pt x="4571642" y="2570100"/>
                </a:lnTo>
                <a:lnTo>
                  <a:pt x="4568658" y="2565371"/>
                </a:lnTo>
                <a:lnTo>
                  <a:pt x="4567236" y="2569947"/>
                </a:lnTo>
                <a:lnTo>
                  <a:pt x="4568373" y="2564920"/>
                </a:lnTo>
                <a:lnTo>
                  <a:pt x="2949504" y="0"/>
                </a:lnTo>
                <a:close/>
              </a:path>
            </a:pathLst>
          </a:custGeom>
          <a:gradFill>
            <a:gsLst>
              <a:gs pos="0">
                <a:schemeClr val="bg1">
                  <a:alpha val="1000"/>
                </a:schemeClr>
              </a:gs>
              <a:gs pos="100000">
                <a:schemeClr val="bg1">
                  <a:alpha val="1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62" name="Rectangle 61"/>
          <p:cNvSpPr/>
          <p:nvPr/>
        </p:nvSpPr>
        <p:spPr bwMode="hidden">
          <a:xfrm>
            <a:off x="0" y="1905001"/>
            <a:ext cx="12188825" cy="2148252"/>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lnSpc>
                <a:spcPct val="90000"/>
              </a:lnSpc>
            </a:pPr>
            <a:endParaRPr sz="3200">
              <a:solidFill>
                <a:schemeClr val="tx2"/>
              </a:solidFill>
            </a:endParaRPr>
          </a:p>
        </p:txBody>
      </p:sp>
      <p:sp>
        <p:nvSpPr>
          <p:cNvPr id="2" name="Title 1"/>
          <p:cNvSpPr>
            <a:spLocks noGrp="1"/>
          </p:cNvSpPr>
          <p:nvPr>
            <p:ph type="ctrTitle"/>
          </p:nvPr>
        </p:nvSpPr>
        <p:spPr>
          <a:xfrm>
            <a:off x="1218883" y="1905002"/>
            <a:ext cx="9751060" cy="2147926"/>
          </a:xfrm>
        </p:spPr>
        <p:txBody>
          <a:bodyPr anchor="ctr">
            <a:normAutofit/>
          </a:bodyPr>
          <a:lstStyle>
            <a:lvl1pPr algn="ctr">
              <a:defRPr sz="4400" cap="all" normalizeH="0" baseline="0"/>
            </a:lvl1pPr>
          </a:lstStyle>
          <a:p>
            <a:r>
              <a:rPr lang="en-US" smtClean="0"/>
              <a:t>Click to edit Master title style</a:t>
            </a:r>
            <a:endParaRPr/>
          </a:p>
        </p:txBody>
      </p:sp>
      <p:sp>
        <p:nvSpPr>
          <p:cNvPr id="3" name="Subtitle 2"/>
          <p:cNvSpPr>
            <a:spLocks noGrp="1"/>
          </p:cNvSpPr>
          <p:nvPr>
            <p:ph type="subTitle" idx="1"/>
          </p:nvPr>
        </p:nvSpPr>
        <p:spPr>
          <a:xfrm>
            <a:off x="1218883" y="4140200"/>
            <a:ext cx="9751060" cy="1016000"/>
          </a:xfrm>
        </p:spPr>
        <p:txBody>
          <a:bodyPr>
            <a:normAutofit/>
          </a:bodyPr>
          <a:lstStyle>
            <a:lvl1pPr marL="0" indent="0" algn="ctr">
              <a:spcBef>
                <a:spcPts val="0"/>
              </a:spcBef>
              <a:buNone/>
              <a:defRPr sz="280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lternate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21163" y="482600"/>
            <a:ext cx="3961368" cy="1422400"/>
          </a:xfrm>
        </p:spPr>
        <p:txBody>
          <a:bodyPr anchor="b" anchorCtr="0">
            <a:normAutofit/>
          </a:bodyPr>
          <a:lstStyle>
            <a:lvl1pPr algn="l">
              <a:defRPr sz="3200" b="0"/>
            </a:lvl1pPr>
          </a:lstStyle>
          <a:p>
            <a:r>
              <a:rPr lang="en-US" smtClean="0"/>
              <a:t>Click to edit Master title style</a:t>
            </a:r>
            <a:endParaRPr/>
          </a:p>
        </p:txBody>
      </p:sp>
      <p:sp>
        <p:nvSpPr>
          <p:cNvPr id="9" name="Rectangle 8" descr="&#10;"/>
          <p:cNvSpPr/>
          <p:nvPr/>
        </p:nvSpPr>
        <p:spPr>
          <a:xfrm>
            <a:off x="0" y="-1115"/>
            <a:ext cx="7618016" cy="6859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 name="Picture Placeholder 2" descr="An empty placeholder to add an image. Click on the placeholder and select the image that you wish to add.&#10;"/>
          <p:cNvSpPr>
            <a:spLocks noGrp="1"/>
          </p:cNvSpPr>
          <p:nvPr>
            <p:ph type="pic" idx="1"/>
          </p:nvPr>
        </p:nvSpPr>
        <p:spPr>
          <a:xfrm>
            <a:off x="507868" y="482600"/>
            <a:ext cx="6602281" cy="5842001"/>
          </a:xfrm>
          <a:noFill/>
          <a:ln w="9525">
            <a:noFill/>
            <a:miter lim="800000"/>
          </a:ln>
          <a:effectLst/>
        </p:spPr>
        <p:txBody>
          <a:bodyPr>
            <a:normAutofit/>
          </a:bodyPr>
          <a:lstStyle>
            <a:lvl1pPr marL="0" indent="0" algn="ctr">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dirty="0"/>
          </a:p>
        </p:txBody>
      </p:sp>
      <p:sp>
        <p:nvSpPr>
          <p:cNvPr id="4" name="Text Placeholder 3"/>
          <p:cNvSpPr>
            <a:spLocks noGrp="1"/>
          </p:cNvSpPr>
          <p:nvPr>
            <p:ph type="body" sz="half" idx="2"/>
          </p:nvPr>
        </p:nvSpPr>
        <p:spPr>
          <a:xfrm>
            <a:off x="7821163" y="2108200"/>
            <a:ext cx="3961368" cy="426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Tree>
    <p:extLst>
      <p:ext uri="{BB962C8B-B14F-4D97-AF65-F5344CB8AC3E}">
        <p14:creationId xmlns="" xmlns:p14="http://schemas.microsoft.com/office/powerpoint/2010/main" val="20763039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669581">
              <a:defRPr baseline="0"/>
            </a:lvl6pPr>
            <a:lvl7pPr marL="2669581">
              <a:defRPr baseline="0"/>
            </a:lvl7pPr>
            <a:lvl8pPr marL="2669581">
              <a:defRPr baseline="0"/>
            </a:lvl8pPr>
            <a:lvl9pPr marL="2669581">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3B9B9059-F1D6-41D0-95CF-D21CAA096B3A}" type="datetimeFigureOut">
              <a:rPr lang="en-US"/>
              <a:pPr/>
              <a:t>12/12/2016</a:t>
            </a:fld>
            <a:endParaRPr/>
          </a:p>
        </p:txBody>
      </p:sp>
      <p:sp>
        <p:nvSpPr>
          <p:cNvPr id="6" name="Slide Number Placeholder 5"/>
          <p:cNvSpPr>
            <a:spLocks noGrp="1"/>
          </p:cNvSpPr>
          <p:nvPr>
            <p:ph type="sldNum" sz="quarter" idx="12"/>
          </p:nvPr>
        </p:nvSpPr>
        <p:spPr/>
        <p:txBody>
          <a:bodyPr/>
          <a:lstStyle/>
          <a:p>
            <a:fld id="{E5FD5434-F838-4DD4-A17B-1CB1A1850DF4}"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40043" y="482599"/>
            <a:ext cx="1843982" cy="5791201"/>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914162" y="482599"/>
            <a:ext cx="9040045" cy="5791201"/>
          </a:xfrm>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3B9B9059-F1D6-41D0-95CF-D21CAA096B3A}" type="datetimeFigureOut">
              <a:rPr lang="en-US"/>
              <a:pPr/>
              <a:t>12/12/2016</a:t>
            </a:fld>
            <a:endParaRPr/>
          </a:p>
        </p:txBody>
      </p:sp>
      <p:sp>
        <p:nvSpPr>
          <p:cNvPr id="6" name="Slide Number Placeholder 5"/>
          <p:cNvSpPr>
            <a:spLocks noGrp="1"/>
          </p:cNvSpPr>
          <p:nvPr>
            <p:ph type="sldNum" sz="quarter" idx="12"/>
          </p:nvPr>
        </p:nvSpPr>
        <p:spPr/>
        <p:txBody>
          <a:bodyPr/>
          <a:lstStyle/>
          <a:p>
            <a:fld id="{E5FD5434-F838-4DD4-A17B-1CB1A1850DF4}"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3B9B9059-F1D6-41D0-95CF-D21CAA096B3A}" type="datetimeFigureOut">
              <a:rPr lang="en-US"/>
              <a:pPr/>
              <a:t>12/12/2016</a:t>
            </a:fld>
            <a:endParaRPr/>
          </a:p>
        </p:txBody>
      </p:sp>
      <p:sp>
        <p:nvSpPr>
          <p:cNvPr id="6" name="Slide Number Placeholder 5"/>
          <p:cNvSpPr>
            <a:spLocks noGrp="1"/>
          </p:cNvSpPr>
          <p:nvPr>
            <p:ph type="sldNum" sz="quarter" idx="12"/>
          </p:nvPr>
        </p:nvSpPr>
        <p:spPr/>
        <p:txBody>
          <a:bodyPr/>
          <a:lstStyle/>
          <a:p>
            <a:fld id="{E5FD5434-F838-4DD4-A17B-1CB1A1850DF4}"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Isosceles Triangle 5"/>
          <p:cNvSpPr/>
          <p:nvPr/>
        </p:nvSpPr>
        <p:spPr>
          <a:xfrm>
            <a:off x="-1607" y="-1115"/>
            <a:ext cx="12190403" cy="6863692"/>
          </a:xfrm>
          <a:custGeom>
            <a:avLst/>
            <a:gdLst/>
            <a:ahLst/>
            <a:cxnLst/>
            <a:rect l="l" t="t" r="r" b="b"/>
            <a:pathLst>
              <a:path w="9145184" h="5147769">
                <a:moveTo>
                  <a:pt x="4573206" y="2611793"/>
                </a:moveTo>
                <a:lnTo>
                  <a:pt x="4673081" y="5144337"/>
                </a:lnTo>
                <a:lnTo>
                  <a:pt x="4473331" y="5144337"/>
                </a:lnTo>
                <a:close/>
                <a:moveTo>
                  <a:pt x="4571642" y="2577669"/>
                </a:moveTo>
                <a:lnTo>
                  <a:pt x="4568842" y="2582993"/>
                </a:lnTo>
                <a:lnTo>
                  <a:pt x="4572592" y="2595063"/>
                </a:lnTo>
                <a:lnTo>
                  <a:pt x="4576342" y="2582993"/>
                </a:lnTo>
                <a:lnTo>
                  <a:pt x="4573542" y="2577669"/>
                </a:lnTo>
                <a:lnTo>
                  <a:pt x="4576527" y="2582398"/>
                </a:lnTo>
                <a:lnTo>
                  <a:pt x="4577948" y="2577822"/>
                </a:lnTo>
                <a:lnTo>
                  <a:pt x="4576812" y="2582849"/>
                </a:lnTo>
                <a:lnTo>
                  <a:pt x="6195680" y="5147769"/>
                </a:lnTo>
                <a:lnTo>
                  <a:pt x="5925258" y="5147769"/>
                </a:lnTo>
                <a:lnTo>
                  <a:pt x="4576648" y="2583574"/>
                </a:lnTo>
                <a:lnTo>
                  <a:pt x="4573436" y="2597778"/>
                </a:lnTo>
                <a:lnTo>
                  <a:pt x="5365626" y="5147732"/>
                </a:lnTo>
                <a:lnTo>
                  <a:pt x="5148352" y="5147731"/>
                </a:lnTo>
                <a:lnTo>
                  <a:pt x="4572592" y="2601509"/>
                </a:lnTo>
                <a:lnTo>
                  <a:pt x="3996832" y="5147731"/>
                </a:lnTo>
                <a:lnTo>
                  <a:pt x="3779558" y="5147732"/>
                </a:lnTo>
                <a:lnTo>
                  <a:pt x="4571749" y="2597778"/>
                </a:lnTo>
                <a:lnTo>
                  <a:pt x="4568537" y="2583574"/>
                </a:lnTo>
                <a:lnTo>
                  <a:pt x="3219926" y="5147769"/>
                </a:lnTo>
                <a:lnTo>
                  <a:pt x="2949504" y="5147769"/>
                </a:lnTo>
                <a:lnTo>
                  <a:pt x="4568373" y="2582849"/>
                </a:lnTo>
                <a:lnTo>
                  <a:pt x="4567236" y="2577822"/>
                </a:lnTo>
                <a:lnTo>
                  <a:pt x="4568658" y="2582398"/>
                </a:lnTo>
                <a:close/>
                <a:moveTo>
                  <a:pt x="4575557" y="2575085"/>
                </a:moveTo>
                <a:lnTo>
                  <a:pt x="7359080" y="5147393"/>
                </a:lnTo>
                <a:lnTo>
                  <a:pt x="6952676" y="5147393"/>
                </a:lnTo>
                <a:close/>
                <a:moveTo>
                  <a:pt x="4569627" y="2575085"/>
                </a:moveTo>
                <a:lnTo>
                  <a:pt x="2192508" y="5147393"/>
                </a:lnTo>
                <a:lnTo>
                  <a:pt x="1786104" y="5147393"/>
                </a:lnTo>
                <a:close/>
                <a:moveTo>
                  <a:pt x="4575024" y="2574459"/>
                </a:moveTo>
                <a:lnTo>
                  <a:pt x="4578940" y="2575344"/>
                </a:lnTo>
                <a:lnTo>
                  <a:pt x="4578048" y="2574781"/>
                </a:lnTo>
                <a:lnTo>
                  <a:pt x="4579253" y="2575415"/>
                </a:lnTo>
                <a:lnTo>
                  <a:pt x="9145184" y="3607878"/>
                </a:lnTo>
                <a:lnTo>
                  <a:pt x="9145184" y="3994264"/>
                </a:lnTo>
                <a:lnTo>
                  <a:pt x="4580914" y="2576289"/>
                </a:lnTo>
                <a:lnTo>
                  <a:pt x="9144554" y="4976484"/>
                </a:lnTo>
                <a:lnTo>
                  <a:pt x="9144554" y="5147483"/>
                </a:lnTo>
                <a:lnTo>
                  <a:pt x="8654212" y="5147483"/>
                </a:lnTo>
                <a:lnTo>
                  <a:pt x="4579973" y="2575996"/>
                </a:lnTo>
                <a:close/>
                <a:moveTo>
                  <a:pt x="4570160" y="2574459"/>
                </a:moveTo>
                <a:lnTo>
                  <a:pt x="4565211" y="2575996"/>
                </a:lnTo>
                <a:lnTo>
                  <a:pt x="490972" y="5147483"/>
                </a:lnTo>
                <a:lnTo>
                  <a:pt x="629" y="5147483"/>
                </a:lnTo>
                <a:lnTo>
                  <a:pt x="630" y="4976484"/>
                </a:lnTo>
                <a:lnTo>
                  <a:pt x="4564270" y="2576289"/>
                </a:lnTo>
                <a:lnTo>
                  <a:pt x="0" y="3994264"/>
                </a:lnTo>
                <a:lnTo>
                  <a:pt x="0" y="3607878"/>
                </a:lnTo>
                <a:lnTo>
                  <a:pt x="4565931" y="2575415"/>
                </a:lnTo>
                <a:lnTo>
                  <a:pt x="4567137" y="2574781"/>
                </a:lnTo>
                <a:lnTo>
                  <a:pt x="4566244" y="2575344"/>
                </a:lnTo>
                <a:close/>
                <a:moveTo>
                  <a:pt x="630" y="286"/>
                </a:moveTo>
                <a:lnTo>
                  <a:pt x="490972" y="286"/>
                </a:lnTo>
                <a:lnTo>
                  <a:pt x="4565212" y="2571773"/>
                </a:lnTo>
                <a:lnTo>
                  <a:pt x="4567326" y="2572430"/>
                </a:lnTo>
                <a:lnTo>
                  <a:pt x="4569443" y="2572513"/>
                </a:lnTo>
                <a:lnTo>
                  <a:pt x="1786104" y="376"/>
                </a:lnTo>
                <a:lnTo>
                  <a:pt x="2192508" y="376"/>
                </a:lnTo>
                <a:lnTo>
                  <a:pt x="4569471" y="2572514"/>
                </a:lnTo>
                <a:lnTo>
                  <a:pt x="4571301" y="2572587"/>
                </a:lnTo>
                <a:lnTo>
                  <a:pt x="4569599" y="2572654"/>
                </a:lnTo>
                <a:lnTo>
                  <a:pt x="4569627" y="2572684"/>
                </a:lnTo>
                <a:lnTo>
                  <a:pt x="4569595" y="2572654"/>
                </a:lnTo>
                <a:lnTo>
                  <a:pt x="4568222" y="2572708"/>
                </a:lnTo>
                <a:lnTo>
                  <a:pt x="4570160" y="2573310"/>
                </a:lnTo>
                <a:lnTo>
                  <a:pt x="4567604" y="2572732"/>
                </a:lnTo>
                <a:lnTo>
                  <a:pt x="4566783" y="2572765"/>
                </a:lnTo>
                <a:lnTo>
                  <a:pt x="4567137" y="2572988"/>
                </a:lnTo>
                <a:lnTo>
                  <a:pt x="4566717" y="2572767"/>
                </a:lnTo>
                <a:lnTo>
                  <a:pt x="1205" y="2752816"/>
                </a:lnTo>
                <a:lnTo>
                  <a:pt x="1205" y="2392358"/>
                </a:lnTo>
                <a:lnTo>
                  <a:pt x="4565974" y="2572377"/>
                </a:lnTo>
                <a:lnTo>
                  <a:pt x="4565931" y="2572354"/>
                </a:lnTo>
                <a:lnTo>
                  <a:pt x="0" y="1539891"/>
                </a:lnTo>
                <a:lnTo>
                  <a:pt x="0" y="1153505"/>
                </a:lnTo>
                <a:lnTo>
                  <a:pt x="4564271" y="2571481"/>
                </a:lnTo>
                <a:lnTo>
                  <a:pt x="630" y="171286"/>
                </a:lnTo>
                <a:close/>
                <a:moveTo>
                  <a:pt x="9144554" y="286"/>
                </a:moveTo>
                <a:lnTo>
                  <a:pt x="9144554" y="171286"/>
                </a:lnTo>
                <a:lnTo>
                  <a:pt x="4580915" y="2571480"/>
                </a:lnTo>
                <a:lnTo>
                  <a:pt x="9145184" y="1153505"/>
                </a:lnTo>
                <a:lnTo>
                  <a:pt x="9145184" y="1539891"/>
                </a:lnTo>
                <a:lnTo>
                  <a:pt x="4579254" y="2572354"/>
                </a:lnTo>
                <a:lnTo>
                  <a:pt x="4579211" y="2572377"/>
                </a:lnTo>
                <a:lnTo>
                  <a:pt x="9143978" y="2392358"/>
                </a:lnTo>
                <a:lnTo>
                  <a:pt x="9143979" y="2752816"/>
                </a:lnTo>
                <a:lnTo>
                  <a:pt x="4578467" y="2572767"/>
                </a:lnTo>
                <a:lnTo>
                  <a:pt x="4578048" y="2572988"/>
                </a:lnTo>
                <a:lnTo>
                  <a:pt x="4578402" y="2572765"/>
                </a:lnTo>
                <a:lnTo>
                  <a:pt x="4577580" y="2572732"/>
                </a:lnTo>
                <a:lnTo>
                  <a:pt x="4575024" y="2573310"/>
                </a:lnTo>
                <a:lnTo>
                  <a:pt x="4576963" y="2572708"/>
                </a:lnTo>
                <a:lnTo>
                  <a:pt x="4575590" y="2572654"/>
                </a:lnTo>
                <a:lnTo>
                  <a:pt x="4575557" y="2572684"/>
                </a:lnTo>
                <a:lnTo>
                  <a:pt x="4575585" y="2572654"/>
                </a:lnTo>
                <a:lnTo>
                  <a:pt x="4573884" y="2572587"/>
                </a:lnTo>
                <a:lnTo>
                  <a:pt x="4575714" y="2572515"/>
                </a:lnTo>
                <a:lnTo>
                  <a:pt x="6952676" y="376"/>
                </a:lnTo>
                <a:lnTo>
                  <a:pt x="7359080" y="376"/>
                </a:lnTo>
                <a:lnTo>
                  <a:pt x="4575742" y="2572513"/>
                </a:lnTo>
                <a:lnTo>
                  <a:pt x="4577858" y="2572430"/>
                </a:lnTo>
                <a:lnTo>
                  <a:pt x="4579973" y="2571773"/>
                </a:lnTo>
                <a:lnTo>
                  <a:pt x="8654212" y="286"/>
                </a:lnTo>
                <a:close/>
                <a:moveTo>
                  <a:pt x="3219926" y="0"/>
                </a:moveTo>
                <a:lnTo>
                  <a:pt x="4568537" y="2564195"/>
                </a:lnTo>
                <a:lnTo>
                  <a:pt x="4571749" y="2549991"/>
                </a:lnTo>
                <a:lnTo>
                  <a:pt x="3779558" y="38"/>
                </a:lnTo>
                <a:lnTo>
                  <a:pt x="3996832" y="38"/>
                </a:lnTo>
                <a:lnTo>
                  <a:pt x="4572260" y="2544793"/>
                </a:lnTo>
                <a:lnTo>
                  <a:pt x="4471935" y="837"/>
                </a:lnTo>
                <a:lnTo>
                  <a:pt x="4674477" y="837"/>
                </a:lnTo>
                <a:lnTo>
                  <a:pt x="4574412" y="2538215"/>
                </a:lnTo>
                <a:lnTo>
                  <a:pt x="5148352" y="38"/>
                </a:lnTo>
                <a:lnTo>
                  <a:pt x="5365626" y="38"/>
                </a:lnTo>
                <a:lnTo>
                  <a:pt x="4574021" y="2548106"/>
                </a:lnTo>
                <a:lnTo>
                  <a:pt x="4573871" y="2551916"/>
                </a:lnTo>
                <a:lnTo>
                  <a:pt x="4576648" y="2564195"/>
                </a:lnTo>
                <a:lnTo>
                  <a:pt x="5925258" y="0"/>
                </a:lnTo>
                <a:lnTo>
                  <a:pt x="6195680" y="0"/>
                </a:lnTo>
                <a:lnTo>
                  <a:pt x="4576812" y="2564920"/>
                </a:lnTo>
                <a:lnTo>
                  <a:pt x="4577948" y="2569947"/>
                </a:lnTo>
                <a:lnTo>
                  <a:pt x="4576527" y="2565371"/>
                </a:lnTo>
                <a:lnTo>
                  <a:pt x="4573542" y="2570100"/>
                </a:lnTo>
                <a:lnTo>
                  <a:pt x="4576342" y="2564777"/>
                </a:lnTo>
                <a:lnTo>
                  <a:pt x="4573699" y="2556271"/>
                </a:lnTo>
                <a:lnTo>
                  <a:pt x="4573206" y="2568777"/>
                </a:lnTo>
                <a:lnTo>
                  <a:pt x="4572575" y="2552763"/>
                </a:lnTo>
                <a:lnTo>
                  <a:pt x="4568842" y="2564777"/>
                </a:lnTo>
                <a:lnTo>
                  <a:pt x="4571642" y="2570100"/>
                </a:lnTo>
                <a:lnTo>
                  <a:pt x="4568658" y="2565371"/>
                </a:lnTo>
                <a:lnTo>
                  <a:pt x="4567236" y="2569947"/>
                </a:lnTo>
                <a:lnTo>
                  <a:pt x="4568373" y="2564920"/>
                </a:lnTo>
                <a:lnTo>
                  <a:pt x="2949504" y="0"/>
                </a:lnTo>
                <a:close/>
              </a:path>
            </a:pathLst>
          </a:custGeom>
          <a:gradFill>
            <a:gsLst>
              <a:gs pos="0">
                <a:schemeClr val="bg1">
                  <a:alpha val="1000"/>
                </a:schemeClr>
              </a:gs>
              <a:gs pos="100000">
                <a:schemeClr val="bg1">
                  <a:alpha val="1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1218883" y="1524000"/>
            <a:ext cx="9751060" cy="1992597"/>
          </a:xfrm>
        </p:spPr>
        <p:txBody>
          <a:bodyPr anchor="b" anchorCtr="0">
            <a:noAutofit/>
          </a:bodyPr>
          <a:lstStyle>
            <a:lvl1pPr algn="ctr">
              <a:defRPr sz="4400" b="0" cap="all" baseline="0"/>
            </a:lvl1pPr>
          </a:lstStyle>
          <a:p>
            <a:r>
              <a:rPr lang="en-US" smtClean="0"/>
              <a:t>Click to edit Master title style</a:t>
            </a:r>
            <a:endParaRPr/>
          </a:p>
        </p:txBody>
      </p:sp>
      <p:sp>
        <p:nvSpPr>
          <p:cNvPr id="3" name="Text Placeholder 2"/>
          <p:cNvSpPr>
            <a:spLocks noGrp="1"/>
          </p:cNvSpPr>
          <p:nvPr>
            <p:ph type="body" idx="1"/>
          </p:nvPr>
        </p:nvSpPr>
        <p:spPr>
          <a:xfrm>
            <a:off x="1218883" y="3632200"/>
            <a:ext cx="9751060" cy="1016000"/>
          </a:xfrm>
        </p:spPr>
        <p:txBody>
          <a:bodyPr anchor="t" anchorCtr="0">
            <a:noAutofit/>
          </a:bodyPr>
          <a:lstStyle>
            <a:lvl1pPr marL="0" indent="0" algn="ctr">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3B9B9059-F1D6-41D0-95CF-D21CAA096B3A}" type="datetimeFigureOut">
              <a:rPr lang="en-US"/>
              <a:pPr/>
              <a:t>12/12/2016</a:t>
            </a:fld>
            <a:endParaRPr/>
          </a:p>
        </p:txBody>
      </p:sp>
      <p:sp>
        <p:nvSpPr>
          <p:cNvPr id="6" name="Slide Number Placeholder 5"/>
          <p:cNvSpPr>
            <a:spLocks noGrp="1"/>
          </p:cNvSpPr>
          <p:nvPr>
            <p:ph type="sldNum" sz="quarter" idx="12"/>
          </p:nvPr>
        </p:nvSpPr>
        <p:spPr/>
        <p:txBody>
          <a:bodyPr/>
          <a:lstStyle/>
          <a:p>
            <a:fld id="{E5FD5434-F838-4DD4-A17B-1CB1A1850DF4}"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162" y="1803401"/>
            <a:ext cx="4977104" cy="4470400"/>
          </a:xfrm>
        </p:spPr>
        <p:txBody>
          <a:bodyPr>
            <a:normAutofit/>
          </a:bodyPr>
          <a:lstStyle>
            <a:lvl1pPr>
              <a:defRPr sz="2400"/>
            </a:lvl1pPr>
            <a:lvl2pPr>
              <a:defRPr sz="2000"/>
            </a:lvl2pPr>
            <a:lvl3pPr>
              <a:defRPr sz="1800"/>
            </a:lvl3pPr>
            <a:lvl4pPr>
              <a:defRPr sz="1600"/>
            </a:lvl4pPr>
            <a:lvl5pPr>
              <a:defRPr sz="1400"/>
            </a:lvl5pPr>
            <a:lvl6pPr>
              <a:defRPr sz="1400"/>
            </a:lvl6pPr>
            <a:lvl7pPr marL="2669581">
              <a:defRPr sz="1400"/>
            </a:lvl7pPr>
            <a:lvl8pPr marL="2669581">
              <a:defRPr sz="1400"/>
            </a:lvl8pPr>
            <a:lvl9pPr marL="2669581">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97559" y="1803401"/>
            <a:ext cx="4977104" cy="4470400"/>
          </a:xfrm>
        </p:spPr>
        <p:txBody>
          <a:bodyPr>
            <a:normAutofit/>
          </a:bodyPr>
          <a:lstStyle>
            <a:lvl1pPr>
              <a:defRPr sz="2400"/>
            </a:lvl1pPr>
            <a:lvl2pPr>
              <a:defRPr sz="2000"/>
            </a:lvl2pPr>
            <a:lvl3pPr>
              <a:defRPr sz="1800"/>
            </a:lvl3pPr>
            <a:lvl4pPr>
              <a:defRPr sz="1600"/>
            </a:lvl4pPr>
            <a:lvl5pPr>
              <a:defRPr sz="1400"/>
            </a:lvl5pPr>
            <a:lvl6pPr marL="2669581">
              <a:defRPr sz="1400" baseline="0"/>
            </a:lvl6pPr>
            <a:lvl7pPr marL="2669581">
              <a:defRPr sz="1400" baseline="0"/>
            </a:lvl7pPr>
            <a:lvl8pPr marL="2669581">
              <a:defRPr sz="1400" baseline="0"/>
            </a:lvl8pPr>
            <a:lvl9pPr marL="2669581">
              <a:defRPr sz="14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3B9B9059-F1D6-41D0-95CF-D21CAA096B3A}" type="datetimeFigureOut">
              <a:rPr lang="en-US"/>
              <a:pPr/>
              <a:t>12/12/2016</a:t>
            </a:fld>
            <a:endParaRPr/>
          </a:p>
        </p:txBody>
      </p:sp>
      <p:sp>
        <p:nvSpPr>
          <p:cNvPr id="7" name="Slide Number Placeholder 6"/>
          <p:cNvSpPr>
            <a:spLocks noGrp="1"/>
          </p:cNvSpPr>
          <p:nvPr>
            <p:ph type="sldNum" sz="quarter" idx="12"/>
          </p:nvPr>
        </p:nvSpPr>
        <p:spPr/>
        <p:txBody>
          <a:bodyPr/>
          <a:lstStyle/>
          <a:p>
            <a:fld id="{E5FD5434-F838-4DD4-A17B-1CB1A1850DF4}"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14162" y="1803400"/>
            <a:ext cx="4977104" cy="914400"/>
          </a:xfrm>
        </p:spPr>
        <p:txBody>
          <a:bodyPr anchor="ctr">
            <a:noAutofit/>
          </a:bodyPr>
          <a:lstStyle>
            <a:lvl1pPr marL="0" indent="0">
              <a:lnSpc>
                <a:spcPct val="80000"/>
              </a:lnSpc>
              <a:spcBef>
                <a:spcPts val="0"/>
              </a:spcBef>
              <a:buNone/>
              <a:defRPr sz="2800" b="0">
                <a:solidFill>
                  <a:schemeClr val="tx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4" name="Content Placeholder 3"/>
          <p:cNvSpPr>
            <a:spLocks noGrp="1"/>
          </p:cNvSpPr>
          <p:nvPr>
            <p:ph sz="half" idx="2"/>
          </p:nvPr>
        </p:nvSpPr>
        <p:spPr>
          <a:xfrm>
            <a:off x="914162" y="2717800"/>
            <a:ext cx="4977104" cy="3556000"/>
          </a:xfrm>
        </p:spPr>
        <p:txBody>
          <a:bodyPr>
            <a:normAutofit/>
          </a:bodyPr>
          <a:lstStyle>
            <a:lvl1pPr>
              <a:defRPr sz="2400"/>
            </a:lvl1pPr>
            <a:lvl2pPr>
              <a:defRPr sz="2000"/>
            </a:lvl2pPr>
            <a:lvl3pPr>
              <a:defRPr sz="1800"/>
            </a:lvl3pPr>
            <a:lvl4pPr>
              <a:defRPr sz="1600"/>
            </a:lvl4pPr>
            <a:lvl5pPr>
              <a:defRPr sz="1400"/>
            </a:lvl5pPr>
            <a:lvl6pPr marL="2669581">
              <a:defRPr sz="1400"/>
            </a:lvl6pPr>
            <a:lvl7pPr marL="2669581">
              <a:defRPr sz="1400"/>
            </a:lvl7pPr>
            <a:lvl8pPr marL="2669581">
              <a:defRPr sz="1400"/>
            </a:lvl8pPr>
            <a:lvl9pPr marL="2669581">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97559" y="1803400"/>
            <a:ext cx="4977104" cy="914400"/>
          </a:xfrm>
        </p:spPr>
        <p:txBody>
          <a:bodyPr anchor="ctr">
            <a:noAutofit/>
          </a:bodyPr>
          <a:lstStyle>
            <a:lvl1pPr marL="0" indent="0">
              <a:lnSpc>
                <a:spcPct val="80000"/>
              </a:lnSpc>
              <a:spcBef>
                <a:spcPts val="0"/>
              </a:spcBef>
              <a:buNone/>
              <a:defRPr sz="2800" b="0">
                <a:solidFill>
                  <a:schemeClr val="tx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Edit Master text styles</a:t>
            </a:r>
          </a:p>
        </p:txBody>
      </p:sp>
      <p:sp>
        <p:nvSpPr>
          <p:cNvPr id="6" name="Content Placeholder 5"/>
          <p:cNvSpPr>
            <a:spLocks noGrp="1"/>
          </p:cNvSpPr>
          <p:nvPr>
            <p:ph sz="quarter" idx="4"/>
          </p:nvPr>
        </p:nvSpPr>
        <p:spPr>
          <a:xfrm>
            <a:off x="6297559" y="2717800"/>
            <a:ext cx="4977104" cy="3556000"/>
          </a:xfrm>
        </p:spPr>
        <p:txBody>
          <a:bodyPr>
            <a:normAutofit/>
          </a:bodyPr>
          <a:lstStyle>
            <a:lvl1pPr>
              <a:defRPr sz="2400"/>
            </a:lvl1pPr>
            <a:lvl2pPr>
              <a:defRPr sz="2000"/>
            </a:lvl2pPr>
            <a:lvl3pPr>
              <a:defRPr sz="1800"/>
            </a:lvl3pPr>
            <a:lvl4pPr>
              <a:defRPr sz="1600"/>
            </a:lvl4pPr>
            <a:lvl5pPr>
              <a:defRPr sz="1400"/>
            </a:lvl5pPr>
            <a:lvl6pPr marL="2669581">
              <a:defRPr sz="1400"/>
            </a:lvl6pPr>
            <a:lvl7pPr marL="2669581">
              <a:defRPr sz="1400"/>
            </a:lvl7pPr>
            <a:lvl8pPr marL="2669581">
              <a:defRPr sz="1400" baseline="0"/>
            </a:lvl8pPr>
            <a:lvl9pPr marL="2669581">
              <a:defRPr sz="14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3B9B9059-F1D6-41D0-95CF-D21CAA096B3A}" type="datetimeFigureOut">
              <a:rPr lang="en-US"/>
              <a:pPr/>
              <a:t>12/12/2016</a:t>
            </a:fld>
            <a:endParaRPr/>
          </a:p>
        </p:txBody>
      </p:sp>
      <p:sp>
        <p:nvSpPr>
          <p:cNvPr id="9" name="Slide Number Placeholder 8"/>
          <p:cNvSpPr>
            <a:spLocks noGrp="1"/>
          </p:cNvSpPr>
          <p:nvPr>
            <p:ph type="sldNum" sz="quarter" idx="12"/>
          </p:nvPr>
        </p:nvSpPr>
        <p:spPr/>
        <p:txBody>
          <a:bodyPr/>
          <a:lstStyle/>
          <a:p>
            <a:fld id="{E5FD5434-F838-4DD4-A17B-1CB1A1850DF4}"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3B9B9059-F1D6-41D0-95CF-D21CAA096B3A}" type="datetimeFigureOut">
              <a:rPr lang="en-US"/>
              <a:pPr/>
              <a:t>12/12/2016</a:t>
            </a:fld>
            <a:endParaRPr/>
          </a:p>
        </p:txBody>
      </p:sp>
      <p:sp>
        <p:nvSpPr>
          <p:cNvPr id="5" name="Slide Number Placeholder 4"/>
          <p:cNvSpPr>
            <a:spLocks noGrp="1"/>
          </p:cNvSpPr>
          <p:nvPr>
            <p:ph type="sldNum" sz="quarter" idx="12"/>
          </p:nvPr>
        </p:nvSpPr>
        <p:spPr/>
        <p:txBody>
          <a:bodyPr/>
          <a:lstStyle/>
          <a:p>
            <a:fld id="{E5FD5434-F838-4DD4-A17B-1CB1A1850DF4}" type="slidenum">
              <a:rPr/>
              <a:pPr/>
              <a:t>‹#›</a:t>
            </a:fld>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21163" y="482600"/>
            <a:ext cx="3961368" cy="1422400"/>
          </a:xfrm>
        </p:spPr>
        <p:txBody>
          <a:bodyPr anchor="b">
            <a:noAutofit/>
          </a:bodyPr>
          <a:lstStyle>
            <a:lvl1pPr algn="l">
              <a:defRPr sz="3200" b="0"/>
            </a:lvl1pPr>
          </a:lstStyle>
          <a:p>
            <a:r>
              <a:rPr lang="en-US" smtClean="0"/>
              <a:t>Click to edit Master title style</a:t>
            </a:r>
            <a:endParaRPr/>
          </a:p>
        </p:txBody>
      </p:sp>
      <p:sp>
        <p:nvSpPr>
          <p:cNvPr id="20" name="Rectangle 19"/>
          <p:cNvSpPr/>
          <p:nvPr/>
        </p:nvSpPr>
        <p:spPr>
          <a:xfrm>
            <a:off x="0" y="-1115"/>
            <a:ext cx="7618016" cy="6859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 name="Content Placeholder 2"/>
          <p:cNvSpPr>
            <a:spLocks noGrp="1"/>
          </p:cNvSpPr>
          <p:nvPr>
            <p:ph idx="1"/>
          </p:nvPr>
        </p:nvSpPr>
        <p:spPr bwMode="white">
          <a:xfrm>
            <a:off x="507868" y="482600"/>
            <a:ext cx="6602280" cy="5842001"/>
          </a:xfrm>
        </p:spPr>
        <p:txBody>
          <a:bodyPr>
            <a:norm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821163" y="2108200"/>
            <a:ext cx="3961368" cy="4267200"/>
          </a:xfrm>
        </p:spPr>
        <p:txBody>
          <a:bodyPr anchor="t" anchorCtr="0">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Isosceles Triangle 5"/>
          <p:cNvSpPr/>
          <p:nvPr/>
        </p:nvSpPr>
        <p:spPr>
          <a:xfrm>
            <a:off x="-1607" y="-1115"/>
            <a:ext cx="12190403" cy="6863692"/>
          </a:xfrm>
          <a:custGeom>
            <a:avLst/>
            <a:gdLst/>
            <a:ahLst/>
            <a:cxnLst/>
            <a:rect l="l" t="t" r="r" b="b"/>
            <a:pathLst>
              <a:path w="9145184" h="5147769">
                <a:moveTo>
                  <a:pt x="4573206" y="2611793"/>
                </a:moveTo>
                <a:lnTo>
                  <a:pt x="4673081" y="5144337"/>
                </a:lnTo>
                <a:lnTo>
                  <a:pt x="4473331" y="5144337"/>
                </a:lnTo>
                <a:close/>
                <a:moveTo>
                  <a:pt x="4571642" y="2577669"/>
                </a:moveTo>
                <a:lnTo>
                  <a:pt x="4568842" y="2582993"/>
                </a:lnTo>
                <a:lnTo>
                  <a:pt x="4572592" y="2595063"/>
                </a:lnTo>
                <a:lnTo>
                  <a:pt x="4576342" y="2582993"/>
                </a:lnTo>
                <a:lnTo>
                  <a:pt x="4573542" y="2577669"/>
                </a:lnTo>
                <a:lnTo>
                  <a:pt x="4576527" y="2582398"/>
                </a:lnTo>
                <a:lnTo>
                  <a:pt x="4577948" y="2577822"/>
                </a:lnTo>
                <a:lnTo>
                  <a:pt x="4576812" y="2582849"/>
                </a:lnTo>
                <a:lnTo>
                  <a:pt x="6195680" y="5147769"/>
                </a:lnTo>
                <a:lnTo>
                  <a:pt x="5925258" y="5147769"/>
                </a:lnTo>
                <a:lnTo>
                  <a:pt x="4576648" y="2583574"/>
                </a:lnTo>
                <a:lnTo>
                  <a:pt x="4573436" y="2597778"/>
                </a:lnTo>
                <a:lnTo>
                  <a:pt x="5365626" y="5147732"/>
                </a:lnTo>
                <a:lnTo>
                  <a:pt x="5148352" y="5147731"/>
                </a:lnTo>
                <a:lnTo>
                  <a:pt x="4572592" y="2601509"/>
                </a:lnTo>
                <a:lnTo>
                  <a:pt x="3996832" y="5147731"/>
                </a:lnTo>
                <a:lnTo>
                  <a:pt x="3779558" y="5147732"/>
                </a:lnTo>
                <a:lnTo>
                  <a:pt x="4571749" y="2597778"/>
                </a:lnTo>
                <a:lnTo>
                  <a:pt x="4568537" y="2583574"/>
                </a:lnTo>
                <a:lnTo>
                  <a:pt x="3219926" y="5147769"/>
                </a:lnTo>
                <a:lnTo>
                  <a:pt x="2949504" y="5147769"/>
                </a:lnTo>
                <a:lnTo>
                  <a:pt x="4568373" y="2582849"/>
                </a:lnTo>
                <a:lnTo>
                  <a:pt x="4567236" y="2577822"/>
                </a:lnTo>
                <a:lnTo>
                  <a:pt x="4568658" y="2582398"/>
                </a:lnTo>
                <a:close/>
                <a:moveTo>
                  <a:pt x="4575557" y="2575085"/>
                </a:moveTo>
                <a:lnTo>
                  <a:pt x="7359080" y="5147393"/>
                </a:lnTo>
                <a:lnTo>
                  <a:pt x="6952676" y="5147393"/>
                </a:lnTo>
                <a:close/>
                <a:moveTo>
                  <a:pt x="4569627" y="2575085"/>
                </a:moveTo>
                <a:lnTo>
                  <a:pt x="2192508" y="5147393"/>
                </a:lnTo>
                <a:lnTo>
                  <a:pt x="1786104" y="5147393"/>
                </a:lnTo>
                <a:close/>
                <a:moveTo>
                  <a:pt x="4575024" y="2574459"/>
                </a:moveTo>
                <a:lnTo>
                  <a:pt x="4578940" y="2575344"/>
                </a:lnTo>
                <a:lnTo>
                  <a:pt x="4578048" y="2574781"/>
                </a:lnTo>
                <a:lnTo>
                  <a:pt x="4579253" y="2575415"/>
                </a:lnTo>
                <a:lnTo>
                  <a:pt x="9145184" y="3607878"/>
                </a:lnTo>
                <a:lnTo>
                  <a:pt x="9145184" y="3994264"/>
                </a:lnTo>
                <a:lnTo>
                  <a:pt x="4580914" y="2576289"/>
                </a:lnTo>
                <a:lnTo>
                  <a:pt x="9144554" y="4976484"/>
                </a:lnTo>
                <a:lnTo>
                  <a:pt x="9144554" y="5147483"/>
                </a:lnTo>
                <a:lnTo>
                  <a:pt x="8654212" y="5147483"/>
                </a:lnTo>
                <a:lnTo>
                  <a:pt x="4579973" y="2575996"/>
                </a:lnTo>
                <a:close/>
                <a:moveTo>
                  <a:pt x="4570160" y="2574459"/>
                </a:moveTo>
                <a:lnTo>
                  <a:pt x="4565211" y="2575996"/>
                </a:lnTo>
                <a:lnTo>
                  <a:pt x="490972" y="5147483"/>
                </a:lnTo>
                <a:lnTo>
                  <a:pt x="629" y="5147483"/>
                </a:lnTo>
                <a:lnTo>
                  <a:pt x="630" y="4976484"/>
                </a:lnTo>
                <a:lnTo>
                  <a:pt x="4564270" y="2576289"/>
                </a:lnTo>
                <a:lnTo>
                  <a:pt x="0" y="3994264"/>
                </a:lnTo>
                <a:lnTo>
                  <a:pt x="0" y="3607878"/>
                </a:lnTo>
                <a:lnTo>
                  <a:pt x="4565931" y="2575415"/>
                </a:lnTo>
                <a:lnTo>
                  <a:pt x="4567137" y="2574781"/>
                </a:lnTo>
                <a:lnTo>
                  <a:pt x="4566244" y="2575344"/>
                </a:lnTo>
                <a:close/>
                <a:moveTo>
                  <a:pt x="630" y="286"/>
                </a:moveTo>
                <a:lnTo>
                  <a:pt x="490972" y="286"/>
                </a:lnTo>
                <a:lnTo>
                  <a:pt x="4565212" y="2571773"/>
                </a:lnTo>
                <a:lnTo>
                  <a:pt x="4567326" y="2572430"/>
                </a:lnTo>
                <a:lnTo>
                  <a:pt x="4569443" y="2572513"/>
                </a:lnTo>
                <a:lnTo>
                  <a:pt x="1786104" y="376"/>
                </a:lnTo>
                <a:lnTo>
                  <a:pt x="2192508" y="376"/>
                </a:lnTo>
                <a:lnTo>
                  <a:pt x="4569471" y="2572514"/>
                </a:lnTo>
                <a:lnTo>
                  <a:pt x="4571301" y="2572587"/>
                </a:lnTo>
                <a:lnTo>
                  <a:pt x="4569599" y="2572654"/>
                </a:lnTo>
                <a:lnTo>
                  <a:pt x="4569627" y="2572684"/>
                </a:lnTo>
                <a:lnTo>
                  <a:pt x="4569595" y="2572654"/>
                </a:lnTo>
                <a:lnTo>
                  <a:pt x="4568222" y="2572708"/>
                </a:lnTo>
                <a:lnTo>
                  <a:pt x="4570160" y="2573310"/>
                </a:lnTo>
                <a:lnTo>
                  <a:pt x="4567604" y="2572732"/>
                </a:lnTo>
                <a:lnTo>
                  <a:pt x="4566783" y="2572765"/>
                </a:lnTo>
                <a:lnTo>
                  <a:pt x="4567137" y="2572988"/>
                </a:lnTo>
                <a:lnTo>
                  <a:pt x="4566717" y="2572767"/>
                </a:lnTo>
                <a:lnTo>
                  <a:pt x="1205" y="2752816"/>
                </a:lnTo>
                <a:lnTo>
                  <a:pt x="1205" y="2392358"/>
                </a:lnTo>
                <a:lnTo>
                  <a:pt x="4565974" y="2572377"/>
                </a:lnTo>
                <a:lnTo>
                  <a:pt x="4565931" y="2572354"/>
                </a:lnTo>
                <a:lnTo>
                  <a:pt x="0" y="1539891"/>
                </a:lnTo>
                <a:lnTo>
                  <a:pt x="0" y="1153505"/>
                </a:lnTo>
                <a:lnTo>
                  <a:pt x="4564271" y="2571481"/>
                </a:lnTo>
                <a:lnTo>
                  <a:pt x="630" y="171286"/>
                </a:lnTo>
                <a:close/>
                <a:moveTo>
                  <a:pt x="9144554" y="286"/>
                </a:moveTo>
                <a:lnTo>
                  <a:pt x="9144554" y="171286"/>
                </a:lnTo>
                <a:lnTo>
                  <a:pt x="4580915" y="2571480"/>
                </a:lnTo>
                <a:lnTo>
                  <a:pt x="9145184" y="1153505"/>
                </a:lnTo>
                <a:lnTo>
                  <a:pt x="9145184" y="1539891"/>
                </a:lnTo>
                <a:lnTo>
                  <a:pt x="4579254" y="2572354"/>
                </a:lnTo>
                <a:lnTo>
                  <a:pt x="4579211" y="2572377"/>
                </a:lnTo>
                <a:lnTo>
                  <a:pt x="9143978" y="2392358"/>
                </a:lnTo>
                <a:lnTo>
                  <a:pt x="9143979" y="2752816"/>
                </a:lnTo>
                <a:lnTo>
                  <a:pt x="4578467" y="2572767"/>
                </a:lnTo>
                <a:lnTo>
                  <a:pt x="4578048" y="2572988"/>
                </a:lnTo>
                <a:lnTo>
                  <a:pt x="4578402" y="2572765"/>
                </a:lnTo>
                <a:lnTo>
                  <a:pt x="4577580" y="2572732"/>
                </a:lnTo>
                <a:lnTo>
                  <a:pt x="4575024" y="2573310"/>
                </a:lnTo>
                <a:lnTo>
                  <a:pt x="4576963" y="2572708"/>
                </a:lnTo>
                <a:lnTo>
                  <a:pt x="4575590" y="2572654"/>
                </a:lnTo>
                <a:lnTo>
                  <a:pt x="4575557" y="2572684"/>
                </a:lnTo>
                <a:lnTo>
                  <a:pt x="4575585" y="2572654"/>
                </a:lnTo>
                <a:lnTo>
                  <a:pt x="4573884" y="2572587"/>
                </a:lnTo>
                <a:lnTo>
                  <a:pt x="4575714" y="2572515"/>
                </a:lnTo>
                <a:lnTo>
                  <a:pt x="6952676" y="376"/>
                </a:lnTo>
                <a:lnTo>
                  <a:pt x="7359080" y="376"/>
                </a:lnTo>
                <a:lnTo>
                  <a:pt x="4575742" y="2572513"/>
                </a:lnTo>
                <a:lnTo>
                  <a:pt x="4577858" y="2572430"/>
                </a:lnTo>
                <a:lnTo>
                  <a:pt x="4579973" y="2571773"/>
                </a:lnTo>
                <a:lnTo>
                  <a:pt x="8654212" y="286"/>
                </a:lnTo>
                <a:close/>
                <a:moveTo>
                  <a:pt x="3219926" y="0"/>
                </a:moveTo>
                <a:lnTo>
                  <a:pt x="4568537" y="2564195"/>
                </a:lnTo>
                <a:lnTo>
                  <a:pt x="4571749" y="2549991"/>
                </a:lnTo>
                <a:lnTo>
                  <a:pt x="3779558" y="38"/>
                </a:lnTo>
                <a:lnTo>
                  <a:pt x="3996832" y="38"/>
                </a:lnTo>
                <a:lnTo>
                  <a:pt x="4572260" y="2544793"/>
                </a:lnTo>
                <a:lnTo>
                  <a:pt x="4471935" y="837"/>
                </a:lnTo>
                <a:lnTo>
                  <a:pt x="4674477" y="837"/>
                </a:lnTo>
                <a:lnTo>
                  <a:pt x="4574412" y="2538215"/>
                </a:lnTo>
                <a:lnTo>
                  <a:pt x="5148352" y="38"/>
                </a:lnTo>
                <a:lnTo>
                  <a:pt x="5365626" y="38"/>
                </a:lnTo>
                <a:lnTo>
                  <a:pt x="4574021" y="2548106"/>
                </a:lnTo>
                <a:lnTo>
                  <a:pt x="4573871" y="2551916"/>
                </a:lnTo>
                <a:lnTo>
                  <a:pt x="4576648" y="2564195"/>
                </a:lnTo>
                <a:lnTo>
                  <a:pt x="5925258" y="0"/>
                </a:lnTo>
                <a:lnTo>
                  <a:pt x="6195680" y="0"/>
                </a:lnTo>
                <a:lnTo>
                  <a:pt x="4576812" y="2564920"/>
                </a:lnTo>
                <a:lnTo>
                  <a:pt x="4577948" y="2569947"/>
                </a:lnTo>
                <a:lnTo>
                  <a:pt x="4576527" y="2565371"/>
                </a:lnTo>
                <a:lnTo>
                  <a:pt x="4573542" y="2570100"/>
                </a:lnTo>
                <a:lnTo>
                  <a:pt x="4576342" y="2564777"/>
                </a:lnTo>
                <a:lnTo>
                  <a:pt x="4573699" y="2556271"/>
                </a:lnTo>
                <a:lnTo>
                  <a:pt x="4573206" y="2568777"/>
                </a:lnTo>
                <a:lnTo>
                  <a:pt x="4572575" y="2552763"/>
                </a:lnTo>
                <a:lnTo>
                  <a:pt x="4568842" y="2564777"/>
                </a:lnTo>
                <a:lnTo>
                  <a:pt x="4571642" y="2570100"/>
                </a:lnTo>
                <a:lnTo>
                  <a:pt x="4568658" y="2565371"/>
                </a:lnTo>
                <a:lnTo>
                  <a:pt x="4567236" y="2569947"/>
                </a:lnTo>
                <a:lnTo>
                  <a:pt x="4568373" y="2564920"/>
                </a:lnTo>
                <a:lnTo>
                  <a:pt x="2949504" y="0"/>
                </a:lnTo>
                <a:close/>
              </a:path>
            </a:pathLst>
          </a:custGeom>
          <a:gradFill>
            <a:gsLst>
              <a:gs pos="0">
                <a:schemeClr val="bg1">
                  <a:alpha val="1000"/>
                </a:schemeClr>
              </a:gs>
              <a:gs pos="100000">
                <a:schemeClr val="bg1">
                  <a:alpha val="1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6399133" y="1905000"/>
            <a:ext cx="5180251" cy="1727200"/>
          </a:xfrm>
        </p:spPr>
        <p:txBody>
          <a:bodyPr anchor="b" anchorCtr="0">
            <a:normAutofit/>
          </a:bodyPr>
          <a:lstStyle>
            <a:lvl1pPr algn="l">
              <a:defRPr sz="3200" b="0"/>
            </a:lvl1pPr>
          </a:lstStyle>
          <a:p>
            <a:r>
              <a:rPr lang="en-US" smtClean="0"/>
              <a:t>Click to edit Master title style</a:t>
            </a:r>
            <a:endParaRPr/>
          </a:p>
        </p:txBody>
      </p:sp>
      <p:sp>
        <p:nvSpPr>
          <p:cNvPr id="9" name="Rectangle 8"/>
          <p:cNvSpPr/>
          <p:nvPr/>
        </p:nvSpPr>
        <p:spPr>
          <a:xfrm>
            <a:off x="0" y="-1115"/>
            <a:ext cx="6093594" cy="6859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 name="Picture Placeholder 2" descr="An empty placeholder to add an image. Click on the placeholder and select the image that you wish to add.&#10;"/>
          <p:cNvSpPr>
            <a:spLocks noGrp="1"/>
          </p:cNvSpPr>
          <p:nvPr>
            <p:ph type="pic" idx="1"/>
          </p:nvPr>
        </p:nvSpPr>
        <p:spPr>
          <a:xfrm>
            <a:off x="507869" y="482601"/>
            <a:ext cx="5077859" cy="5862706"/>
          </a:xfrm>
          <a:noFill/>
          <a:ln w="9525">
            <a:noFill/>
            <a:miter lim="800000"/>
          </a:ln>
          <a:effectLst/>
        </p:spPr>
        <p:txBody>
          <a:bodyPr>
            <a:normAutofit/>
          </a:bodyPr>
          <a:lstStyle>
            <a:lvl1pPr marL="0" indent="0" algn="ctr">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6399133" y="3733800"/>
            <a:ext cx="5180251" cy="1727200"/>
          </a:xfrm>
        </p:spPr>
        <p:txBody>
          <a:bodyPr>
            <a:normAutofit/>
          </a:bodyPr>
          <a:lstStyle>
            <a:lvl1pPr marL="0" indent="0">
              <a:spcBef>
                <a:spcPts val="1600"/>
              </a:spcBef>
              <a:buNone/>
              <a:defRPr sz="2000">
                <a:solidFill>
                  <a:schemeClr val="tx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Edit Master text styles</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162" y="482600"/>
            <a:ext cx="10360501" cy="1219200"/>
          </a:xfrm>
          <a:prstGeom prst="rect">
            <a:avLst/>
          </a:prstGeom>
          <a:effectLst/>
        </p:spPr>
        <p:txBody>
          <a:bodyPr vert="horz" lIns="121899" tIns="60949" rIns="121899" bIns="60949"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914162" y="1803401"/>
            <a:ext cx="10360501" cy="44704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914162" y="6375400"/>
            <a:ext cx="7414869" cy="195072"/>
          </a:xfrm>
          <a:prstGeom prst="rect">
            <a:avLst/>
          </a:prstGeom>
        </p:spPr>
        <p:txBody>
          <a:bodyPr vert="horz" lIns="121899" tIns="60949" rIns="121899" bIns="60949" rtlCol="0" anchor="ctr"/>
          <a:lstStyle>
            <a:lvl1pPr algn="l">
              <a:defRPr sz="1100">
                <a:solidFill>
                  <a:schemeClr val="tx1"/>
                </a:solidFill>
              </a:defRPr>
            </a:lvl1pPr>
          </a:lstStyle>
          <a:p>
            <a:endParaRPr/>
          </a:p>
        </p:txBody>
      </p:sp>
      <p:sp>
        <p:nvSpPr>
          <p:cNvPr id="4" name="Date Placeholder 3"/>
          <p:cNvSpPr>
            <a:spLocks noGrp="1"/>
          </p:cNvSpPr>
          <p:nvPr>
            <p:ph type="dt" sz="half" idx="2"/>
          </p:nvPr>
        </p:nvSpPr>
        <p:spPr>
          <a:xfrm>
            <a:off x="8735324" y="6375400"/>
            <a:ext cx="1422030" cy="195072"/>
          </a:xfrm>
          <a:prstGeom prst="rect">
            <a:avLst/>
          </a:prstGeom>
        </p:spPr>
        <p:txBody>
          <a:bodyPr vert="horz" lIns="121899" tIns="60949" rIns="121899" bIns="60949" rtlCol="0" anchor="ctr"/>
          <a:lstStyle>
            <a:lvl1pPr algn="r">
              <a:defRPr sz="1100">
                <a:solidFill>
                  <a:schemeClr val="tx1"/>
                </a:solidFill>
              </a:defRPr>
            </a:lvl1pPr>
          </a:lstStyle>
          <a:p>
            <a:fld id="{3B9B9059-F1D6-41D0-95CF-D21CAA096B3A}" type="datetimeFigureOut">
              <a:rPr lang="en-US"/>
              <a:pPr/>
              <a:t>12/12/2016</a:t>
            </a:fld>
            <a:endParaRPr/>
          </a:p>
        </p:txBody>
      </p:sp>
      <p:sp>
        <p:nvSpPr>
          <p:cNvPr id="6" name="Slide Number Placeholder 5"/>
          <p:cNvSpPr>
            <a:spLocks noGrp="1"/>
          </p:cNvSpPr>
          <p:nvPr>
            <p:ph type="sldNum" sz="quarter" idx="4"/>
          </p:nvPr>
        </p:nvSpPr>
        <p:spPr>
          <a:xfrm>
            <a:off x="10441760" y="6375400"/>
            <a:ext cx="832903" cy="195072"/>
          </a:xfrm>
          <a:prstGeom prst="rect">
            <a:avLst/>
          </a:prstGeom>
        </p:spPr>
        <p:txBody>
          <a:bodyPr vert="horz" lIns="121899" tIns="60949" rIns="121899" bIns="60949" rtlCol="0" anchor="ctr"/>
          <a:lstStyle>
            <a:lvl1pPr algn="r">
              <a:defRPr sz="1100">
                <a:solidFill>
                  <a:schemeClr val="tx1"/>
                </a:solidFill>
              </a:defRPr>
            </a:lvl1pPr>
          </a:lstStyle>
          <a:p>
            <a:fld id="{E5FD5434-F838-4DD4-A17B-1CB1A1850DF4}" type="slidenum">
              <a:rPr/>
              <a:pPr/>
              <a:t>‹#›</a:t>
            </a:fld>
            <a:endParaRPr/>
          </a:p>
        </p:txBody>
      </p:sp>
    </p:spTree>
  </p:cSld>
  <p:clrMap bg1="dk1" tx1="lt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82" r:id="rId10"/>
    <p:sldLayoutId id="2147483678" r:id="rId11"/>
    <p:sldLayoutId id="2147483679" r:id="rId12"/>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xStyles>
    <p:titleStyle>
      <a:lvl1pPr algn="l" defTabSz="1218987" rtl="0" eaLnBrk="1" latinLnBrk="0" hangingPunct="1">
        <a:lnSpc>
          <a:spcPct val="80000"/>
        </a:lnSpc>
        <a:spcBef>
          <a:spcPct val="0"/>
        </a:spcBef>
        <a:buNone/>
        <a:defRPr sz="3600" kern="1200" cap="all" baseline="0">
          <a:solidFill>
            <a:schemeClr val="tx1"/>
          </a:solidFill>
          <a:effectLst/>
          <a:latin typeface="+mj-lt"/>
          <a:ea typeface="+mj-ea"/>
          <a:cs typeface="+mj-cs"/>
        </a:defRPr>
      </a:lvl1pPr>
    </p:titleStyle>
    <p:bodyStyle>
      <a:lvl1pPr marL="274320" indent="-274320" algn="l" defTabSz="1218987" rtl="0" eaLnBrk="1" latinLnBrk="0" hangingPunct="1">
        <a:lnSpc>
          <a:spcPct val="90000"/>
        </a:lnSpc>
        <a:spcBef>
          <a:spcPts val="1600"/>
        </a:spcBef>
        <a:buClr>
          <a:schemeClr val="tx2"/>
        </a:buClr>
        <a:buSzPct val="90000"/>
        <a:buFont typeface="Arial" pitchFamily="34" charset="0"/>
        <a:buChar char="•"/>
        <a:defRPr sz="2800" kern="1200">
          <a:solidFill>
            <a:schemeClr val="tx1"/>
          </a:solidFill>
          <a:latin typeface="+mn-lt"/>
          <a:ea typeface="+mn-ea"/>
          <a:cs typeface="+mn-cs"/>
        </a:defRPr>
      </a:lvl1pPr>
      <a:lvl2pPr marL="548640" indent="-274320" algn="l" defTabSz="1218987" rtl="0" eaLnBrk="1" latinLnBrk="0" hangingPunct="1">
        <a:lnSpc>
          <a:spcPct val="90000"/>
        </a:lnSpc>
        <a:spcBef>
          <a:spcPts val="800"/>
        </a:spcBef>
        <a:buClr>
          <a:schemeClr val="tx2"/>
        </a:buClr>
        <a:buSzPct val="90000"/>
        <a:buFont typeface="Cambria" pitchFamily="18" charset="0"/>
        <a:buChar char="–"/>
        <a:defRPr sz="2400" kern="1200">
          <a:solidFill>
            <a:schemeClr val="tx1"/>
          </a:solidFill>
          <a:latin typeface="+mn-lt"/>
          <a:ea typeface="+mn-ea"/>
          <a:cs typeface="+mn-cs"/>
        </a:defRPr>
      </a:lvl2pPr>
      <a:lvl3pPr marL="822960" indent="-274320" algn="l" defTabSz="1218987" rtl="0" eaLnBrk="1" latinLnBrk="0" hangingPunct="1">
        <a:lnSpc>
          <a:spcPct val="90000"/>
        </a:lnSpc>
        <a:spcBef>
          <a:spcPts val="800"/>
        </a:spcBef>
        <a:buClr>
          <a:schemeClr val="tx2"/>
        </a:buClr>
        <a:buFont typeface="Arial" pitchFamily="34" charset="0"/>
        <a:buChar char="•"/>
        <a:defRPr sz="2000" kern="1200">
          <a:solidFill>
            <a:schemeClr val="tx1"/>
          </a:solidFill>
          <a:latin typeface="+mn-lt"/>
          <a:ea typeface="+mn-ea"/>
          <a:cs typeface="+mn-cs"/>
        </a:defRPr>
      </a:lvl3pPr>
      <a:lvl4pPr marL="1097280" indent="-274320" algn="l" defTabSz="1218987" rtl="0" eaLnBrk="1" latinLnBrk="0" hangingPunct="1">
        <a:lnSpc>
          <a:spcPct val="90000"/>
        </a:lnSpc>
        <a:spcBef>
          <a:spcPts val="800"/>
        </a:spcBef>
        <a:buClr>
          <a:schemeClr val="tx2"/>
        </a:buClr>
        <a:buSzPct val="100000"/>
        <a:buFont typeface="Cambria" pitchFamily="18" charset="0"/>
        <a:buChar char="–"/>
        <a:defRPr sz="1800" kern="1200">
          <a:solidFill>
            <a:schemeClr val="tx1"/>
          </a:solidFill>
          <a:latin typeface="+mn-lt"/>
          <a:ea typeface="+mn-ea"/>
          <a:cs typeface="+mn-cs"/>
        </a:defRPr>
      </a:lvl4pPr>
      <a:lvl5pPr marL="137160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5pPr>
      <a:lvl6pPr marL="1645920" indent="-274320" algn="l" defTabSz="1218987" rtl="0" eaLnBrk="1" latinLnBrk="0" hangingPunct="1">
        <a:lnSpc>
          <a:spcPct val="90000"/>
        </a:lnSpc>
        <a:spcBef>
          <a:spcPts val="800"/>
        </a:spcBef>
        <a:buClr>
          <a:schemeClr val="tx2"/>
        </a:buClr>
        <a:buSzPct val="100000"/>
        <a:buFont typeface="Cambria" pitchFamily="18" charset="0"/>
        <a:buChar char="–"/>
        <a:defRPr sz="1600" kern="1200">
          <a:solidFill>
            <a:schemeClr val="tx1"/>
          </a:solidFill>
          <a:latin typeface="+mn-lt"/>
          <a:ea typeface="+mn-ea"/>
          <a:cs typeface="+mn-cs"/>
        </a:defRPr>
      </a:lvl6pPr>
      <a:lvl7pPr marL="192024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7pPr>
      <a:lvl8pPr marL="2194560" indent="-274320" algn="l" defTabSz="1218987" rtl="0" eaLnBrk="1" latinLnBrk="0" hangingPunct="1">
        <a:lnSpc>
          <a:spcPct val="90000"/>
        </a:lnSpc>
        <a:spcBef>
          <a:spcPts val="800"/>
        </a:spcBef>
        <a:buClr>
          <a:schemeClr val="tx2"/>
        </a:buClr>
        <a:buSzPct val="100000"/>
        <a:buFont typeface="Cambria" pitchFamily="18" charset="0"/>
        <a:buChar char="–"/>
        <a:defRPr sz="1600" kern="1200">
          <a:solidFill>
            <a:schemeClr val="tx1"/>
          </a:solidFill>
          <a:latin typeface="+mn-lt"/>
          <a:ea typeface="+mn-ea"/>
          <a:cs typeface="+mn-cs"/>
        </a:defRPr>
      </a:lvl8pPr>
      <a:lvl9pPr marL="2468880" indent="-274320" algn="l" defTabSz="1218987" rtl="0" eaLnBrk="1" latinLnBrk="0" hangingPunct="1">
        <a:lnSpc>
          <a:spcPct val="90000"/>
        </a:lnSpc>
        <a:spcBef>
          <a:spcPts val="800"/>
        </a:spcBef>
        <a:buClr>
          <a:schemeClr val="tx2"/>
        </a:buClr>
        <a:buFont typeface="Arial" pitchFamily="34" charset="0"/>
        <a:buChar char="•"/>
        <a:defRPr sz="16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2.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ww.forbes.com/sites/maddieberg/2016/12/05/the-highest-paid-youtube-stars-2016-pewdiepie-remains-no-1-with-15-million/" TargetMode="External"/><Relationship Id="rId2" Type="http://schemas.openxmlformats.org/officeDocument/2006/relationships/hyperlink" Target="http://mediakix.com/2016/03/what-is-a-youtuber/" TargetMode="External"/><Relationship Id="rId1" Type="http://schemas.openxmlformats.org/officeDocument/2006/relationships/slideLayout" Target="../slideLayouts/slideLayout2.xml"/><Relationship Id="rId5" Type="http://schemas.openxmlformats.org/officeDocument/2006/relationships/hyperlink" Target="https://creatoracademy.youtube.com/page/course/production-planning" TargetMode="External"/><Relationship Id="rId4" Type="http://schemas.openxmlformats.org/officeDocument/2006/relationships/hyperlink" Target="https://www.singlegrain.com/video-marketing/20-pre-production-steps-to-video-content/"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support.google.com/youtube/answer/141808?hl=en" TargetMode="External"/><Relationship Id="rId2" Type="http://schemas.openxmlformats.org/officeDocument/2006/relationships/hyperlink" Target="http://www.gsqi.com/imd/?p=1759" TargetMode="External"/><Relationship Id="rId1" Type="http://schemas.openxmlformats.org/officeDocument/2006/relationships/slideLayout" Target="../slideLayouts/slideLayout2.xml"/><Relationship Id="rId5" Type="http://schemas.openxmlformats.org/officeDocument/2006/relationships/hyperlink" Target="https://www.youtube.com/yt/policyandsafety/communityguidelines.html" TargetMode="External"/><Relationship Id="rId4" Type="http://schemas.openxmlformats.org/officeDocument/2006/relationships/hyperlink" Target="https://support.google.com/youtube/answer/279746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latin typeface="OCR A Extended" pitchFamily="50" charset="0"/>
                <a:cs typeface="Aharoni" pitchFamily="2" charset="-79"/>
              </a:rPr>
              <a:t>How to be a </a:t>
            </a:r>
            <a:r>
              <a:rPr lang="en-US" dirty="0" err="1" smtClean="0">
                <a:latin typeface="OCR A Extended" pitchFamily="50" charset="0"/>
                <a:cs typeface="Aharoni" pitchFamily="2" charset="-79"/>
              </a:rPr>
              <a:t>youtuber</a:t>
            </a:r>
            <a:endParaRPr lang="en-US" dirty="0">
              <a:latin typeface="OCR A Extended" pitchFamily="50" charset="0"/>
              <a:cs typeface="Aharoni" pitchFamily="2" charset="-79"/>
            </a:endParaRPr>
          </a:p>
        </p:txBody>
      </p:sp>
      <p:sp>
        <p:nvSpPr>
          <p:cNvPr id="2" name="Subtitle 1"/>
          <p:cNvSpPr>
            <a:spLocks noGrp="1"/>
          </p:cNvSpPr>
          <p:nvPr>
            <p:ph type="subTitle" idx="1"/>
          </p:nvPr>
        </p:nvSpPr>
        <p:spPr/>
        <p:txBody>
          <a:bodyPr>
            <a:normAutofit/>
          </a:bodyPr>
          <a:lstStyle/>
          <a:p>
            <a:r>
              <a:rPr lang="en-US" dirty="0" smtClean="0"/>
              <a:t>Jason Sandvig</a:t>
            </a:r>
            <a:endParaRPr lang="en-US" dirty="0"/>
          </a:p>
        </p:txBody>
      </p:sp>
    </p:spTree>
    <p:extLst>
      <p:ext uri="{BB962C8B-B14F-4D97-AF65-F5344CB8AC3E}">
        <p14:creationId xmlns="" xmlns:p14="http://schemas.microsoft.com/office/powerpoint/2010/main" val="10828716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89012" y="533400"/>
            <a:ext cx="10360501" cy="939800"/>
          </a:xfrm>
          <a:solidFill>
            <a:schemeClr val="bg1"/>
          </a:solidFill>
          <a:ln>
            <a:noFill/>
          </a:ln>
        </p:spPr>
        <p:txBody>
          <a:bodyPr>
            <a:normAutofit fontScale="90000"/>
          </a:bodyPr>
          <a:lstStyle/>
          <a:p>
            <a:pPr algn="ctr"/>
            <a:r>
              <a:rPr lang="en-US" dirty="0" smtClean="0">
                <a:latin typeface="OCR A Extended" pitchFamily="50" charset="0"/>
              </a:rPr>
              <a:t>You made a video! </a:t>
            </a:r>
            <a:br>
              <a:rPr lang="en-US" dirty="0" smtClean="0">
                <a:latin typeface="OCR A Extended" pitchFamily="50" charset="0"/>
              </a:rPr>
            </a:br>
            <a:r>
              <a:rPr lang="en-US" dirty="0" smtClean="0">
                <a:latin typeface="OCR A Extended" pitchFamily="50" charset="0"/>
              </a:rPr>
              <a:t>What now?</a:t>
            </a:r>
            <a:endParaRPr lang="en-US" dirty="0">
              <a:latin typeface="OCR A Extended" pitchFamily="50" charset="0"/>
            </a:endParaRPr>
          </a:p>
        </p:txBody>
      </p:sp>
      <p:sp>
        <p:nvSpPr>
          <p:cNvPr id="6" name="Rectangle 5">
            <a:hlinkClick r:id="rId2" action="ppaction://hlinksldjump"/>
          </p:cNvPr>
          <p:cNvSpPr/>
          <p:nvPr/>
        </p:nvSpPr>
        <p:spPr>
          <a:xfrm>
            <a:off x="7237412" y="1981200"/>
            <a:ext cx="3048000" cy="2133600"/>
          </a:xfrm>
          <a:prstGeom prst="rect">
            <a:avLst/>
          </a:prstGeom>
          <a:solidFill>
            <a:schemeClr val="accent2"/>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CR A Extended" pitchFamily="50" charset="0"/>
              </a:rPr>
              <a:t>Guidelines</a:t>
            </a:r>
            <a:endParaRPr lang="en-US" dirty="0">
              <a:latin typeface="OCR A Extended" pitchFamily="50" charset="0"/>
            </a:endParaRPr>
          </a:p>
        </p:txBody>
      </p:sp>
      <p:sp>
        <p:nvSpPr>
          <p:cNvPr id="8" name="Rectangle 7">
            <a:hlinkClick r:id="rId3" action="ppaction://hlinksldjump"/>
          </p:cNvPr>
          <p:cNvSpPr/>
          <p:nvPr/>
        </p:nvSpPr>
        <p:spPr>
          <a:xfrm>
            <a:off x="1751012" y="1981200"/>
            <a:ext cx="3048000" cy="2133600"/>
          </a:xfrm>
          <a:prstGeom prst="rect">
            <a:avLst/>
          </a:prstGeom>
          <a:solidFill>
            <a:schemeClr val="accent1"/>
          </a:solidFill>
          <a:ln>
            <a:solidFill>
              <a:schemeClr val="tx1">
                <a:lumMod val="9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CR A Extended" pitchFamily="50" charset="0"/>
              </a:rPr>
              <a:t>Video Promotion</a:t>
            </a:r>
            <a:endParaRPr lang="en-US" dirty="0">
              <a:latin typeface="OCR A Extended" pitchFamily="50" charset="0"/>
            </a:endParaRPr>
          </a:p>
        </p:txBody>
      </p:sp>
      <p:sp>
        <p:nvSpPr>
          <p:cNvPr id="9" name="Title 12">
            <a:hlinkClick r:id="rId4" action="ppaction://hlinksldjump"/>
          </p:cNvPr>
          <p:cNvSpPr txBox="1">
            <a:spLocks/>
          </p:cNvSpPr>
          <p:nvPr/>
        </p:nvSpPr>
        <p:spPr>
          <a:xfrm>
            <a:off x="2513012" y="6248400"/>
            <a:ext cx="6629400" cy="330200"/>
          </a:xfrm>
          <a:prstGeom prst="rect">
            <a:avLst/>
          </a:prstGeom>
          <a:solidFill>
            <a:schemeClr val="bg1"/>
          </a:solidFill>
          <a:ln>
            <a:noFill/>
          </a:ln>
          <a:effectLst/>
        </p:spPr>
        <p:txBody>
          <a:bodyPr vert="horz" lIns="121899" tIns="60949" rIns="121899" bIns="60949" rtlCol="0" anchor="b" anchorCtr="0">
            <a:normAutofit lnSpcReduction="10000"/>
          </a:bodyPr>
          <a:lstStyle/>
          <a:p>
            <a:pPr marL="0" marR="0" lvl="0" indent="0" algn="ctr" defTabSz="1218987" rtl="0" eaLnBrk="1" fontAlgn="auto" latinLnBrk="0" hangingPunct="1">
              <a:lnSpc>
                <a:spcPct val="80000"/>
              </a:lnSpc>
              <a:spcBef>
                <a:spcPct val="0"/>
              </a:spcBef>
              <a:spcAft>
                <a:spcPts val="0"/>
              </a:spcAft>
              <a:buClrTx/>
              <a:buSzTx/>
              <a:buFontTx/>
              <a:buNone/>
              <a:tabLst/>
              <a:defRPr/>
            </a:pPr>
            <a:r>
              <a:rPr lang="en-US" sz="1800" cap="all" dirty="0" smtClean="0">
                <a:latin typeface="OCR A Extended" pitchFamily="50" charset="0"/>
                <a:ea typeface="+mj-ea"/>
                <a:cs typeface="+mj-cs"/>
              </a:rPr>
              <a:t>Back to video production!!</a:t>
            </a:r>
            <a:endParaRPr kumimoji="0" lang="en-US" sz="1800" b="0" i="0" u="none" strike="noStrike" kern="1200" cap="all" spc="0" normalizeH="0" baseline="0" noProof="0" dirty="0">
              <a:ln>
                <a:noFill/>
              </a:ln>
              <a:solidFill>
                <a:schemeClr val="tx1"/>
              </a:solidFill>
              <a:effectLst/>
              <a:uLnTx/>
              <a:uFillTx/>
              <a:latin typeface="OCR A Extended" pitchFamily="50" charset="0"/>
              <a:ea typeface="+mj-ea"/>
              <a:cs typeface="+mj-cs"/>
            </a:endParaRPr>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Video Promotion</a:t>
            </a:r>
            <a:endParaRPr lang="en-US" dirty="0">
              <a:latin typeface="OCR A Extended" pitchFamily="50" charset="0"/>
            </a:endParaRPr>
          </a:p>
        </p:txBody>
      </p:sp>
      <p:sp>
        <p:nvSpPr>
          <p:cNvPr id="14" name="Content Placeholder 13"/>
          <p:cNvSpPr>
            <a:spLocks noGrp="1"/>
          </p:cNvSpPr>
          <p:nvPr>
            <p:ph idx="1"/>
          </p:nvPr>
        </p:nvSpPr>
        <p:spPr>
          <a:xfrm>
            <a:off x="914162" y="1219200"/>
            <a:ext cx="10360501" cy="5105400"/>
          </a:xfrm>
        </p:spPr>
        <p:txBody>
          <a:bodyPr>
            <a:normAutofit/>
          </a:bodyPr>
          <a:lstStyle/>
          <a:p>
            <a:pPr marL="514350" indent="-514350">
              <a:buFont typeface="+mj-lt"/>
              <a:buAutoNum type="arabicPeriod"/>
            </a:pPr>
            <a:r>
              <a:rPr lang="en-US" sz="3200" dirty="0" smtClean="0"/>
              <a:t>Publicize &amp; Promote Videos</a:t>
            </a:r>
          </a:p>
          <a:p>
            <a:pPr marL="788670" lvl="1" indent="-514350"/>
            <a:r>
              <a:rPr lang="en-US" sz="2600" dirty="0" smtClean="0"/>
              <a:t>Share on other social media platforms such as Facebook, Twitter, or </a:t>
            </a:r>
            <a:r>
              <a:rPr lang="en-US" sz="2600" dirty="0" err="1" smtClean="0"/>
              <a:t>Instagram</a:t>
            </a:r>
            <a:endParaRPr lang="en-US" sz="2600" dirty="0" smtClean="0"/>
          </a:p>
          <a:p>
            <a:pPr marL="514350" indent="-514350">
              <a:buFont typeface="+mj-lt"/>
              <a:buAutoNum type="arabicPeriod"/>
            </a:pPr>
            <a:r>
              <a:rPr lang="en-US" sz="3200" dirty="0" smtClean="0"/>
              <a:t>Politely ask people to subscribe</a:t>
            </a:r>
          </a:p>
          <a:p>
            <a:pPr marL="788670" lvl="1" indent="-514350"/>
            <a:r>
              <a:rPr lang="en-US" sz="2600" dirty="0" smtClean="0"/>
              <a:t>At the end of your videos, remind your audience to subscribe to your channel if they are interested in seeing what you have to put out next</a:t>
            </a:r>
          </a:p>
          <a:p>
            <a:pPr marL="514350" indent="-514350">
              <a:buFont typeface="+mj-lt"/>
              <a:buAutoNum type="arabicPeriod"/>
            </a:pPr>
            <a:r>
              <a:rPr lang="en-US" sz="3200" dirty="0" smtClean="0"/>
              <a:t>Engage With Your Audience</a:t>
            </a:r>
          </a:p>
          <a:p>
            <a:pPr marL="788670" lvl="1" indent="-514350"/>
            <a:r>
              <a:rPr lang="en-US" sz="2600" dirty="0" err="1" smtClean="0"/>
              <a:t>Youtube</a:t>
            </a:r>
            <a:r>
              <a:rPr lang="en-US" sz="2600" dirty="0" smtClean="0"/>
              <a:t> users love when content creators respond to their comments</a:t>
            </a:r>
          </a:p>
          <a:p>
            <a:pPr marL="788670" lvl="1" indent="-514350"/>
            <a:r>
              <a:rPr lang="en-US" sz="2600" dirty="0" smtClean="0"/>
              <a:t>Get your audience to help promote your videos to their friends</a:t>
            </a:r>
          </a:p>
          <a:p>
            <a:pPr marL="788670" lvl="1" indent="-514350"/>
            <a:endParaRPr lang="en-US" dirty="0" smtClean="0"/>
          </a:p>
        </p:txBody>
      </p:sp>
      <p:sp>
        <p:nvSpPr>
          <p:cNvPr id="4" name="Title 12">
            <a:hlinkClick r:id="rId2" action="ppaction://hlinksldjump"/>
          </p:cNvPr>
          <p:cNvSpPr txBox="1">
            <a:spLocks/>
          </p:cNvSpPr>
          <p:nvPr/>
        </p:nvSpPr>
        <p:spPr>
          <a:xfrm>
            <a:off x="2513012" y="6375400"/>
            <a:ext cx="6629400" cy="330200"/>
          </a:xfrm>
          <a:prstGeom prst="rect">
            <a:avLst/>
          </a:prstGeom>
          <a:solidFill>
            <a:schemeClr val="bg1"/>
          </a:solidFill>
          <a:ln>
            <a:noFill/>
          </a:ln>
          <a:effectLst/>
        </p:spPr>
        <p:txBody>
          <a:bodyPr vert="horz" lIns="121899" tIns="60949" rIns="121899" bIns="60949" rtlCol="0" anchor="b" anchorCtr="0">
            <a:normAutofit lnSpcReduction="10000"/>
          </a:bodyPr>
          <a:lstStyle/>
          <a:p>
            <a:pPr marL="0" marR="0" lvl="0" indent="0" algn="ctr" defTabSz="1218987" rtl="0" eaLnBrk="1" fontAlgn="auto" latinLnBrk="0" hangingPunct="1">
              <a:lnSpc>
                <a:spcPct val="80000"/>
              </a:lnSpc>
              <a:spcBef>
                <a:spcPct val="0"/>
              </a:spcBef>
              <a:spcAft>
                <a:spcPts val="0"/>
              </a:spcAft>
              <a:buClrTx/>
              <a:buSzTx/>
              <a:buFontTx/>
              <a:buNone/>
              <a:tabLst/>
              <a:defRPr/>
            </a:pPr>
            <a:r>
              <a:rPr lang="en-US" sz="1800" cap="all" dirty="0" smtClean="0">
                <a:latin typeface="OCR A Extended" pitchFamily="50" charset="0"/>
                <a:ea typeface="+mj-ea"/>
                <a:cs typeface="+mj-cs"/>
              </a:rPr>
              <a:t>Back to the menu!</a:t>
            </a:r>
            <a:endParaRPr kumimoji="0" lang="en-US" sz="1800" b="0" i="0" u="none" strike="noStrike" kern="1200" cap="all" spc="0" normalizeH="0" baseline="0" noProof="0" dirty="0">
              <a:ln>
                <a:noFill/>
              </a:ln>
              <a:solidFill>
                <a:schemeClr val="tx1"/>
              </a:solidFill>
              <a:effectLst/>
              <a:uLnTx/>
              <a:uFillTx/>
              <a:latin typeface="OCR A Extended" pitchFamily="50" charset="0"/>
              <a:ea typeface="+mj-ea"/>
              <a:cs typeface="+mj-cs"/>
            </a:endParaRPr>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linds(horizontal)">
                                      <p:cBhvr>
                                        <p:cTn id="27" dur="5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blinds(horizontal)">
                                      <p:cBhvr>
                                        <p:cTn id="32" dur="500"/>
                                        <p:tgtEl>
                                          <p:spTgt spid="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4">
                                            <p:txEl>
                                              <p:pRg st="6" end="6"/>
                                            </p:txEl>
                                          </p:spTgt>
                                        </p:tgtEl>
                                        <p:attrNameLst>
                                          <p:attrName>style.visibility</p:attrName>
                                        </p:attrNameLst>
                                      </p:cBhvr>
                                      <p:to>
                                        <p:strVal val="visible"/>
                                      </p:to>
                                    </p:set>
                                    <p:animEffect transition="in" filter="blinds(horizontal)">
                                      <p:cBhvr>
                                        <p:cTn id="37" dur="5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err="1" smtClean="0">
                <a:latin typeface="OCR A Extended" pitchFamily="50" charset="0"/>
              </a:rPr>
              <a:t>Youtube</a:t>
            </a:r>
            <a:r>
              <a:rPr lang="en-US" dirty="0" smtClean="0">
                <a:latin typeface="OCR A Extended" pitchFamily="50" charset="0"/>
              </a:rPr>
              <a:t> guidelines</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a:bodyPr>
          <a:lstStyle/>
          <a:p>
            <a:pPr marL="514350" indent="-514350">
              <a:buFont typeface="+mj-lt"/>
              <a:buAutoNum type="arabicPeriod"/>
            </a:pPr>
            <a:r>
              <a:rPr lang="en-US" sz="3200" dirty="0" smtClean="0"/>
              <a:t>Don’t include into your videos</a:t>
            </a:r>
          </a:p>
          <a:p>
            <a:pPr marL="788670" lvl="1" indent="-514350"/>
            <a:r>
              <a:rPr lang="en-US" sz="2600" dirty="0" smtClean="0"/>
              <a:t>Nudity or Sexual content</a:t>
            </a:r>
          </a:p>
          <a:p>
            <a:pPr marL="788670" lvl="1" indent="-514350"/>
            <a:r>
              <a:rPr lang="en-US" sz="2600" dirty="0" smtClean="0"/>
              <a:t>Content that may promote users to harm themselves</a:t>
            </a:r>
          </a:p>
          <a:p>
            <a:pPr marL="788670" lvl="1" indent="-514350"/>
            <a:r>
              <a:rPr lang="en-US" sz="2600" dirty="0" smtClean="0"/>
              <a:t>Violent / Graphic content</a:t>
            </a:r>
          </a:p>
          <a:p>
            <a:pPr marL="788670" lvl="1" indent="-514350"/>
            <a:r>
              <a:rPr lang="en-US" sz="2600" dirty="0" smtClean="0"/>
              <a:t>Hate Speech</a:t>
            </a:r>
          </a:p>
          <a:p>
            <a:pPr marL="788670" lvl="1" indent="-514350"/>
            <a:r>
              <a:rPr lang="en-US" sz="2600" dirty="0" smtClean="0"/>
              <a:t>Threats</a:t>
            </a:r>
          </a:p>
          <a:p>
            <a:pPr marL="788670" lvl="1" indent="-514350"/>
            <a:r>
              <a:rPr lang="en-US" sz="2600" dirty="0" smtClean="0"/>
              <a:t>Spam, Misleading information, Scams</a:t>
            </a:r>
          </a:p>
          <a:p>
            <a:pPr marL="788670" lvl="1" indent="-514350"/>
            <a:endParaRPr lang="en-US" dirty="0"/>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linds(horizontal)">
                                      <p:cBhvr>
                                        <p:cTn id="27" dur="5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blinds(horizontal)">
                                      <p:cBhvr>
                                        <p:cTn id="32" dur="500"/>
                                        <p:tgtEl>
                                          <p:spTgt spid="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4">
                                            <p:txEl>
                                              <p:pRg st="6" end="6"/>
                                            </p:txEl>
                                          </p:spTgt>
                                        </p:tgtEl>
                                        <p:attrNameLst>
                                          <p:attrName>style.visibility</p:attrName>
                                        </p:attrNameLst>
                                      </p:cBhvr>
                                      <p:to>
                                        <p:strVal val="visible"/>
                                      </p:to>
                                    </p:set>
                                    <p:animEffect transition="in" filter="blinds(horizontal)">
                                      <p:cBhvr>
                                        <p:cTn id="37" dur="5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err="1" smtClean="0">
                <a:latin typeface="OCR A Extended" pitchFamily="50" charset="0"/>
              </a:rPr>
              <a:t>Youtube</a:t>
            </a:r>
            <a:r>
              <a:rPr lang="en-US" dirty="0" smtClean="0">
                <a:latin typeface="OCR A Extended" pitchFamily="50" charset="0"/>
              </a:rPr>
              <a:t> Guidelines</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a:bodyPr>
          <a:lstStyle/>
          <a:p>
            <a:pPr marL="514350" indent="-514350">
              <a:buFont typeface="+mj-lt"/>
              <a:buAutoNum type="arabicPeriod" startAt="2"/>
            </a:pPr>
            <a:r>
              <a:rPr lang="en-US" sz="3200" dirty="0" smtClean="0"/>
              <a:t>Copyright laws: Yo</a:t>
            </a:r>
            <a:r>
              <a:rPr lang="en-US" sz="3200" dirty="0" smtClean="0"/>
              <a:t>u may not use--</a:t>
            </a:r>
            <a:endParaRPr lang="en-US" sz="3200" dirty="0" smtClean="0"/>
          </a:p>
          <a:p>
            <a:pPr marL="788670" lvl="1" indent="-514350"/>
            <a:r>
              <a:rPr lang="en-US" sz="2600" dirty="0" smtClean="0"/>
              <a:t>TV Shows, Movies, other licensed Videos</a:t>
            </a:r>
          </a:p>
          <a:p>
            <a:pPr marL="788670" lvl="1" indent="-514350"/>
            <a:r>
              <a:rPr lang="en-US" sz="2600" dirty="0" smtClean="0"/>
              <a:t>Licensed Music</a:t>
            </a:r>
          </a:p>
          <a:p>
            <a:pPr marL="788670" lvl="1" indent="-514350"/>
            <a:r>
              <a:rPr lang="en-US" sz="2600" dirty="0" smtClean="0"/>
              <a:t>Written/Visual Works</a:t>
            </a:r>
          </a:p>
          <a:p>
            <a:pPr marL="788670" lvl="1" indent="-514350"/>
            <a:r>
              <a:rPr lang="en-US" sz="2600" dirty="0" smtClean="0"/>
              <a:t>Video Games** (Most </a:t>
            </a:r>
            <a:r>
              <a:rPr lang="en-US" sz="2600" dirty="0" err="1" smtClean="0"/>
              <a:t>youtube</a:t>
            </a:r>
            <a:r>
              <a:rPr lang="en-US" sz="2600" dirty="0" smtClean="0"/>
              <a:t> </a:t>
            </a:r>
            <a:r>
              <a:rPr lang="en-US" sz="2600" dirty="0" smtClean="0"/>
              <a:t>gamers get licenses from video game publishers to use content for videos)</a:t>
            </a:r>
          </a:p>
          <a:p>
            <a:pPr marL="514350" indent="-514350">
              <a:buFont typeface="+mj-lt"/>
              <a:buAutoNum type="arabicPeriod" startAt="3"/>
            </a:pPr>
            <a:r>
              <a:rPr lang="en-US" sz="3200" dirty="0" smtClean="0"/>
              <a:t>Copyright claims can happen even if</a:t>
            </a:r>
          </a:p>
          <a:p>
            <a:pPr marL="788670" lvl="1" indent="-514350"/>
            <a:r>
              <a:rPr lang="en-US" sz="2600" dirty="0" smtClean="0"/>
              <a:t>You give credit to original owner</a:t>
            </a:r>
          </a:p>
          <a:p>
            <a:pPr marL="788670" lvl="1" indent="-514350"/>
            <a:r>
              <a:rPr lang="en-US" sz="2600" dirty="0" smtClean="0"/>
              <a:t>Refrained from monetizing your videos</a:t>
            </a:r>
          </a:p>
          <a:p>
            <a:pPr marL="788670" lvl="1" indent="-514350"/>
            <a:r>
              <a:rPr lang="en-US" sz="2600" dirty="0" smtClean="0"/>
              <a:t>Previously purchased the content</a:t>
            </a:r>
            <a:endParaRPr lang="en-US" sz="2600" dirty="0"/>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linds(horizontal)">
                                      <p:cBhvr>
                                        <p:cTn id="27" dur="5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blinds(horizontal)">
                                      <p:cBhvr>
                                        <p:cTn id="32" dur="500"/>
                                        <p:tgtEl>
                                          <p:spTgt spid="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4">
                                            <p:txEl>
                                              <p:pRg st="6" end="6"/>
                                            </p:txEl>
                                          </p:spTgt>
                                        </p:tgtEl>
                                        <p:attrNameLst>
                                          <p:attrName>style.visibility</p:attrName>
                                        </p:attrNameLst>
                                      </p:cBhvr>
                                      <p:to>
                                        <p:strVal val="visible"/>
                                      </p:to>
                                    </p:set>
                                    <p:animEffect transition="in" filter="blinds(horizontal)">
                                      <p:cBhvr>
                                        <p:cTn id="37" dur="500"/>
                                        <p:tgtEl>
                                          <p:spTgt spid="1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4">
                                            <p:txEl>
                                              <p:pRg st="7" end="7"/>
                                            </p:txEl>
                                          </p:spTgt>
                                        </p:tgtEl>
                                        <p:attrNameLst>
                                          <p:attrName>style.visibility</p:attrName>
                                        </p:attrNameLst>
                                      </p:cBhvr>
                                      <p:to>
                                        <p:strVal val="visible"/>
                                      </p:to>
                                    </p:set>
                                    <p:animEffect transition="in" filter="blinds(horizontal)">
                                      <p:cBhvr>
                                        <p:cTn id="42" dur="500"/>
                                        <p:tgtEl>
                                          <p:spTgt spid="1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4">
                                            <p:txEl>
                                              <p:pRg st="8" end="8"/>
                                            </p:txEl>
                                          </p:spTgt>
                                        </p:tgtEl>
                                        <p:attrNameLst>
                                          <p:attrName>style.visibility</p:attrName>
                                        </p:attrNameLst>
                                      </p:cBhvr>
                                      <p:to>
                                        <p:strVal val="visible"/>
                                      </p:to>
                                    </p:set>
                                    <p:animEffect transition="in" filter="blinds(horizontal)">
                                      <p:cBhvr>
                                        <p:cTn id="47" dur="500"/>
                                        <p:tgtEl>
                                          <p:spTgt spid="1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err="1" smtClean="0">
                <a:latin typeface="OCR A Extended" pitchFamily="50" charset="0"/>
              </a:rPr>
              <a:t>Youtube</a:t>
            </a:r>
            <a:r>
              <a:rPr lang="en-US" dirty="0" smtClean="0">
                <a:latin typeface="OCR A Extended" pitchFamily="50" charset="0"/>
              </a:rPr>
              <a:t> Guidelines</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lnSpcReduction="10000"/>
          </a:bodyPr>
          <a:lstStyle/>
          <a:p>
            <a:pPr marL="514350" indent="-514350">
              <a:buFont typeface="+mj-lt"/>
              <a:buAutoNum type="arabicPeriod"/>
            </a:pPr>
            <a:r>
              <a:rPr lang="en-US" sz="3200" dirty="0" smtClean="0"/>
              <a:t>Fair Use</a:t>
            </a:r>
          </a:p>
          <a:p>
            <a:pPr marL="788670" lvl="1" indent="-514350"/>
            <a:r>
              <a:rPr lang="en-US" sz="2500" dirty="0" smtClean="0"/>
              <a:t>Purpose – May use if to critique, educate, or parody the original material</a:t>
            </a:r>
          </a:p>
          <a:p>
            <a:pPr marL="788670" lvl="1" indent="-514350"/>
            <a:r>
              <a:rPr lang="en-US" sz="2500" dirty="0" smtClean="0"/>
              <a:t>Nature – May use if work is factual</a:t>
            </a:r>
          </a:p>
          <a:p>
            <a:pPr marL="788670" lvl="1" indent="-514350"/>
            <a:r>
              <a:rPr lang="en-US" sz="2500" dirty="0" smtClean="0"/>
              <a:t>Amount – May use if you include little amounts of copyright material</a:t>
            </a:r>
          </a:p>
          <a:p>
            <a:pPr marL="788670" lvl="1" indent="-514350"/>
            <a:r>
              <a:rPr lang="en-US" sz="2500" dirty="0" smtClean="0"/>
              <a:t>Effect on Market – May use if your content does not harm the market of the origina</a:t>
            </a:r>
            <a:r>
              <a:rPr lang="en-US" sz="2500" dirty="0" smtClean="0"/>
              <a:t>l content</a:t>
            </a:r>
          </a:p>
          <a:p>
            <a:pPr marL="514350" indent="-514350">
              <a:buFont typeface="+mj-lt"/>
              <a:buAutoNum type="arabicPeriod"/>
            </a:pPr>
            <a:r>
              <a:rPr lang="en-US" sz="3200" dirty="0" smtClean="0"/>
              <a:t>Free Content!</a:t>
            </a:r>
          </a:p>
          <a:p>
            <a:pPr marL="788670" lvl="1" indent="-514350"/>
            <a:r>
              <a:rPr lang="en-US" sz="2500" dirty="0" smtClean="0"/>
              <a:t>Your best bet would be to use materials that fall under the Creative Commons</a:t>
            </a:r>
          </a:p>
          <a:p>
            <a:pPr marL="788670" lvl="1" indent="-514350"/>
            <a:r>
              <a:rPr lang="en-US" sz="2500" dirty="0" smtClean="0"/>
              <a:t>Use Royalty-Free music to ensure you would get a Copyright strike against your channel</a:t>
            </a:r>
          </a:p>
          <a:p>
            <a:pPr marL="788670" lvl="1" indent="-514350"/>
            <a:endParaRPr lang="en-US" sz="2200" dirty="0" smtClean="0"/>
          </a:p>
        </p:txBody>
      </p:sp>
      <p:sp>
        <p:nvSpPr>
          <p:cNvPr id="4" name="Title 12">
            <a:hlinkClick r:id="rId2" action="ppaction://hlinksldjump"/>
          </p:cNvPr>
          <p:cNvSpPr txBox="1">
            <a:spLocks/>
          </p:cNvSpPr>
          <p:nvPr/>
        </p:nvSpPr>
        <p:spPr>
          <a:xfrm>
            <a:off x="2513012" y="6248400"/>
            <a:ext cx="6629400" cy="330200"/>
          </a:xfrm>
          <a:prstGeom prst="rect">
            <a:avLst/>
          </a:prstGeom>
          <a:solidFill>
            <a:schemeClr val="bg1"/>
          </a:solidFill>
          <a:ln>
            <a:noFill/>
          </a:ln>
          <a:effectLst/>
        </p:spPr>
        <p:txBody>
          <a:bodyPr vert="horz" lIns="121899" tIns="60949" rIns="121899" bIns="60949" rtlCol="0" anchor="b" anchorCtr="0">
            <a:normAutofit lnSpcReduction="10000"/>
          </a:bodyPr>
          <a:lstStyle/>
          <a:p>
            <a:pPr marL="0" marR="0" lvl="0" indent="0" algn="ctr" defTabSz="1218987" rtl="0" eaLnBrk="1" fontAlgn="auto" latinLnBrk="0" hangingPunct="1">
              <a:lnSpc>
                <a:spcPct val="80000"/>
              </a:lnSpc>
              <a:spcBef>
                <a:spcPct val="0"/>
              </a:spcBef>
              <a:spcAft>
                <a:spcPts val="0"/>
              </a:spcAft>
              <a:buClrTx/>
              <a:buSzTx/>
              <a:buFontTx/>
              <a:buNone/>
              <a:tabLst/>
              <a:defRPr/>
            </a:pPr>
            <a:r>
              <a:rPr lang="en-US" sz="1800" cap="all" dirty="0" smtClean="0">
                <a:latin typeface="OCR A Extended" pitchFamily="50" charset="0"/>
                <a:ea typeface="+mj-ea"/>
                <a:cs typeface="+mj-cs"/>
              </a:rPr>
              <a:t>Back to the menu!</a:t>
            </a:r>
            <a:endParaRPr kumimoji="0" lang="en-US" sz="1800" b="0" i="0" u="none" strike="noStrike" kern="1200" cap="all" spc="0" normalizeH="0" baseline="0" noProof="0" dirty="0">
              <a:ln>
                <a:noFill/>
              </a:ln>
              <a:solidFill>
                <a:schemeClr val="tx1"/>
              </a:solidFill>
              <a:effectLst/>
              <a:uLnTx/>
              <a:uFillTx/>
              <a:latin typeface="OCR A Extended" pitchFamily="50" charset="0"/>
              <a:ea typeface="+mj-ea"/>
              <a:cs typeface="+mj-cs"/>
            </a:endParaRPr>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linds(horizontal)">
                                      <p:cBhvr>
                                        <p:cTn id="27" dur="5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blinds(horizontal)">
                                      <p:cBhvr>
                                        <p:cTn id="32" dur="500"/>
                                        <p:tgtEl>
                                          <p:spTgt spid="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4">
                                            <p:txEl>
                                              <p:pRg st="6" end="6"/>
                                            </p:txEl>
                                          </p:spTgt>
                                        </p:tgtEl>
                                        <p:attrNameLst>
                                          <p:attrName>style.visibility</p:attrName>
                                        </p:attrNameLst>
                                      </p:cBhvr>
                                      <p:to>
                                        <p:strVal val="visible"/>
                                      </p:to>
                                    </p:set>
                                    <p:animEffect transition="in" filter="blinds(horizontal)">
                                      <p:cBhvr>
                                        <p:cTn id="37" dur="500"/>
                                        <p:tgtEl>
                                          <p:spTgt spid="1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4">
                                            <p:txEl>
                                              <p:pRg st="7" end="7"/>
                                            </p:txEl>
                                          </p:spTgt>
                                        </p:tgtEl>
                                        <p:attrNameLst>
                                          <p:attrName>style.visibility</p:attrName>
                                        </p:attrNameLst>
                                      </p:cBhvr>
                                      <p:to>
                                        <p:strVal val="visible"/>
                                      </p:to>
                                    </p:set>
                                    <p:animEffect transition="in" filter="blinds(horizontal)">
                                      <p:cBhvr>
                                        <p:cTn id="42" dur="500"/>
                                        <p:tgtEl>
                                          <p:spTgt spid="1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latin typeface="OCR A Extended" pitchFamily="50" charset="0"/>
                <a:cs typeface="Aharoni" pitchFamily="2" charset="-79"/>
              </a:rPr>
              <a:t>The end</a:t>
            </a:r>
            <a:endParaRPr lang="en-US" dirty="0">
              <a:latin typeface="OCR A Extended" pitchFamily="50" charset="0"/>
              <a:cs typeface="Aharoni" pitchFamily="2" charset="-79"/>
            </a:endParaRPr>
          </a:p>
        </p:txBody>
      </p:sp>
    </p:spTree>
    <p:extLst>
      <p:ext uri="{BB962C8B-B14F-4D97-AF65-F5344CB8AC3E}">
        <p14:creationId xmlns="" xmlns:p14="http://schemas.microsoft.com/office/powerpoint/2010/main" val="10828716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Works cited</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5486400"/>
          </a:xfrm>
        </p:spPr>
        <p:txBody>
          <a:bodyPr>
            <a:normAutofit fontScale="25000" lnSpcReduction="20000"/>
          </a:bodyPr>
          <a:lstStyle/>
          <a:p>
            <a:pPr>
              <a:lnSpc>
                <a:spcPct val="120000"/>
              </a:lnSpc>
            </a:pPr>
            <a:r>
              <a:rPr lang="en-US" sz="11100" dirty="0" smtClean="0"/>
              <a:t>(What is a </a:t>
            </a:r>
            <a:r>
              <a:rPr lang="en-US" sz="11100" dirty="0" err="1" smtClean="0"/>
              <a:t>youtuber</a:t>
            </a:r>
            <a:r>
              <a:rPr lang="en-US" sz="11100" dirty="0" smtClean="0"/>
              <a:t>?)</a:t>
            </a:r>
          </a:p>
          <a:p>
            <a:pPr lvl="1">
              <a:lnSpc>
                <a:spcPct val="120000"/>
              </a:lnSpc>
            </a:pPr>
            <a:r>
              <a:rPr lang="en-US" sz="10700" u="sng" dirty="0" smtClean="0">
                <a:hlinkClick r:id="rId2"/>
              </a:rPr>
              <a:t>http</a:t>
            </a:r>
            <a:r>
              <a:rPr lang="en-US" sz="10700" u="sng" dirty="0" smtClean="0">
                <a:hlinkClick r:id="rId2"/>
              </a:rPr>
              <a:t>://mediakix.com/2016/03/what-is-a-youtuber/#</a:t>
            </a:r>
            <a:r>
              <a:rPr lang="en-US" sz="10700" u="sng" dirty="0" smtClean="0">
                <a:hlinkClick r:id="rId2"/>
              </a:rPr>
              <a:t>gs.fOm1_VM</a:t>
            </a:r>
            <a:endParaRPr lang="en-US" sz="10700" dirty="0" smtClean="0"/>
          </a:p>
          <a:p>
            <a:pPr lvl="1">
              <a:lnSpc>
                <a:spcPct val="120000"/>
              </a:lnSpc>
            </a:pPr>
            <a:r>
              <a:rPr lang="en-US" sz="10700" u="sng" dirty="0" smtClean="0">
                <a:hlinkClick r:id="rId3"/>
              </a:rPr>
              <a:t>http</a:t>
            </a:r>
            <a:r>
              <a:rPr lang="en-US" sz="10700" u="sng" dirty="0" smtClean="0">
                <a:hlinkClick r:id="rId3"/>
              </a:rPr>
              <a:t>://www.forbes.com/sites/maddieberg/2016/12/05/the-highest-paid-youtube-stars-2016-pewdiepie-remains-no-1-with-15-million/#</a:t>
            </a:r>
            <a:r>
              <a:rPr lang="en-US" sz="10700" u="sng" dirty="0" smtClean="0">
                <a:hlinkClick r:id="rId3"/>
              </a:rPr>
              <a:t>529014a6b0fd</a:t>
            </a:r>
            <a:endParaRPr lang="en-US" sz="10700" dirty="0" smtClean="0"/>
          </a:p>
          <a:p>
            <a:pPr>
              <a:lnSpc>
                <a:spcPct val="120000"/>
              </a:lnSpc>
            </a:pPr>
            <a:r>
              <a:rPr lang="en-US" sz="11100" dirty="0" smtClean="0"/>
              <a:t>(Pre-Production)</a:t>
            </a:r>
            <a:endParaRPr lang="en-US" sz="11100" dirty="0" smtClean="0"/>
          </a:p>
          <a:p>
            <a:pPr lvl="1">
              <a:lnSpc>
                <a:spcPct val="120000"/>
              </a:lnSpc>
            </a:pPr>
            <a:r>
              <a:rPr lang="en-US" sz="10700" u="sng" dirty="0" smtClean="0">
                <a:hlinkClick r:id="rId4"/>
              </a:rPr>
              <a:t>https://www.singlegrain.com/video-marketing/20-pre-production-steps-to-video-content/</a:t>
            </a:r>
            <a:endParaRPr lang="en-US" sz="10700" dirty="0" smtClean="0"/>
          </a:p>
          <a:p>
            <a:pPr lvl="1">
              <a:lnSpc>
                <a:spcPct val="120000"/>
              </a:lnSpc>
            </a:pPr>
            <a:r>
              <a:rPr lang="en-US" sz="10700" u="sng" dirty="0" smtClean="0">
                <a:hlinkClick r:id="rId5"/>
              </a:rPr>
              <a:t>https://</a:t>
            </a:r>
            <a:r>
              <a:rPr lang="en-US" sz="10700" u="sng" dirty="0" smtClean="0">
                <a:hlinkClick r:id="rId5"/>
              </a:rPr>
              <a:t>creatoracademy.youtube.com/page/course/production-planning</a:t>
            </a:r>
            <a:endParaRPr lang="en-US" sz="10700" dirty="0" smtClean="0"/>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Works cited</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fontScale="25000" lnSpcReduction="20000"/>
          </a:bodyPr>
          <a:lstStyle/>
          <a:p>
            <a:r>
              <a:rPr lang="en-US" sz="11100" dirty="0" smtClean="0"/>
              <a:t>(Production </a:t>
            </a:r>
            <a:r>
              <a:rPr lang="en-US" sz="11100" dirty="0" smtClean="0"/>
              <a:t>/ </a:t>
            </a:r>
            <a:r>
              <a:rPr lang="en-US" sz="11100" dirty="0" smtClean="0"/>
              <a:t>Post-Production)</a:t>
            </a:r>
            <a:endParaRPr lang="en-US" sz="11100" dirty="0" smtClean="0"/>
          </a:p>
          <a:p>
            <a:pPr lvl="1"/>
            <a:r>
              <a:rPr lang="en-US" sz="10700" u="sng" dirty="0" smtClean="0">
                <a:hlinkClick r:id="rId2"/>
              </a:rPr>
              <a:t>http://www.gsqi.com/imd/?</a:t>
            </a:r>
            <a:r>
              <a:rPr lang="en-US" sz="10700" u="sng" dirty="0" smtClean="0">
                <a:hlinkClick r:id="rId2"/>
              </a:rPr>
              <a:t>p=1759</a:t>
            </a:r>
            <a:endParaRPr lang="en-US" sz="10700" dirty="0" smtClean="0"/>
          </a:p>
          <a:p>
            <a:pPr>
              <a:buNone/>
            </a:pPr>
            <a:endParaRPr lang="en-US" sz="11100" dirty="0" smtClean="0"/>
          </a:p>
          <a:p>
            <a:r>
              <a:rPr lang="en-US" sz="11100" dirty="0" smtClean="0"/>
              <a:t>(Video Promotion)</a:t>
            </a:r>
            <a:endParaRPr lang="en-US" sz="11100" dirty="0" smtClean="0"/>
          </a:p>
          <a:p>
            <a:pPr lvl="1"/>
            <a:r>
              <a:rPr lang="en-US" sz="10700" u="sng" dirty="0" smtClean="0">
                <a:hlinkClick r:id="rId3"/>
              </a:rPr>
              <a:t>https://</a:t>
            </a:r>
            <a:r>
              <a:rPr lang="en-US" sz="10700" u="sng" dirty="0" smtClean="0">
                <a:hlinkClick r:id="rId3"/>
              </a:rPr>
              <a:t>support.google.com/youtube/answer/141808?hl=en</a:t>
            </a:r>
            <a:endParaRPr lang="en-US" sz="10700" u="sng" dirty="0" smtClean="0"/>
          </a:p>
          <a:p>
            <a:pPr lvl="1">
              <a:buNone/>
            </a:pPr>
            <a:endParaRPr lang="en-US" sz="11100" dirty="0" smtClean="0"/>
          </a:p>
          <a:p>
            <a:r>
              <a:rPr lang="en-US" sz="11100" dirty="0" smtClean="0"/>
              <a:t>(</a:t>
            </a:r>
            <a:r>
              <a:rPr lang="en-US" sz="11100" dirty="0" err="1" smtClean="0"/>
              <a:t>Youtube</a:t>
            </a:r>
            <a:r>
              <a:rPr lang="en-US" sz="11100" dirty="0" smtClean="0"/>
              <a:t> Guidelines)</a:t>
            </a:r>
            <a:endParaRPr lang="en-US" sz="11100" dirty="0" smtClean="0"/>
          </a:p>
          <a:p>
            <a:pPr lvl="1"/>
            <a:r>
              <a:rPr lang="en-US" sz="10700" u="sng" dirty="0" smtClean="0">
                <a:hlinkClick r:id="rId4"/>
              </a:rPr>
              <a:t>https://support.google.com/youtube/answer/2797466</a:t>
            </a:r>
            <a:endParaRPr lang="en-US" sz="10700" dirty="0" smtClean="0"/>
          </a:p>
          <a:p>
            <a:pPr lvl="1"/>
            <a:r>
              <a:rPr lang="en-US" sz="10700" u="sng" dirty="0" smtClean="0">
                <a:hlinkClick r:id="rId5"/>
              </a:rPr>
              <a:t>https://www.youtube.com/yt/policyandsafety/communityguidelines.html</a:t>
            </a:r>
            <a:endParaRPr lang="en-US" sz="10700" dirty="0" smtClean="0"/>
          </a:p>
          <a:p>
            <a:endParaRPr lang="en-US" sz="800" dirty="0"/>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What is a </a:t>
            </a:r>
            <a:r>
              <a:rPr lang="en-US" dirty="0" err="1" smtClean="0">
                <a:latin typeface="OCR A Extended" pitchFamily="50" charset="0"/>
              </a:rPr>
              <a:t>youtuber</a:t>
            </a:r>
            <a:r>
              <a:rPr lang="en-US" dirty="0" smtClean="0">
                <a:latin typeface="OCR A Extended" pitchFamily="50" charset="0"/>
              </a:rPr>
              <a:t>?</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a:bodyPr>
          <a:lstStyle/>
          <a:p>
            <a:r>
              <a:rPr lang="en-US" dirty="0" smtClean="0"/>
              <a:t>A “</a:t>
            </a:r>
            <a:r>
              <a:rPr lang="en-US" dirty="0" err="1" smtClean="0"/>
              <a:t>Youtuber</a:t>
            </a:r>
            <a:r>
              <a:rPr lang="en-US" dirty="0" smtClean="0"/>
              <a:t>” is a content creator that builds an audience by making videos to entertain within a certain category.</a:t>
            </a:r>
            <a:endParaRPr lang="en-US" dirty="0"/>
          </a:p>
          <a:p>
            <a:r>
              <a:rPr lang="en-US" dirty="0" smtClean="0"/>
              <a:t>These categories include genres like </a:t>
            </a:r>
            <a:r>
              <a:rPr lang="en-US" dirty="0" err="1" smtClean="0"/>
              <a:t>vlogging</a:t>
            </a:r>
            <a:r>
              <a:rPr lang="en-US" dirty="0" smtClean="0"/>
              <a:t> (video blogging) channels, comedy skit channels, gaming channels, and many  other genres.</a:t>
            </a:r>
            <a:endParaRPr lang="en-US" dirty="0"/>
          </a:p>
          <a:p>
            <a:r>
              <a:rPr lang="en-US" dirty="0" smtClean="0"/>
              <a:t>With enough subscribers, making </a:t>
            </a:r>
            <a:r>
              <a:rPr lang="en-US" dirty="0" err="1" smtClean="0"/>
              <a:t>Youtube</a:t>
            </a:r>
            <a:r>
              <a:rPr lang="en-US" dirty="0" smtClean="0"/>
              <a:t> videos can become a full-time job.</a:t>
            </a:r>
          </a:p>
          <a:p>
            <a:r>
              <a:rPr lang="en-US" dirty="0" smtClean="0"/>
              <a:t>The current top </a:t>
            </a:r>
            <a:r>
              <a:rPr lang="en-US" dirty="0" err="1" smtClean="0"/>
              <a:t>Youtuber</a:t>
            </a:r>
            <a:r>
              <a:rPr lang="en-US" dirty="0" smtClean="0"/>
              <a:t> is </a:t>
            </a:r>
            <a:r>
              <a:rPr lang="en-US" dirty="0" err="1" smtClean="0"/>
              <a:t>PewDiePie</a:t>
            </a:r>
            <a:r>
              <a:rPr lang="en-US" dirty="0" smtClean="0"/>
              <a:t> (Felix </a:t>
            </a:r>
            <a:r>
              <a:rPr lang="en-US" dirty="0" err="1" smtClean="0"/>
              <a:t>Kjellberg</a:t>
            </a:r>
            <a:r>
              <a:rPr lang="en-US" dirty="0" smtClean="0"/>
              <a:t>), a Swedish </a:t>
            </a:r>
            <a:r>
              <a:rPr lang="en-US" dirty="0" err="1" smtClean="0"/>
              <a:t>vlogger</a:t>
            </a:r>
            <a:r>
              <a:rPr lang="en-US" dirty="0" smtClean="0"/>
              <a:t>/gamer with over 50 million subscribers. His salary from making videos in 2016 is roughly $15 million.</a:t>
            </a:r>
            <a:endParaRPr lang="en-US" dirty="0"/>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89012" y="838200"/>
            <a:ext cx="10360501" cy="635000"/>
          </a:xfrm>
          <a:solidFill>
            <a:schemeClr val="bg1"/>
          </a:solidFill>
          <a:ln>
            <a:noFill/>
          </a:ln>
        </p:spPr>
        <p:txBody>
          <a:bodyPr/>
          <a:lstStyle/>
          <a:p>
            <a:pPr algn="ctr"/>
            <a:r>
              <a:rPr lang="en-US" dirty="0" smtClean="0">
                <a:latin typeface="OCR A Extended" pitchFamily="50" charset="0"/>
              </a:rPr>
              <a:t>How to become a </a:t>
            </a:r>
            <a:r>
              <a:rPr lang="en-US" dirty="0" err="1" smtClean="0">
                <a:latin typeface="OCR A Extended" pitchFamily="50" charset="0"/>
              </a:rPr>
              <a:t>youtuber</a:t>
            </a:r>
            <a:endParaRPr lang="en-US" dirty="0">
              <a:latin typeface="OCR A Extended" pitchFamily="50" charset="0"/>
            </a:endParaRPr>
          </a:p>
        </p:txBody>
      </p:sp>
      <p:sp>
        <p:nvSpPr>
          <p:cNvPr id="6" name="Rectangle 5">
            <a:hlinkClick r:id="rId2" action="ppaction://hlinksldjump"/>
          </p:cNvPr>
          <p:cNvSpPr/>
          <p:nvPr/>
        </p:nvSpPr>
        <p:spPr>
          <a:xfrm>
            <a:off x="4646612" y="1981200"/>
            <a:ext cx="3048000" cy="2133600"/>
          </a:xfrm>
          <a:prstGeom prst="rect">
            <a:avLst/>
          </a:prstGeom>
          <a:solidFill>
            <a:schemeClr val="accent2"/>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CR A Extended" pitchFamily="50" charset="0"/>
              </a:rPr>
              <a:t>Production</a:t>
            </a:r>
            <a:endParaRPr lang="en-US" dirty="0">
              <a:latin typeface="OCR A Extended" pitchFamily="50" charset="0"/>
            </a:endParaRPr>
          </a:p>
        </p:txBody>
      </p:sp>
      <p:sp>
        <p:nvSpPr>
          <p:cNvPr id="7" name="Rectangle 6">
            <a:hlinkClick r:id="rId3" action="ppaction://hlinksldjump"/>
          </p:cNvPr>
          <p:cNvSpPr/>
          <p:nvPr/>
        </p:nvSpPr>
        <p:spPr>
          <a:xfrm>
            <a:off x="8228012" y="1981200"/>
            <a:ext cx="3048000" cy="2133600"/>
          </a:xfrm>
          <a:prstGeom prst="rect">
            <a:avLst/>
          </a:prstGeom>
          <a:solidFill>
            <a:schemeClr val="accent3"/>
          </a:solidFill>
          <a:ln>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CR A Extended" pitchFamily="50" charset="0"/>
              </a:rPr>
              <a:t>Post-Production</a:t>
            </a:r>
            <a:endParaRPr lang="en-US" dirty="0">
              <a:latin typeface="OCR A Extended" pitchFamily="50" charset="0"/>
            </a:endParaRPr>
          </a:p>
        </p:txBody>
      </p:sp>
      <p:sp>
        <p:nvSpPr>
          <p:cNvPr id="8" name="Rectangle 7">
            <a:hlinkClick r:id="rId4" action="ppaction://hlinksldjump"/>
          </p:cNvPr>
          <p:cNvSpPr/>
          <p:nvPr/>
        </p:nvSpPr>
        <p:spPr>
          <a:xfrm>
            <a:off x="989012" y="1981200"/>
            <a:ext cx="3048000" cy="2133600"/>
          </a:xfrm>
          <a:prstGeom prst="rect">
            <a:avLst/>
          </a:prstGeom>
          <a:solidFill>
            <a:schemeClr val="accent1"/>
          </a:solidFill>
          <a:ln>
            <a:solidFill>
              <a:schemeClr val="tx1">
                <a:lumMod val="9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OCR A Extended" pitchFamily="50" charset="0"/>
              </a:rPr>
              <a:t>Pre-Production</a:t>
            </a:r>
            <a:endParaRPr lang="en-US" dirty="0">
              <a:latin typeface="OCR A Extended" pitchFamily="50" charset="0"/>
            </a:endParaRPr>
          </a:p>
        </p:txBody>
      </p:sp>
      <p:sp>
        <p:nvSpPr>
          <p:cNvPr id="9" name="Title 12">
            <a:hlinkClick r:id="rId5" action="ppaction://hlinksldjump"/>
          </p:cNvPr>
          <p:cNvSpPr txBox="1">
            <a:spLocks/>
          </p:cNvSpPr>
          <p:nvPr/>
        </p:nvSpPr>
        <p:spPr>
          <a:xfrm>
            <a:off x="2513012" y="6248400"/>
            <a:ext cx="6629400" cy="330200"/>
          </a:xfrm>
          <a:prstGeom prst="rect">
            <a:avLst/>
          </a:prstGeom>
          <a:solidFill>
            <a:schemeClr val="bg1"/>
          </a:solidFill>
          <a:ln>
            <a:noFill/>
          </a:ln>
          <a:effectLst/>
        </p:spPr>
        <p:txBody>
          <a:bodyPr vert="horz" lIns="121899" tIns="60949" rIns="121899" bIns="60949" rtlCol="0" anchor="b" anchorCtr="0">
            <a:normAutofit lnSpcReduction="10000"/>
          </a:bodyPr>
          <a:lstStyle/>
          <a:p>
            <a:pPr marL="0" marR="0" lvl="0" indent="0" algn="ctr" defTabSz="1218987" rtl="0" eaLnBrk="1" fontAlgn="auto" latinLnBrk="0" hangingPunct="1">
              <a:lnSpc>
                <a:spcPct val="80000"/>
              </a:lnSpc>
              <a:spcBef>
                <a:spcPct val="0"/>
              </a:spcBef>
              <a:spcAft>
                <a:spcPts val="0"/>
              </a:spcAft>
              <a:buClrTx/>
              <a:buSzTx/>
              <a:buFontTx/>
              <a:buNone/>
              <a:tabLst/>
              <a:defRPr/>
            </a:pPr>
            <a:r>
              <a:rPr lang="en-US" sz="1800" cap="all" dirty="0" smtClean="0">
                <a:latin typeface="OCR A Extended" pitchFamily="50" charset="0"/>
                <a:ea typeface="+mj-ea"/>
                <a:cs typeface="+mj-cs"/>
              </a:rPr>
              <a:t>If you know this info already click here!!</a:t>
            </a:r>
            <a:endParaRPr kumimoji="0" lang="en-US" sz="1800" b="0" i="0" u="none" strike="noStrike" kern="1200" cap="all" spc="0" normalizeH="0" baseline="0" noProof="0" dirty="0">
              <a:ln>
                <a:noFill/>
              </a:ln>
              <a:solidFill>
                <a:schemeClr val="tx1"/>
              </a:solidFill>
              <a:effectLst/>
              <a:uLnTx/>
              <a:uFillTx/>
              <a:latin typeface="OCR A Extended" pitchFamily="50" charset="0"/>
              <a:ea typeface="+mj-ea"/>
              <a:cs typeface="+mj-cs"/>
            </a:endParaRPr>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Pre-production</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a:bodyPr>
          <a:lstStyle/>
          <a:p>
            <a:pPr marL="514350" indent="-514350">
              <a:buFont typeface="+mj-lt"/>
              <a:buAutoNum type="arabicPeriod"/>
            </a:pPr>
            <a:r>
              <a:rPr lang="en-US" sz="3200" dirty="0" smtClean="0"/>
              <a:t>Make a channel</a:t>
            </a:r>
          </a:p>
          <a:p>
            <a:pPr marL="788670" lvl="1" indent="-514350"/>
            <a:r>
              <a:rPr lang="en-US" sz="2800" dirty="0" smtClean="0"/>
              <a:t>In order to upload a video, you must own a YouTube account and Google+ account</a:t>
            </a:r>
          </a:p>
          <a:p>
            <a:pPr marL="514350" indent="-514350">
              <a:buFont typeface="+mj-lt"/>
              <a:buAutoNum type="arabicPeriod"/>
            </a:pPr>
            <a:r>
              <a:rPr lang="en-US" sz="3200" dirty="0" smtClean="0"/>
              <a:t>Decide what type of videos you’d like to make</a:t>
            </a:r>
          </a:p>
          <a:p>
            <a:pPr marL="788670" lvl="1" indent="-514350"/>
            <a:r>
              <a:rPr lang="en-US" sz="2800" dirty="0" smtClean="0"/>
              <a:t>There are different audiences on YouTube so turning your primary attention to one group may make things easier</a:t>
            </a:r>
          </a:p>
          <a:p>
            <a:pPr marL="514350" indent="-514350">
              <a:buFont typeface="+mj-lt"/>
              <a:buAutoNum type="arabicPeriod"/>
            </a:pPr>
            <a:r>
              <a:rPr lang="en-US" sz="3200" dirty="0" smtClean="0"/>
              <a:t>Define your message</a:t>
            </a:r>
          </a:p>
          <a:p>
            <a:pPr marL="788670" lvl="1" indent="-514350"/>
            <a:r>
              <a:rPr lang="en-US" sz="2800" dirty="0" smtClean="0"/>
              <a:t>Decide what your brand will be so you can build an audience that identifies that brand exclusively with you</a:t>
            </a:r>
          </a:p>
          <a:p>
            <a:pPr marL="514350" indent="-514350">
              <a:buFont typeface="+mj-lt"/>
              <a:buAutoNum type="arabicPeriod"/>
            </a:pPr>
            <a:endParaRPr lang="en-US" dirty="0"/>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linds(horizontal)">
                                      <p:cBhvr>
                                        <p:cTn id="27" dur="5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blinds(horizontal)">
                                      <p:cBhvr>
                                        <p:cTn id="32" dur="500"/>
                                        <p:tgtEl>
                                          <p:spTgt spid="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Pre-production</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a:bodyPr>
          <a:lstStyle/>
          <a:p>
            <a:pPr marL="514350" indent="-514350">
              <a:buFont typeface="+mj-lt"/>
              <a:buAutoNum type="arabicPeriod" startAt="4"/>
            </a:pPr>
            <a:r>
              <a:rPr lang="en-US" sz="3200" dirty="0" smtClean="0"/>
              <a:t>Write scripts</a:t>
            </a:r>
          </a:p>
          <a:p>
            <a:pPr marL="788670" lvl="1" indent="-514350"/>
            <a:r>
              <a:rPr lang="en-US" sz="2800" dirty="0" smtClean="0"/>
              <a:t>Have ideas for videos pre-planned</a:t>
            </a:r>
          </a:p>
          <a:p>
            <a:pPr marL="788670" lvl="1" indent="-514350"/>
            <a:r>
              <a:rPr lang="en-US" sz="2800" dirty="0" smtClean="0"/>
              <a:t>These ideas can help you direct the way you want your channel to go</a:t>
            </a:r>
          </a:p>
          <a:p>
            <a:pPr marL="788670" lvl="1" indent="-514350"/>
            <a:r>
              <a:rPr lang="en-US" sz="2800" dirty="0" smtClean="0"/>
              <a:t>Write jokes or funny content that keeps your audience entertained and wanting more</a:t>
            </a:r>
          </a:p>
          <a:p>
            <a:pPr marL="514350" indent="-514350">
              <a:buFont typeface="+mj-lt"/>
              <a:buAutoNum type="arabicPeriod" startAt="5"/>
            </a:pPr>
            <a:r>
              <a:rPr lang="en-US" sz="3200" dirty="0" smtClean="0"/>
              <a:t>Create production schedule</a:t>
            </a:r>
          </a:p>
          <a:p>
            <a:pPr marL="788670" lvl="1" indent="-514350"/>
            <a:r>
              <a:rPr lang="en-US" sz="2800" dirty="0" smtClean="0"/>
              <a:t>Having a consistent production and uploading schedule will allow your audience to know when you intend on adding new content to your channel</a:t>
            </a:r>
            <a:endParaRPr lang="en-US" sz="2800" dirty="0"/>
          </a:p>
        </p:txBody>
      </p:sp>
      <p:sp>
        <p:nvSpPr>
          <p:cNvPr id="5" name="Title 12">
            <a:hlinkClick r:id="rId2" action="ppaction://hlinksldjump"/>
          </p:cNvPr>
          <p:cNvSpPr txBox="1">
            <a:spLocks/>
          </p:cNvSpPr>
          <p:nvPr/>
        </p:nvSpPr>
        <p:spPr>
          <a:xfrm>
            <a:off x="2513012" y="6248400"/>
            <a:ext cx="6629400" cy="330200"/>
          </a:xfrm>
          <a:prstGeom prst="rect">
            <a:avLst/>
          </a:prstGeom>
          <a:solidFill>
            <a:schemeClr val="bg1"/>
          </a:solidFill>
          <a:ln>
            <a:noFill/>
          </a:ln>
          <a:effectLst/>
        </p:spPr>
        <p:txBody>
          <a:bodyPr vert="horz" lIns="121899" tIns="60949" rIns="121899" bIns="60949" rtlCol="0" anchor="b" anchorCtr="0">
            <a:normAutofit lnSpcReduction="10000"/>
          </a:bodyPr>
          <a:lstStyle/>
          <a:p>
            <a:pPr marL="0" marR="0" lvl="0" indent="0" algn="ctr" defTabSz="1218987" rtl="0" eaLnBrk="1" fontAlgn="auto" latinLnBrk="0" hangingPunct="1">
              <a:lnSpc>
                <a:spcPct val="80000"/>
              </a:lnSpc>
              <a:spcBef>
                <a:spcPct val="0"/>
              </a:spcBef>
              <a:spcAft>
                <a:spcPts val="0"/>
              </a:spcAft>
              <a:buClrTx/>
              <a:buSzTx/>
              <a:buFontTx/>
              <a:buNone/>
              <a:tabLst/>
              <a:defRPr/>
            </a:pPr>
            <a:r>
              <a:rPr lang="en-US" sz="1800" cap="all" dirty="0" smtClean="0">
                <a:latin typeface="OCR A Extended" pitchFamily="50" charset="0"/>
                <a:ea typeface="+mj-ea"/>
                <a:cs typeface="+mj-cs"/>
              </a:rPr>
              <a:t>Back to the menu!</a:t>
            </a:r>
            <a:endParaRPr kumimoji="0" lang="en-US" sz="1800" b="0" i="0" u="none" strike="noStrike" kern="1200" cap="all" spc="0" normalizeH="0" baseline="0" noProof="0" dirty="0">
              <a:ln>
                <a:noFill/>
              </a:ln>
              <a:solidFill>
                <a:schemeClr val="tx1"/>
              </a:solidFill>
              <a:effectLst/>
              <a:uLnTx/>
              <a:uFillTx/>
              <a:latin typeface="OCR A Extended" pitchFamily="50" charset="0"/>
              <a:ea typeface="+mj-ea"/>
              <a:cs typeface="+mj-cs"/>
            </a:endParaRPr>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linds(horizontal)">
                                      <p:cBhvr>
                                        <p:cTn id="27" dur="5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blinds(horizontal)">
                                      <p:cBhvr>
                                        <p:cTn id="32" dur="500"/>
                                        <p:tgtEl>
                                          <p:spTgt spid="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production</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a:bodyPr>
          <a:lstStyle/>
          <a:p>
            <a:pPr marL="514350" indent="-514350">
              <a:buFont typeface="+mj-lt"/>
              <a:buAutoNum type="arabicPeriod"/>
            </a:pPr>
            <a:r>
              <a:rPr lang="en-US" sz="3200" dirty="0" smtClean="0"/>
              <a:t>Camera</a:t>
            </a:r>
          </a:p>
          <a:p>
            <a:pPr marL="788670" lvl="1" indent="-514350"/>
            <a:r>
              <a:rPr lang="en-US" dirty="0" smtClean="0"/>
              <a:t>The quality of the camera does affect how the quality of the video is</a:t>
            </a:r>
          </a:p>
          <a:p>
            <a:pPr marL="788670" lvl="1" indent="-514350"/>
            <a:r>
              <a:rPr lang="en-US" dirty="0" smtClean="0"/>
              <a:t>Using cheaper fixed-lens cameras or low resolution laptop webcams usually result in less quality videos. Aim for using a higher quality DSLR camera like a Canon EOS 70d, or a high quality camcorder</a:t>
            </a:r>
          </a:p>
          <a:p>
            <a:pPr marL="788670" lvl="1" indent="-514350"/>
            <a:r>
              <a:rPr lang="en-US" dirty="0" smtClean="0"/>
              <a:t>Better quality is more aesthetically pleasing to the online audience</a:t>
            </a:r>
          </a:p>
          <a:p>
            <a:pPr marL="514350" indent="-514350">
              <a:buFont typeface="+mj-lt"/>
              <a:buAutoNum type="arabicPeriod"/>
            </a:pPr>
            <a:r>
              <a:rPr lang="en-US" sz="3200" dirty="0" smtClean="0"/>
              <a:t>Background</a:t>
            </a:r>
          </a:p>
          <a:p>
            <a:pPr marL="788670" lvl="1" indent="-514350"/>
            <a:r>
              <a:rPr lang="en-US" dirty="0" smtClean="0"/>
              <a:t>If you plan on becoming a </a:t>
            </a:r>
            <a:r>
              <a:rPr lang="en-US" dirty="0" err="1" smtClean="0"/>
              <a:t>vlogger</a:t>
            </a:r>
            <a:r>
              <a:rPr lang="en-US" dirty="0" smtClean="0"/>
              <a:t>, using a plain wall background with a few decorations is the best</a:t>
            </a:r>
          </a:p>
          <a:p>
            <a:pPr marL="788670" lvl="1" indent="-514350"/>
            <a:r>
              <a:rPr lang="en-US" dirty="0" smtClean="0"/>
              <a:t>If you have a open space in the background, make sure the area looks nice and there aren’t any distractions that takes the attention off you</a:t>
            </a:r>
            <a:endParaRPr lang="en-US" dirty="0"/>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linds(horizontal)">
                                      <p:cBhvr>
                                        <p:cTn id="27" dur="5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blinds(horizontal)">
                                      <p:cBhvr>
                                        <p:cTn id="32" dur="500"/>
                                        <p:tgtEl>
                                          <p:spTgt spid="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4">
                                            <p:txEl>
                                              <p:pRg st="6" end="6"/>
                                            </p:txEl>
                                          </p:spTgt>
                                        </p:tgtEl>
                                        <p:attrNameLst>
                                          <p:attrName>style.visibility</p:attrName>
                                        </p:attrNameLst>
                                      </p:cBhvr>
                                      <p:to>
                                        <p:strVal val="visible"/>
                                      </p:to>
                                    </p:set>
                                    <p:animEffect transition="in" filter="blinds(horizontal)">
                                      <p:cBhvr>
                                        <p:cTn id="37" dur="5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production</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fontScale="92500" lnSpcReduction="10000"/>
          </a:bodyPr>
          <a:lstStyle/>
          <a:p>
            <a:pPr marL="514350" indent="-514350">
              <a:buFont typeface="+mj-lt"/>
              <a:buAutoNum type="arabicPeriod" startAt="3"/>
            </a:pPr>
            <a:r>
              <a:rPr lang="en-US" sz="3200" dirty="0" smtClean="0"/>
              <a:t>Lighting</a:t>
            </a:r>
          </a:p>
          <a:p>
            <a:pPr marL="788670" lvl="1" indent="-514350"/>
            <a:r>
              <a:rPr lang="en-US" dirty="0" smtClean="0"/>
              <a:t>Brush up on your information about</a:t>
            </a:r>
          </a:p>
          <a:p>
            <a:pPr marL="788670" lvl="1" indent="-514350">
              <a:buNone/>
            </a:pPr>
            <a:r>
              <a:rPr lang="en-US" dirty="0" smtClean="0"/>
              <a:t>lighting since light in a video makes a lot</a:t>
            </a:r>
          </a:p>
          <a:p>
            <a:pPr marL="788670" lvl="1" indent="-514350">
              <a:buNone/>
            </a:pPr>
            <a:r>
              <a:rPr lang="en-US" dirty="0" smtClean="0"/>
              <a:t>of difference.</a:t>
            </a:r>
          </a:p>
          <a:p>
            <a:pPr marL="788670" lvl="1" indent="-514350"/>
            <a:r>
              <a:rPr lang="en-US" dirty="0" smtClean="0"/>
              <a:t>Lighting equipment is very expensive</a:t>
            </a:r>
          </a:p>
          <a:p>
            <a:pPr marL="788670" lvl="1" indent="-514350">
              <a:buNone/>
            </a:pPr>
            <a:r>
              <a:rPr lang="en-US" dirty="0" smtClean="0"/>
              <a:t>so a common replacement is natural</a:t>
            </a:r>
          </a:p>
          <a:p>
            <a:pPr marL="788670" lvl="1" indent="-514350">
              <a:buNone/>
            </a:pPr>
            <a:r>
              <a:rPr lang="en-US" dirty="0" smtClean="0"/>
              <a:t>sunlight. </a:t>
            </a:r>
          </a:p>
          <a:p>
            <a:pPr marL="788670" lvl="1" indent="-514350"/>
            <a:r>
              <a:rPr lang="en-US" dirty="0" smtClean="0"/>
              <a:t>Many </a:t>
            </a:r>
            <a:r>
              <a:rPr lang="en-US" dirty="0" err="1" smtClean="0"/>
              <a:t>youtubers</a:t>
            </a:r>
            <a:r>
              <a:rPr lang="en-US" dirty="0" smtClean="0"/>
              <a:t> that use natural </a:t>
            </a:r>
          </a:p>
          <a:p>
            <a:pPr marL="788670" lvl="1" indent="-514350">
              <a:buNone/>
            </a:pPr>
            <a:r>
              <a:rPr lang="en-US" dirty="0" smtClean="0"/>
              <a:t>light set up their cameras in front of the window.</a:t>
            </a:r>
          </a:p>
          <a:p>
            <a:pPr marL="514350" indent="-514350">
              <a:buFont typeface="+mj-lt"/>
              <a:buAutoNum type="arabicPeriod" startAt="4"/>
            </a:pPr>
            <a:r>
              <a:rPr lang="en-US" sz="3200" dirty="0" smtClean="0"/>
              <a:t>Audio</a:t>
            </a:r>
          </a:p>
          <a:p>
            <a:pPr marL="788670" lvl="1" indent="-514350"/>
            <a:r>
              <a:rPr lang="en-US" dirty="0" smtClean="0"/>
              <a:t>Make sure your voice is clear so people can understand you</a:t>
            </a:r>
          </a:p>
          <a:p>
            <a:pPr marL="788670" lvl="1" indent="-514350"/>
            <a:r>
              <a:rPr lang="en-US" dirty="0" smtClean="0"/>
              <a:t>Using a attachable microphone onto your camera can help </a:t>
            </a:r>
          </a:p>
          <a:p>
            <a:pPr marL="788670" lvl="1" indent="-514350"/>
            <a:endParaRPr lang="en-US" dirty="0"/>
          </a:p>
        </p:txBody>
      </p:sp>
      <p:sp>
        <p:nvSpPr>
          <p:cNvPr id="5" name="Title 12">
            <a:hlinkClick r:id="rId2" action="ppaction://hlinksldjump"/>
          </p:cNvPr>
          <p:cNvSpPr txBox="1">
            <a:spLocks/>
          </p:cNvSpPr>
          <p:nvPr/>
        </p:nvSpPr>
        <p:spPr>
          <a:xfrm>
            <a:off x="2513012" y="6248400"/>
            <a:ext cx="6629400" cy="330200"/>
          </a:xfrm>
          <a:prstGeom prst="rect">
            <a:avLst/>
          </a:prstGeom>
          <a:solidFill>
            <a:schemeClr val="bg1"/>
          </a:solidFill>
          <a:ln>
            <a:noFill/>
          </a:ln>
          <a:effectLst/>
        </p:spPr>
        <p:txBody>
          <a:bodyPr vert="horz" lIns="121899" tIns="60949" rIns="121899" bIns="60949" rtlCol="0" anchor="b" anchorCtr="0">
            <a:normAutofit lnSpcReduction="10000"/>
          </a:bodyPr>
          <a:lstStyle/>
          <a:p>
            <a:pPr marL="0" marR="0" lvl="0" indent="0" algn="ctr" defTabSz="1218987" rtl="0" eaLnBrk="1" fontAlgn="auto" latinLnBrk="0" hangingPunct="1">
              <a:lnSpc>
                <a:spcPct val="80000"/>
              </a:lnSpc>
              <a:spcBef>
                <a:spcPct val="0"/>
              </a:spcBef>
              <a:spcAft>
                <a:spcPts val="0"/>
              </a:spcAft>
              <a:buClrTx/>
              <a:buSzTx/>
              <a:buFontTx/>
              <a:buNone/>
              <a:tabLst/>
              <a:defRPr/>
            </a:pPr>
            <a:r>
              <a:rPr lang="en-US" sz="1800" cap="all" dirty="0" smtClean="0">
                <a:latin typeface="OCR A Extended" pitchFamily="50" charset="0"/>
                <a:ea typeface="+mj-ea"/>
                <a:cs typeface="+mj-cs"/>
              </a:rPr>
              <a:t>Back to the menu!</a:t>
            </a:r>
            <a:endParaRPr kumimoji="0" lang="en-US" sz="1800" b="0" i="0" u="none" strike="noStrike" kern="1200" cap="all" spc="0" normalizeH="0" baseline="0" noProof="0" dirty="0">
              <a:ln>
                <a:noFill/>
              </a:ln>
              <a:solidFill>
                <a:schemeClr val="tx1"/>
              </a:solidFill>
              <a:effectLst/>
              <a:uLnTx/>
              <a:uFillTx/>
              <a:latin typeface="OCR A Extended" pitchFamily="50" charset="0"/>
              <a:ea typeface="+mj-ea"/>
              <a:cs typeface="+mj-cs"/>
            </a:endParaRPr>
          </a:p>
        </p:txBody>
      </p:sp>
      <p:pic>
        <p:nvPicPr>
          <p:cNvPr id="10242" name="Picture 2" descr="Image result for lighting and camera set up youtube"/>
          <p:cNvPicPr>
            <a:picLocks noChangeAspect="1" noChangeArrowheads="1"/>
          </p:cNvPicPr>
          <p:nvPr/>
        </p:nvPicPr>
        <p:blipFill>
          <a:blip r:embed="rId3" cstate="print"/>
          <a:srcRect/>
          <a:stretch>
            <a:fillRect/>
          </a:stretch>
        </p:blipFill>
        <p:spPr bwMode="auto">
          <a:xfrm>
            <a:off x="6780212" y="1447800"/>
            <a:ext cx="4580467" cy="2576513"/>
          </a:xfrm>
          <a:prstGeom prst="rect">
            <a:avLst/>
          </a:prstGeom>
          <a:noFill/>
        </p:spPr>
      </p:pic>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animEffect transition="in" filter="blinds(horizontal)">
                                      <p:cBhvr>
                                        <p:cTn id="15" dur="500"/>
                                        <p:tgtEl>
                                          <p:spTgt spid="14">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4">
                                            <p:txEl>
                                              <p:pRg st="3" end="3"/>
                                            </p:txEl>
                                          </p:spTgt>
                                        </p:tgtEl>
                                        <p:attrNameLst>
                                          <p:attrName>style.visibility</p:attrName>
                                        </p:attrNameLst>
                                      </p:cBhvr>
                                      <p:to>
                                        <p:strVal val="visible"/>
                                      </p:to>
                                    </p:set>
                                    <p:animEffect transition="in" filter="blinds(horizontal)">
                                      <p:cBhvr>
                                        <p:cTn id="18" dur="500"/>
                                        <p:tgtEl>
                                          <p:spTgt spid="1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5" fill="hold" nodeType="clickEffect">
                                  <p:stCondLst>
                                    <p:cond delay="0"/>
                                  </p:stCondLst>
                                  <p:childTnLst>
                                    <p:set>
                                      <p:cBhvr>
                                        <p:cTn id="22" dur="1" fill="hold">
                                          <p:stCondLst>
                                            <p:cond delay="0"/>
                                          </p:stCondLst>
                                        </p:cTn>
                                        <p:tgtEl>
                                          <p:spTgt spid="10242"/>
                                        </p:tgtEl>
                                        <p:attrNameLst>
                                          <p:attrName>style.visibility</p:attrName>
                                        </p:attrNameLst>
                                      </p:cBhvr>
                                      <p:to>
                                        <p:strVal val="visible"/>
                                      </p:to>
                                    </p:set>
                                    <p:animEffect transition="in" filter="blinds(vertical)">
                                      <p:cBhvr>
                                        <p:cTn id="23" dur="500"/>
                                        <p:tgtEl>
                                          <p:spTgt spid="10242"/>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14">
                                            <p:txEl>
                                              <p:pRg st="4" end="4"/>
                                            </p:txEl>
                                          </p:spTgt>
                                        </p:tgtEl>
                                        <p:attrNameLst>
                                          <p:attrName>style.visibility</p:attrName>
                                        </p:attrNameLst>
                                      </p:cBhvr>
                                      <p:to>
                                        <p:strVal val="visible"/>
                                      </p:to>
                                    </p:set>
                                    <p:animEffect transition="in" filter="blinds(horizontal)">
                                      <p:cBhvr>
                                        <p:cTn id="28" dur="500"/>
                                        <p:tgtEl>
                                          <p:spTgt spid="14">
                                            <p:txEl>
                                              <p:pRg st="4" end="4"/>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animEffect transition="in" filter="blinds(horizontal)">
                                      <p:cBhvr>
                                        <p:cTn id="31" dur="500"/>
                                        <p:tgtEl>
                                          <p:spTgt spid="14">
                                            <p:txEl>
                                              <p:pRg st="5" end="5"/>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14">
                                            <p:txEl>
                                              <p:pRg st="6" end="6"/>
                                            </p:txEl>
                                          </p:spTgt>
                                        </p:tgtEl>
                                        <p:attrNameLst>
                                          <p:attrName>style.visibility</p:attrName>
                                        </p:attrNameLst>
                                      </p:cBhvr>
                                      <p:to>
                                        <p:strVal val="visible"/>
                                      </p:to>
                                    </p:set>
                                    <p:animEffect transition="in" filter="blinds(horizontal)">
                                      <p:cBhvr>
                                        <p:cTn id="34" dur="500"/>
                                        <p:tgtEl>
                                          <p:spTgt spid="14">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14">
                                            <p:txEl>
                                              <p:pRg st="7" end="7"/>
                                            </p:txEl>
                                          </p:spTgt>
                                        </p:tgtEl>
                                        <p:attrNameLst>
                                          <p:attrName>style.visibility</p:attrName>
                                        </p:attrNameLst>
                                      </p:cBhvr>
                                      <p:to>
                                        <p:strVal val="visible"/>
                                      </p:to>
                                    </p:set>
                                    <p:animEffect transition="in" filter="blinds(horizontal)">
                                      <p:cBhvr>
                                        <p:cTn id="39" dur="500"/>
                                        <p:tgtEl>
                                          <p:spTgt spid="14">
                                            <p:txEl>
                                              <p:pRg st="7" end="7"/>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14">
                                            <p:txEl>
                                              <p:pRg st="8" end="8"/>
                                            </p:txEl>
                                          </p:spTgt>
                                        </p:tgtEl>
                                        <p:attrNameLst>
                                          <p:attrName>style.visibility</p:attrName>
                                        </p:attrNameLst>
                                      </p:cBhvr>
                                      <p:to>
                                        <p:strVal val="visible"/>
                                      </p:to>
                                    </p:set>
                                    <p:animEffect transition="in" filter="blinds(horizontal)">
                                      <p:cBhvr>
                                        <p:cTn id="42" dur="500"/>
                                        <p:tgtEl>
                                          <p:spTgt spid="14">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4">
                                            <p:txEl>
                                              <p:pRg st="9" end="9"/>
                                            </p:txEl>
                                          </p:spTgt>
                                        </p:tgtEl>
                                        <p:attrNameLst>
                                          <p:attrName>style.visibility</p:attrName>
                                        </p:attrNameLst>
                                      </p:cBhvr>
                                      <p:to>
                                        <p:strVal val="visible"/>
                                      </p:to>
                                    </p:set>
                                    <p:animEffect transition="in" filter="blinds(horizontal)">
                                      <p:cBhvr>
                                        <p:cTn id="47" dur="500"/>
                                        <p:tgtEl>
                                          <p:spTgt spid="14">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4">
                                            <p:txEl>
                                              <p:pRg st="10" end="10"/>
                                            </p:txEl>
                                          </p:spTgt>
                                        </p:tgtEl>
                                        <p:attrNameLst>
                                          <p:attrName>style.visibility</p:attrName>
                                        </p:attrNameLst>
                                      </p:cBhvr>
                                      <p:to>
                                        <p:strVal val="visible"/>
                                      </p:to>
                                    </p:set>
                                    <p:animEffect transition="in" filter="blinds(horizontal)">
                                      <p:cBhvr>
                                        <p:cTn id="52" dur="500"/>
                                        <p:tgtEl>
                                          <p:spTgt spid="14">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4">
                                            <p:txEl>
                                              <p:pRg st="11" end="11"/>
                                            </p:txEl>
                                          </p:spTgt>
                                        </p:tgtEl>
                                        <p:attrNameLst>
                                          <p:attrName>style.visibility</p:attrName>
                                        </p:attrNameLst>
                                      </p:cBhvr>
                                      <p:to>
                                        <p:strVal val="visible"/>
                                      </p:to>
                                    </p:set>
                                    <p:animEffect transition="in" filter="blinds(horizontal)">
                                      <p:cBhvr>
                                        <p:cTn id="57" dur="500"/>
                                        <p:tgtEl>
                                          <p:spTgt spid="1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post-production</a:t>
            </a:r>
            <a:endParaRPr lang="en-US" dirty="0">
              <a:latin typeface="OCR A Extended" pitchFamily="50" charset="0"/>
            </a:endParaRPr>
          </a:p>
        </p:txBody>
      </p:sp>
      <p:sp>
        <p:nvSpPr>
          <p:cNvPr id="14" name="Content Placeholder 13"/>
          <p:cNvSpPr>
            <a:spLocks noGrp="1"/>
          </p:cNvSpPr>
          <p:nvPr>
            <p:ph idx="1"/>
          </p:nvPr>
        </p:nvSpPr>
        <p:spPr>
          <a:xfrm>
            <a:off x="914162" y="1219200"/>
            <a:ext cx="10360501" cy="5410200"/>
          </a:xfrm>
        </p:spPr>
        <p:txBody>
          <a:bodyPr>
            <a:normAutofit/>
          </a:bodyPr>
          <a:lstStyle/>
          <a:p>
            <a:pPr marL="514350" indent="-514350">
              <a:buFont typeface="+mj-lt"/>
              <a:buAutoNum type="arabicPeriod"/>
            </a:pPr>
            <a:r>
              <a:rPr lang="en-US" sz="3200" dirty="0" smtClean="0"/>
              <a:t>Video Editing</a:t>
            </a:r>
          </a:p>
          <a:p>
            <a:pPr marL="788670" lvl="1" indent="-514350"/>
            <a:r>
              <a:rPr lang="en-US" sz="2600" dirty="0" smtClean="0"/>
              <a:t>One of the most important aspects of your post-production is video editing</a:t>
            </a:r>
          </a:p>
          <a:p>
            <a:pPr marL="788670" lvl="1" indent="-514350"/>
            <a:r>
              <a:rPr lang="en-US" sz="2600" dirty="0" smtClean="0"/>
              <a:t>Use editing software such as “Adobe Premiere Pro”, “Final Cut Pro”, “Apple </a:t>
            </a:r>
            <a:r>
              <a:rPr lang="en-US" sz="2600" dirty="0" err="1" smtClean="0"/>
              <a:t>iMovie</a:t>
            </a:r>
            <a:r>
              <a:rPr lang="en-US" sz="2600" dirty="0" smtClean="0"/>
              <a:t>”, “Sony Vegas Pro”, or many other video editing services</a:t>
            </a:r>
          </a:p>
          <a:p>
            <a:pPr marL="514350" indent="-514350">
              <a:buFont typeface="+mj-lt"/>
              <a:buAutoNum type="arabicPeriod"/>
            </a:pPr>
            <a:r>
              <a:rPr lang="en-US" sz="3200" dirty="0" smtClean="0"/>
              <a:t>Things to change to your video</a:t>
            </a:r>
          </a:p>
          <a:p>
            <a:pPr marL="788670" lvl="1" indent="-514350"/>
            <a:r>
              <a:rPr lang="en-US" sz="2600" dirty="0" err="1" smtClean="0"/>
              <a:t>Jumpcuts</a:t>
            </a:r>
            <a:r>
              <a:rPr lang="en-US" sz="2600" dirty="0" smtClean="0"/>
              <a:t> are a common technique found on YouTube that </a:t>
            </a:r>
            <a:r>
              <a:rPr lang="en-US" sz="2600" dirty="0" err="1" smtClean="0"/>
              <a:t>vlog</a:t>
            </a:r>
            <a:r>
              <a:rPr lang="en-US" sz="2600" dirty="0" smtClean="0"/>
              <a:t> creators use to edit their videos shorter, as well as more entertaining</a:t>
            </a:r>
          </a:p>
          <a:p>
            <a:pPr marL="788670" lvl="1" indent="-514350"/>
            <a:r>
              <a:rPr lang="en-US" sz="2600" dirty="0" smtClean="0"/>
              <a:t>Adding background music can make your video better to listen to while the audience is watching**. </a:t>
            </a:r>
            <a:r>
              <a:rPr lang="en-US" sz="2600" dirty="0" smtClean="0">
                <a:hlinkClick r:id="rId2" action="ppaction://hlinksldjump"/>
              </a:rPr>
              <a:t>(**see Copyright laws section) </a:t>
            </a:r>
            <a:endParaRPr lang="en-US" sz="2600" dirty="0"/>
          </a:p>
        </p:txBody>
      </p:sp>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linds(horizontal)">
                                      <p:cBhvr>
                                        <p:cTn id="27" dur="5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blinds(horizontal)">
                                      <p:cBhvr>
                                        <p:cTn id="32" dur="500"/>
                                        <p:tgtEl>
                                          <p:spTgt spid="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2812" y="533400"/>
            <a:ext cx="10360501" cy="635000"/>
          </a:xfrm>
          <a:solidFill>
            <a:schemeClr val="bg1"/>
          </a:solidFill>
        </p:spPr>
        <p:txBody>
          <a:bodyPr/>
          <a:lstStyle/>
          <a:p>
            <a:pPr algn="ctr"/>
            <a:r>
              <a:rPr lang="en-US" dirty="0" smtClean="0">
                <a:latin typeface="OCR A Extended" pitchFamily="50" charset="0"/>
              </a:rPr>
              <a:t>post-production</a:t>
            </a:r>
            <a:endParaRPr lang="en-US" dirty="0">
              <a:latin typeface="OCR A Extended" pitchFamily="50" charset="0"/>
            </a:endParaRPr>
          </a:p>
        </p:txBody>
      </p:sp>
      <p:sp>
        <p:nvSpPr>
          <p:cNvPr id="14" name="Content Placeholder 13"/>
          <p:cNvSpPr>
            <a:spLocks noGrp="1"/>
          </p:cNvSpPr>
          <p:nvPr>
            <p:ph idx="1"/>
          </p:nvPr>
        </p:nvSpPr>
        <p:spPr>
          <a:xfrm>
            <a:off x="914162" y="1371600"/>
            <a:ext cx="10360501" cy="4902201"/>
          </a:xfrm>
        </p:spPr>
        <p:txBody>
          <a:bodyPr>
            <a:normAutofit/>
          </a:bodyPr>
          <a:lstStyle/>
          <a:p>
            <a:pPr marL="514350" indent="-514350">
              <a:buFont typeface="+mj-lt"/>
              <a:buAutoNum type="arabicPeriod" startAt="3"/>
            </a:pPr>
            <a:r>
              <a:rPr lang="en-US" sz="3200" dirty="0" smtClean="0"/>
              <a:t>If this is your first time making a video</a:t>
            </a:r>
          </a:p>
          <a:p>
            <a:pPr marL="788670" lvl="1" indent="-514350"/>
            <a:r>
              <a:rPr lang="en-US" sz="2600" dirty="0" smtClean="0"/>
              <a:t>Keep your videos shorter, about 3-5 minutes</a:t>
            </a:r>
          </a:p>
          <a:p>
            <a:pPr marL="788670" lvl="1" indent="-514350"/>
            <a:r>
              <a:rPr lang="en-US" sz="2600" dirty="0" smtClean="0"/>
              <a:t>Long enough that there is some value to your content, but short enough that your audience wont be bored and decide not to subscribe</a:t>
            </a:r>
          </a:p>
          <a:p>
            <a:pPr marL="514350" indent="-514350">
              <a:buFont typeface="+mj-lt"/>
              <a:buAutoNum type="arabicPeriod" startAt="4"/>
            </a:pPr>
            <a:r>
              <a:rPr lang="en-US" sz="3200" dirty="0" smtClean="0"/>
              <a:t>Make sure that the video and audio are synced, and that the lighting is white balanced and bright</a:t>
            </a:r>
          </a:p>
          <a:p>
            <a:pPr marL="514350" indent="-514350">
              <a:buFont typeface="+mj-lt"/>
              <a:buAutoNum type="arabicPeriod" startAt="4"/>
            </a:pPr>
            <a:r>
              <a:rPr lang="en-US" sz="8800" dirty="0" smtClean="0"/>
              <a:t>UPLOAD to               !</a:t>
            </a:r>
            <a:endParaRPr lang="en-US" sz="8800" dirty="0"/>
          </a:p>
        </p:txBody>
      </p:sp>
      <p:sp>
        <p:nvSpPr>
          <p:cNvPr id="4" name="Title 12">
            <a:hlinkClick r:id="rId2" action="ppaction://hlinksldjump"/>
          </p:cNvPr>
          <p:cNvSpPr txBox="1">
            <a:spLocks/>
          </p:cNvSpPr>
          <p:nvPr/>
        </p:nvSpPr>
        <p:spPr>
          <a:xfrm>
            <a:off x="2513012" y="6248400"/>
            <a:ext cx="6629400" cy="330200"/>
          </a:xfrm>
          <a:prstGeom prst="rect">
            <a:avLst/>
          </a:prstGeom>
          <a:solidFill>
            <a:schemeClr val="bg1"/>
          </a:solidFill>
          <a:ln>
            <a:noFill/>
          </a:ln>
          <a:effectLst/>
        </p:spPr>
        <p:txBody>
          <a:bodyPr vert="horz" lIns="121899" tIns="60949" rIns="121899" bIns="60949" rtlCol="0" anchor="b" anchorCtr="0">
            <a:normAutofit lnSpcReduction="10000"/>
          </a:bodyPr>
          <a:lstStyle/>
          <a:p>
            <a:pPr marL="0" marR="0" lvl="0" indent="0" algn="ctr" defTabSz="1218987" rtl="0" eaLnBrk="1" fontAlgn="auto" latinLnBrk="0" hangingPunct="1">
              <a:lnSpc>
                <a:spcPct val="80000"/>
              </a:lnSpc>
              <a:spcBef>
                <a:spcPct val="0"/>
              </a:spcBef>
              <a:spcAft>
                <a:spcPts val="0"/>
              </a:spcAft>
              <a:buClrTx/>
              <a:buSzTx/>
              <a:buFontTx/>
              <a:buNone/>
              <a:tabLst/>
              <a:defRPr/>
            </a:pPr>
            <a:r>
              <a:rPr lang="en-US" sz="1800" cap="all" dirty="0" smtClean="0">
                <a:latin typeface="OCR A Extended" pitchFamily="50" charset="0"/>
                <a:ea typeface="+mj-ea"/>
                <a:cs typeface="+mj-cs"/>
              </a:rPr>
              <a:t>Back to the menu!</a:t>
            </a:r>
            <a:endParaRPr kumimoji="0" lang="en-US" sz="1800" b="0" i="0" u="none" strike="noStrike" kern="1200" cap="all" spc="0" normalizeH="0" baseline="0" noProof="0" dirty="0">
              <a:ln>
                <a:noFill/>
              </a:ln>
              <a:solidFill>
                <a:schemeClr val="tx1"/>
              </a:solidFill>
              <a:effectLst/>
              <a:uLnTx/>
              <a:uFillTx/>
              <a:latin typeface="OCR A Extended" pitchFamily="50" charset="0"/>
              <a:ea typeface="+mj-ea"/>
              <a:cs typeface="+mj-cs"/>
            </a:endParaRPr>
          </a:p>
        </p:txBody>
      </p:sp>
      <p:sp>
        <p:nvSpPr>
          <p:cNvPr id="8196" name="AutoShape 4" descr="Image result for youtube 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198" name="AutoShape 6" descr="Image result for youtube 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200" name="AutoShape 8" descr="Image result for youtube 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202" name="AutoShape 10" descr="Image result for youtube 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204" name="AutoShape 12" descr="Image result for youtube 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205" name="Picture 13"/>
          <p:cNvPicPr>
            <a:picLocks noChangeAspect="1" noChangeArrowheads="1"/>
          </p:cNvPicPr>
          <p:nvPr/>
        </p:nvPicPr>
        <p:blipFill>
          <a:blip r:embed="rId3" cstate="print"/>
          <a:srcRect/>
          <a:stretch>
            <a:fillRect/>
          </a:stretch>
        </p:blipFill>
        <p:spPr bwMode="auto">
          <a:xfrm>
            <a:off x="7313612" y="4724400"/>
            <a:ext cx="3390900" cy="1352550"/>
          </a:xfrm>
          <a:prstGeom prst="rect">
            <a:avLst/>
          </a:prstGeom>
          <a:noFill/>
          <a:ln w="9525">
            <a:noFill/>
            <a:miter lim="800000"/>
            <a:headEnd/>
            <a:tailEnd/>
          </a:ln>
        </p:spPr>
      </p:pic>
    </p:spTree>
    <p:extLst>
      <p:ext uri="{BB962C8B-B14F-4D97-AF65-F5344CB8AC3E}">
        <p14:creationId xmlns="" xmlns:p14="http://schemas.microsoft.com/office/powerpoint/2010/main" val="1795219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blinds(horizontal)">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blinds(horizontal)">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blinds(horizontal)">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blinds(horizontal)">
                                      <p:cBhvr>
                                        <p:cTn id="27" dur="500"/>
                                        <p:tgtEl>
                                          <p:spTgt spid="14">
                                            <p:txEl>
                                              <p:pRg st="4" end="4"/>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8205"/>
                                        </p:tgtEl>
                                        <p:attrNameLst>
                                          <p:attrName>style.visibility</p:attrName>
                                        </p:attrNameLst>
                                      </p:cBhvr>
                                      <p:to>
                                        <p:strVal val="visible"/>
                                      </p:to>
                                    </p:set>
                                    <p:animEffect transition="in" filter="blinds(horizontal)">
                                      <p:cBhvr>
                                        <p:cTn id="30" dur="500"/>
                                        <p:tgtEl>
                                          <p:spTgt spid="8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ed Radial 16x9">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800"/>
        </a:defPPr>
      </a:lstStyle>
    </a:txDef>
  </a:objectDefaults>
  <a:extraClrSchemeLst/>
  <a:extLst>
    <a:ext uri="{05A4C25C-085E-4340-85A3-A5531E510DB2}">
      <thm15:themeFamily xmlns="" xmlns:thm15="http://schemas.microsoft.com/office/thememl/2012/main" name="TF02804895" id="{68999234-8DFD-4917-9E9A-A1A0AECD5E67}" vid="{F8691E0C-9980-4F34-AB76-18F64CB286D1}"/>
    </a:ext>
  </a:extLst>
</a:theme>
</file>

<file path=ppt/theme/theme2.xml><?xml version="1.0" encoding="utf-8"?>
<a:theme xmlns:a="http://schemas.openxmlformats.org/drawingml/2006/main" name="Office Them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false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1380992</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This template makes an impression with its bold red background, radial sunburst pattern, and contrasting black title bar. Consider it for your small business or marketing presentation. Or, take advantage of the red color scheme to make a holiday-themed presentation.  Compatible with PowerPoint 2013 and later, this template offers a variety of slide layouts including title slides, bulleted lists, photo with captions, a sample chart, and blank slide, all in a widescreen (16X9) format.
</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2011-12-19T18:35:00+00:00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2035-01-01T08:00:00+00:00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TP102804893</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725212</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REDMOND\v-vaddu</DisplayName>
        <AccountId>2567</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14</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1BC18E0-614B-4152-A3EE-8AA2B60C72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5076977-ECB7-44C2-A70D-853BB6B41242}">
  <ds:schemaRefs>
    <ds:schemaRef ds:uri="http://purl.org/dc/terms/"/>
    <ds:schemaRef ds:uri="4873beb7-5857-4685-be1f-d57550cc96cc"/>
    <ds:schemaRef ds:uri="http://schemas.microsoft.com/office/2006/metadata/properties"/>
    <ds:schemaRef ds:uri="http://schemas.microsoft.com/office/2006/documentManagement/types"/>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A765CE0-A8A0-42E0-82D2-3F870DB4D5F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Red radial lines presentation (widescreen)</Template>
  <TotalTime>217</TotalTime>
  <Words>949</Words>
  <Application>Microsoft Office PowerPoint</Application>
  <PresentationFormat>Custom</PresentationFormat>
  <Paragraphs>122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Red Radial 16x9</vt:lpstr>
      <vt:lpstr>How to be a youtuber</vt:lpstr>
      <vt:lpstr>What is a youtuber?</vt:lpstr>
      <vt:lpstr>How to become a youtuber</vt:lpstr>
      <vt:lpstr>Pre-production</vt:lpstr>
      <vt:lpstr>Pre-production</vt:lpstr>
      <vt:lpstr>production</vt:lpstr>
      <vt:lpstr>production</vt:lpstr>
      <vt:lpstr>post-production</vt:lpstr>
      <vt:lpstr>post-production</vt:lpstr>
      <vt:lpstr>You made a video!  What now?</vt:lpstr>
      <vt:lpstr>Video Promotion</vt:lpstr>
      <vt:lpstr>Youtube guidelines</vt:lpstr>
      <vt:lpstr>Youtube Guidelines</vt:lpstr>
      <vt:lpstr>Youtube Guidelines</vt:lpstr>
      <vt:lpstr>The end</vt:lpstr>
      <vt:lpstr>Works cited</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be a youtuber</dc:title>
  <dc:creator>Sandvig, Jason</dc:creator>
  <cp:lastModifiedBy>Donna</cp:lastModifiedBy>
  <cp:revision>20</cp:revision>
  <dcterms:created xsi:type="dcterms:W3CDTF">2016-12-05T23:58:23Z</dcterms:created>
  <dcterms:modified xsi:type="dcterms:W3CDTF">2016-12-12T20:01:34Z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