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080625" cy="7559675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6600"/>
    <a:srgbClr val="FF33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234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09C4C82C-809D-46BC-9855-E5C9676FF99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E771AC5-97DF-4E40-8B19-B268BA12E51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409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6B90B07-AA3B-43D1-A657-E007BF2719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0333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E04E4C6-8B40-4708-913F-19CA75E668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3757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428561F-F4D4-4159-91D6-8E3434F50E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22727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503238" y="6886575"/>
            <a:ext cx="2346325" cy="519113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448050" y="6886575"/>
            <a:ext cx="3194050" cy="519113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7227888" y="6886575"/>
            <a:ext cx="2346325" cy="519113"/>
          </a:xfrm>
        </p:spPr>
        <p:txBody>
          <a:bodyPr/>
          <a:lstStyle>
            <a:lvl1pPr>
              <a:defRPr/>
            </a:lvl1pPr>
          </a:lstStyle>
          <a:p>
            <a:fld id="{34CB5D4B-BF97-4A82-9421-ED91E50A16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1342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7271865-F352-4CCF-932E-E5BCFE0539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5903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71DFE2D-8A56-4ECD-8C26-153CB7B4F4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8744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45017FB-4DC7-4C0E-90E6-ACBD84E64D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3542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F176197-3EBB-4DAA-977A-58CC526EEC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461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39B9F7A-81B6-4D63-A3EE-EB815CF1D5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7472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BC56B80-1165-4ABF-BCFF-12A42E19EA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2110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A376017-C089-4D5D-AF54-8384D06A8B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5900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C4E06AE-58DC-4BE2-A2A9-68D16A23A9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9087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9AF1BB83-C001-4076-8DDF-55A39FB5FFD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01" name="Group 3100"/>
          <p:cNvGrpSpPr/>
          <p:nvPr/>
        </p:nvGrpSpPr>
        <p:grpSpPr>
          <a:xfrm>
            <a:off x="468312" y="960437"/>
            <a:ext cx="8922396" cy="4918323"/>
            <a:chOff x="1001712" y="1261154"/>
            <a:chExt cx="8922396" cy="4918323"/>
          </a:xfrm>
        </p:grpSpPr>
        <p:sp>
          <p:nvSpPr>
            <p:cNvPr id="2" name="Rectangle 1"/>
            <p:cNvSpPr/>
            <p:nvPr/>
          </p:nvSpPr>
          <p:spPr bwMode="auto">
            <a:xfrm>
              <a:off x="1814711" y="1261154"/>
              <a:ext cx="609600" cy="609600"/>
            </a:xfrm>
            <a:prstGeom prst="rect">
              <a:avLst/>
            </a:prstGeom>
            <a:solidFill>
              <a:srgbClr val="8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1781580" y="2103437"/>
              <a:ext cx="609600" cy="609600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2424553" y="3322637"/>
              <a:ext cx="609600" cy="609600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1171980" y="3322637"/>
              <a:ext cx="609600" cy="6096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3677126" y="2713037"/>
              <a:ext cx="609600" cy="60960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1177955" y="4160837"/>
              <a:ext cx="609600" cy="6096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1171980" y="4999037"/>
              <a:ext cx="609600" cy="6096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2424553" y="4160837"/>
              <a:ext cx="609600" cy="609600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2424553" y="4999037"/>
              <a:ext cx="609600" cy="609600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4549172" y="2713037"/>
              <a:ext cx="609600" cy="60960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5421218" y="2713037"/>
              <a:ext cx="609600" cy="60960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" name="Straight Arrow Connector 5"/>
            <p:cNvCxnSpPr>
              <a:stCxn id="2" idx="2"/>
              <a:endCxn id="7" idx="0"/>
            </p:cNvCxnSpPr>
            <p:nvPr/>
          </p:nvCxnSpPr>
          <p:spPr bwMode="auto">
            <a:xfrm flipH="1">
              <a:off x="2086380" y="1870754"/>
              <a:ext cx="33131" cy="232683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Straight Arrow Connector 17"/>
            <p:cNvCxnSpPr>
              <a:endCxn id="9" idx="0"/>
            </p:cNvCxnSpPr>
            <p:nvPr/>
          </p:nvCxnSpPr>
          <p:spPr bwMode="auto">
            <a:xfrm flipH="1">
              <a:off x="1476780" y="2713037"/>
              <a:ext cx="304800" cy="60960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Straight Arrow Connector 19"/>
            <p:cNvCxnSpPr>
              <a:stCxn id="9" idx="2"/>
              <a:endCxn id="11" idx="0"/>
            </p:cNvCxnSpPr>
            <p:nvPr/>
          </p:nvCxnSpPr>
          <p:spPr bwMode="auto">
            <a:xfrm>
              <a:off x="1476780" y="3932237"/>
              <a:ext cx="5975" cy="22860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Straight Arrow Connector 21"/>
            <p:cNvCxnSpPr>
              <a:stCxn id="11" idx="2"/>
              <a:endCxn id="12" idx="0"/>
            </p:cNvCxnSpPr>
            <p:nvPr/>
          </p:nvCxnSpPr>
          <p:spPr bwMode="auto">
            <a:xfrm flipH="1">
              <a:off x="1476780" y="4770437"/>
              <a:ext cx="5975" cy="22860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Curved Connector 25"/>
            <p:cNvCxnSpPr>
              <a:stCxn id="12" idx="2"/>
              <a:endCxn id="7" idx="2"/>
            </p:cNvCxnSpPr>
            <p:nvPr/>
          </p:nvCxnSpPr>
          <p:spPr bwMode="auto">
            <a:xfrm rot="5400000" flipH="1" flipV="1">
              <a:off x="333780" y="3856037"/>
              <a:ext cx="2895600" cy="609600"/>
            </a:xfrm>
            <a:prstGeom prst="curvedConnector3">
              <a:avLst>
                <a:gd name="adj1" fmla="val -7895"/>
              </a:avLst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Curved Connector 30"/>
            <p:cNvCxnSpPr>
              <a:stCxn id="14" idx="2"/>
            </p:cNvCxnSpPr>
            <p:nvPr/>
          </p:nvCxnSpPr>
          <p:spPr bwMode="auto">
            <a:xfrm rot="5400000" flipH="1">
              <a:off x="998167" y="3877451"/>
              <a:ext cx="2895600" cy="566773"/>
            </a:xfrm>
            <a:prstGeom prst="curvedConnector3">
              <a:avLst>
                <a:gd name="adj1" fmla="val -7895"/>
              </a:avLst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Straight Arrow Connector 33"/>
            <p:cNvCxnSpPr>
              <a:endCxn id="8" idx="0"/>
            </p:cNvCxnSpPr>
            <p:nvPr/>
          </p:nvCxnSpPr>
          <p:spPr bwMode="auto">
            <a:xfrm>
              <a:off x="2391180" y="2713037"/>
              <a:ext cx="338173" cy="60960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Straight Arrow Connector 35"/>
            <p:cNvCxnSpPr>
              <a:stCxn id="8" idx="2"/>
              <a:endCxn id="13" idx="0"/>
            </p:cNvCxnSpPr>
            <p:nvPr/>
          </p:nvCxnSpPr>
          <p:spPr bwMode="auto">
            <a:xfrm>
              <a:off x="2729353" y="3932237"/>
              <a:ext cx="0" cy="22860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Straight Arrow Connector 37"/>
            <p:cNvCxnSpPr>
              <a:stCxn id="13" idx="2"/>
              <a:endCxn id="14" idx="0"/>
            </p:cNvCxnSpPr>
            <p:nvPr/>
          </p:nvCxnSpPr>
          <p:spPr bwMode="auto">
            <a:xfrm>
              <a:off x="2729353" y="4770437"/>
              <a:ext cx="0" cy="22860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Straight Arrow Connector 39"/>
            <p:cNvCxnSpPr>
              <a:stCxn id="7" idx="3"/>
              <a:endCxn id="10" idx="1"/>
            </p:cNvCxnSpPr>
            <p:nvPr/>
          </p:nvCxnSpPr>
          <p:spPr bwMode="auto">
            <a:xfrm>
              <a:off x="2391180" y="2408237"/>
              <a:ext cx="1285946" cy="60960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Straight Arrow Connector 41"/>
            <p:cNvCxnSpPr>
              <a:stCxn id="10" idx="3"/>
              <a:endCxn id="15" idx="1"/>
            </p:cNvCxnSpPr>
            <p:nvPr/>
          </p:nvCxnSpPr>
          <p:spPr bwMode="auto">
            <a:xfrm>
              <a:off x="4286726" y="3017837"/>
              <a:ext cx="262446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Straight Arrow Connector 43"/>
            <p:cNvCxnSpPr>
              <a:stCxn id="15" idx="3"/>
              <a:endCxn id="16" idx="1"/>
            </p:cNvCxnSpPr>
            <p:nvPr/>
          </p:nvCxnSpPr>
          <p:spPr bwMode="auto">
            <a:xfrm>
              <a:off x="5158772" y="3017837"/>
              <a:ext cx="262446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Curved Connector 45"/>
            <p:cNvCxnSpPr>
              <a:stCxn id="16" idx="0"/>
              <a:endCxn id="7" idx="3"/>
            </p:cNvCxnSpPr>
            <p:nvPr/>
          </p:nvCxnSpPr>
          <p:spPr bwMode="auto">
            <a:xfrm rot="16200000" flipV="1">
              <a:off x="3906199" y="893218"/>
              <a:ext cx="304800" cy="3334838"/>
            </a:xfrm>
            <a:prstGeom prst="curvedConnector2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9" name="Rectangle 48"/>
            <p:cNvSpPr/>
            <p:nvPr/>
          </p:nvSpPr>
          <p:spPr bwMode="auto">
            <a:xfrm>
              <a:off x="6582180" y="2713037"/>
              <a:ext cx="609600" cy="609600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1" name="Curved Connector 50"/>
            <p:cNvCxnSpPr>
              <a:endCxn id="49" idx="0"/>
            </p:cNvCxnSpPr>
            <p:nvPr/>
          </p:nvCxnSpPr>
          <p:spPr bwMode="auto">
            <a:xfrm>
              <a:off x="2391180" y="2103437"/>
              <a:ext cx="4495800" cy="609600"/>
            </a:xfrm>
            <a:prstGeom prst="curvedConnector2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Straight Arrow Connector 52"/>
            <p:cNvCxnSpPr>
              <a:stCxn id="16" idx="3"/>
              <a:endCxn id="49" idx="1"/>
            </p:cNvCxnSpPr>
            <p:nvPr/>
          </p:nvCxnSpPr>
          <p:spPr bwMode="auto">
            <a:xfrm>
              <a:off x="6030818" y="3017837"/>
              <a:ext cx="551362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4" name="Rectangle 53"/>
            <p:cNvSpPr/>
            <p:nvPr/>
          </p:nvSpPr>
          <p:spPr bwMode="auto">
            <a:xfrm>
              <a:off x="7115580" y="3627437"/>
              <a:ext cx="609600" cy="609600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6030818" y="3627437"/>
              <a:ext cx="609600" cy="6096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6030818" y="4389437"/>
              <a:ext cx="609600" cy="6096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6030818" y="5151437"/>
              <a:ext cx="609600" cy="6096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7115580" y="4389437"/>
              <a:ext cx="609600" cy="609600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7115580" y="5151437"/>
              <a:ext cx="609600" cy="609600"/>
            </a:xfrm>
            <a:prstGeom prst="rect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6" name="Straight Arrow Connector 55"/>
            <p:cNvCxnSpPr>
              <a:endCxn id="57" idx="0"/>
            </p:cNvCxnSpPr>
            <p:nvPr/>
          </p:nvCxnSpPr>
          <p:spPr bwMode="auto">
            <a:xfrm flipH="1">
              <a:off x="6335618" y="3322637"/>
              <a:ext cx="246562" cy="30480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3" name="Straight Arrow Connector 62"/>
            <p:cNvCxnSpPr>
              <a:endCxn id="54" idx="0"/>
            </p:cNvCxnSpPr>
            <p:nvPr/>
          </p:nvCxnSpPr>
          <p:spPr bwMode="auto">
            <a:xfrm>
              <a:off x="7207664" y="3322637"/>
              <a:ext cx="212716" cy="30480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75" name="Straight Arrow Connector 3074"/>
            <p:cNvCxnSpPr>
              <a:stCxn id="57" idx="2"/>
              <a:endCxn id="58" idx="0"/>
            </p:cNvCxnSpPr>
            <p:nvPr/>
          </p:nvCxnSpPr>
          <p:spPr bwMode="auto">
            <a:xfrm>
              <a:off x="6335618" y="4237037"/>
              <a:ext cx="0" cy="15240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77" name="Straight Arrow Connector 3076"/>
            <p:cNvCxnSpPr>
              <a:stCxn id="58" idx="2"/>
              <a:endCxn id="59" idx="0"/>
            </p:cNvCxnSpPr>
            <p:nvPr/>
          </p:nvCxnSpPr>
          <p:spPr bwMode="auto">
            <a:xfrm>
              <a:off x="6335618" y="4999037"/>
              <a:ext cx="0" cy="15240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79" name="Straight Arrow Connector 3078"/>
            <p:cNvCxnSpPr>
              <a:stCxn id="54" idx="2"/>
              <a:endCxn id="60" idx="0"/>
            </p:cNvCxnSpPr>
            <p:nvPr/>
          </p:nvCxnSpPr>
          <p:spPr bwMode="auto">
            <a:xfrm>
              <a:off x="7420380" y="4237037"/>
              <a:ext cx="0" cy="15240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81" name="Straight Arrow Connector 3080"/>
            <p:cNvCxnSpPr>
              <a:stCxn id="60" idx="2"/>
              <a:endCxn id="61" idx="0"/>
            </p:cNvCxnSpPr>
            <p:nvPr/>
          </p:nvCxnSpPr>
          <p:spPr bwMode="auto">
            <a:xfrm>
              <a:off x="7420380" y="4999037"/>
              <a:ext cx="0" cy="15240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83" name="Curved Connector 3082"/>
            <p:cNvCxnSpPr>
              <a:stCxn id="59" idx="2"/>
            </p:cNvCxnSpPr>
            <p:nvPr/>
          </p:nvCxnSpPr>
          <p:spPr bwMode="auto">
            <a:xfrm rot="5400000" flipH="1" flipV="1">
              <a:off x="5353999" y="4304256"/>
              <a:ext cx="2438400" cy="475162"/>
            </a:xfrm>
            <a:prstGeom prst="curvedConnector3">
              <a:avLst>
                <a:gd name="adj1" fmla="val -9375"/>
              </a:avLst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85" name="Curved Connector 3084"/>
            <p:cNvCxnSpPr>
              <a:stCxn id="61" idx="2"/>
              <a:endCxn id="49" idx="2"/>
            </p:cNvCxnSpPr>
            <p:nvPr/>
          </p:nvCxnSpPr>
          <p:spPr bwMode="auto">
            <a:xfrm rot="5400000" flipH="1">
              <a:off x="5934480" y="4275137"/>
              <a:ext cx="2438400" cy="533400"/>
            </a:xfrm>
            <a:prstGeom prst="curvedConnector3">
              <a:avLst>
                <a:gd name="adj1" fmla="val -9375"/>
              </a:avLst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086" name="Rectangle 3085"/>
            <p:cNvSpPr/>
            <p:nvPr/>
          </p:nvSpPr>
          <p:spPr bwMode="auto">
            <a:xfrm>
              <a:off x="8410980" y="5151437"/>
              <a:ext cx="609600" cy="60960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088" name="Straight Arrow Connector 3087"/>
            <p:cNvCxnSpPr>
              <a:stCxn id="61" idx="3"/>
              <a:endCxn id="3086" idx="1"/>
            </p:cNvCxnSpPr>
            <p:nvPr/>
          </p:nvCxnSpPr>
          <p:spPr bwMode="auto">
            <a:xfrm>
              <a:off x="7725180" y="5456237"/>
              <a:ext cx="685800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90" name="Straight Arrow Connector 3089"/>
            <p:cNvCxnSpPr>
              <a:stCxn id="12" idx="3"/>
              <a:endCxn id="8" idx="1"/>
            </p:cNvCxnSpPr>
            <p:nvPr/>
          </p:nvCxnSpPr>
          <p:spPr bwMode="auto">
            <a:xfrm flipV="1">
              <a:off x="1781580" y="3627437"/>
              <a:ext cx="642973" cy="167640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92" name="Straight Arrow Connector 3091"/>
            <p:cNvCxnSpPr>
              <a:stCxn id="14" idx="3"/>
              <a:endCxn id="10" idx="1"/>
            </p:cNvCxnSpPr>
            <p:nvPr/>
          </p:nvCxnSpPr>
          <p:spPr bwMode="auto">
            <a:xfrm flipV="1">
              <a:off x="3034153" y="3017837"/>
              <a:ext cx="642973" cy="228600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94" name="Straight Arrow Connector 3093"/>
            <p:cNvCxnSpPr>
              <a:stCxn id="59" idx="3"/>
              <a:endCxn id="54" idx="1"/>
            </p:cNvCxnSpPr>
            <p:nvPr/>
          </p:nvCxnSpPr>
          <p:spPr bwMode="auto">
            <a:xfrm flipV="1">
              <a:off x="6640418" y="3932237"/>
              <a:ext cx="475162" cy="152400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095" name="TextBox 3094"/>
            <p:cNvSpPr txBox="1"/>
            <p:nvPr/>
          </p:nvSpPr>
          <p:spPr>
            <a:xfrm>
              <a:off x="2391180" y="1297925"/>
              <a:ext cx="1220921" cy="435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Title slide / what to expect</a:t>
              </a:r>
              <a:endParaRPr lang="en-US" sz="1200" dirty="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212444" y="2123813"/>
              <a:ext cx="909672" cy="264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menu</a:t>
              </a:r>
              <a:endParaRPr lang="en-US" sz="1200" dirty="0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001712" y="5743717"/>
              <a:ext cx="950136" cy="435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Pre-production</a:t>
              </a:r>
              <a:endParaRPr lang="en-US" sz="1200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7788911" y="3997966"/>
              <a:ext cx="1059541" cy="6074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Copyright infringement info</a:t>
              </a:r>
              <a:endParaRPr lang="en-US" sz="1200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3658313" y="3424556"/>
              <a:ext cx="1424732" cy="264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Post- production</a:t>
              </a:r>
              <a:endParaRPr lang="en-US" sz="1200" dirty="0"/>
            </a:p>
          </p:txBody>
        </p:sp>
        <p:sp>
          <p:nvSpPr>
            <p:cNvPr id="92" name="TextBox 91"/>
            <p:cNvSpPr txBox="1"/>
            <p:nvPr/>
          </p:nvSpPr>
          <p:spPr>
            <a:xfrm rot="314547">
              <a:off x="3079985" y="1968210"/>
              <a:ext cx="3118189" cy="264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“if you know this information already”</a:t>
              </a:r>
              <a:endParaRPr lang="en-US" sz="1200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7207664" y="2713037"/>
              <a:ext cx="1050916" cy="435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“What now?” menu</a:t>
              </a:r>
              <a:endParaRPr lang="en-US" sz="1200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5316245" y="4011626"/>
              <a:ext cx="1220093" cy="6074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How to promote videos</a:t>
              </a:r>
              <a:endParaRPr lang="en-US" sz="1200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9014436" y="5496990"/>
              <a:ext cx="909672" cy="264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THE END</a:t>
              </a:r>
              <a:endParaRPr lang="en-US" sz="1200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2453654" y="5841321"/>
              <a:ext cx="909672" cy="264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production</a:t>
              </a:r>
              <a:endParaRPr lang="en-US" sz="1200" dirty="0"/>
            </a:p>
          </p:txBody>
        </p:sp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34</Words>
  <Application>Microsoft Office PowerPoint</Application>
  <PresentationFormat>Custom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Times New Roman</vt:lpstr>
      <vt:lpstr>Arial</vt:lpstr>
      <vt:lpstr>Arial Unicode MS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Sandvig</dc:creator>
  <cp:lastModifiedBy>Sandvig, Jason</cp:lastModifiedBy>
  <cp:revision>6</cp:revision>
  <cp:lastPrinted>1601-01-01T00:00:00Z</cp:lastPrinted>
  <dcterms:created xsi:type="dcterms:W3CDTF">2016-11-28T23:37:30Z</dcterms:created>
  <dcterms:modified xsi:type="dcterms:W3CDTF">2016-12-05T23:37:34Z</dcterms:modified>
</cp:coreProperties>
</file>