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4M8OdSOyhnk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Category:Astronomy#/media/File:Exomoon.jpg" TargetMode="External"/><Relationship Id="rId2" Type="http://schemas.openxmlformats.org/officeDocument/2006/relationships/hyperlink" Target="http://www.lipsum.com/feed/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hyperlink" Target="https://archive.org/details/Jazz_Sampler-9619" TargetMode="External"/><Relationship Id="rId4" Type="http://schemas.openxmlformats.org/officeDocument/2006/relationships/hyperlink" Target="https://commons.wikimedia.org/wiki/Category:Astronomy#/media/File:Gamma_Cassiopeiae_and_its_associated_nebulosity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13800" dirty="0" smtClean="0"/>
              <a:t>Slide 1</a:t>
            </a:r>
            <a:endParaRPr lang="en-US" sz="13800" dirty="0"/>
          </a:p>
        </p:txBody>
      </p:sp>
      <p:sp>
        <p:nvSpPr>
          <p:cNvPr id="4" name="4-Point Star 3">
            <a:hlinkClick r:id="rId2" action="ppaction://hlinksldjump"/>
          </p:cNvPr>
          <p:cNvSpPr/>
          <p:nvPr/>
        </p:nvSpPr>
        <p:spPr>
          <a:xfrm>
            <a:off x="914400" y="4521200"/>
            <a:ext cx="1689100" cy="13843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5" name="4-Point Star 4">
            <a:hlinkClick r:id="rId3" action="ppaction://hlinksldjump"/>
          </p:cNvPr>
          <p:cNvSpPr/>
          <p:nvPr/>
        </p:nvSpPr>
        <p:spPr>
          <a:xfrm>
            <a:off x="8572500" y="4521200"/>
            <a:ext cx="1689100" cy="13843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6" name="4-Point Star 5">
            <a:hlinkClick r:id="rId4" action="ppaction://hlinksldjump"/>
          </p:cNvPr>
          <p:cNvSpPr/>
          <p:nvPr/>
        </p:nvSpPr>
        <p:spPr>
          <a:xfrm>
            <a:off x="4743450" y="4502150"/>
            <a:ext cx="1689100" cy="13843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7" name="7-Point Star 6">
            <a:hlinkClick r:id="rId5" action="ppaction://hlinksldjump"/>
          </p:cNvPr>
          <p:cNvSpPr/>
          <p:nvPr/>
        </p:nvSpPr>
        <p:spPr>
          <a:xfrm>
            <a:off x="11160125" y="215900"/>
            <a:ext cx="838200" cy="7239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659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Nunc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fermentum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, </a:t>
            </a:r>
            <a:r>
              <a:rPr lang="en-US" dirty="0" err="1"/>
              <a:t>velit</a:t>
            </a:r>
            <a:r>
              <a:rPr lang="en-US" dirty="0"/>
              <a:t> at </a:t>
            </a:r>
            <a:r>
              <a:rPr lang="en-US" dirty="0" err="1"/>
              <a:t>ultrices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, dolor mi pharetra </a:t>
            </a:r>
            <a:r>
              <a:rPr lang="en-US" dirty="0" err="1"/>
              <a:t>lectus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pharetra </a:t>
            </a:r>
            <a:r>
              <a:rPr lang="en-US" dirty="0" err="1"/>
              <a:t>neque</a:t>
            </a:r>
            <a:r>
              <a:rPr lang="en-US" dirty="0"/>
              <a:t> magna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in dictum sem.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 dictum </a:t>
            </a:r>
            <a:r>
              <a:rPr lang="en-US" dirty="0" err="1"/>
              <a:t>arcu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. Nam non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,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at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in porta.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ipsum </a:t>
            </a:r>
            <a:r>
              <a:rPr lang="en-US" dirty="0" err="1"/>
              <a:t>ornare</a:t>
            </a:r>
            <a:r>
              <a:rPr lang="en-US" dirty="0"/>
              <a:t>,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 </a:t>
            </a:r>
            <a:r>
              <a:rPr lang="en-US" dirty="0" err="1"/>
              <a:t>pellentesque</a:t>
            </a:r>
            <a:r>
              <a:rPr lang="en-US" dirty="0"/>
              <a:t>, </a:t>
            </a:r>
            <a:r>
              <a:rPr lang="en-US" dirty="0" err="1"/>
              <a:t>congue</a:t>
            </a:r>
            <a:r>
              <a:rPr lang="en-US" dirty="0"/>
              <a:t> diam.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id ante </a:t>
            </a:r>
            <a:r>
              <a:rPr lang="en-US" dirty="0" err="1"/>
              <a:t>mollis</a:t>
            </a:r>
            <a:r>
              <a:rPr lang="en-US" dirty="0"/>
              <a:t>, non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mi vitae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at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4" name="5-Point Star 3">
            <a:hlinkClick r:id="rId2" action="ppaction://hlinksldjump"/>
          </p:cNvPr>
          <p:cNvSpPr/>
          <p:nvPr/>
        </p:nvSpPr>
        <p:spPr>
          <a:xfrm>
            <a:off x="266700" y="215900"/>
            <a:ext cx="1409700" cy="12573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010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Images</a:t>
            </a:r>
            <a:endParaRPr lang="en-US" dirty="0"/>
          </a:p>
        </p:txBody>
      </p:sp>
      <p:sp>
        <p:nvSpPr>
          <p:cNvPr id="5" name="5-Point Star 4">
            <a:hlinkClick r:id="rId2" action="ppaction://hlinksldjump"/>
          </p:cNvPr>
          <p:cNvSpPr/>
          <p:nvPr/>
        </p:nvSpPr>
        <p:spPr>
          <a:xfrm>
            <a:off x="266700" y="215900"/>
            <a:ext cx="1409700" cy="12573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1026" name="Picture 2" descr="https://upload.wikimedia.org/wikipedia/commons/5/50/Exomo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704" y="313269"/>
            <a:ext cx="4296792" cy="2861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amma Cassiopeiae and its associated nebulosi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479800"/>
            <a:ext cx="4723258" cy="307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047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5-Point Star 4">
            <a:hlinkClick r:id="rId4" action="ppaction://hlinksldjump"/>
          </p:cNvPr>
          <p:cNvSpPr/>
          <p:nvPr/>
        </p:nvSpPr>
        <p:spPr>
          <a:xfrm>
            <a:off x="266700" y="215900"/>
            <a:ext cx="1409700" cy="12573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6" name="Kevin_MacLeod_-_Off_to_Osa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037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13800" dirty="0" smtClean="0"/>
              <a:t>Slide 5</a:t>
            </a:r>
            <a:endParaRPr lang="en-US" sz="13800" dirty="0"/>
          </a:p>
        </p:txBody>
      </p:sp>
      <p:sp>
        <p:nvSpPr>
          <p:cNvPr id="4" name="4-Point Star 3">
            <a:hlinkClick r:id="rId2" action="ppaction://hlinksldjump"/>
          </p:cNvPr>
          <p:cNvSpPr/>
          <p:nvPr/>
        </p:nvSpPr>
        <p:spPr>
          <a:xfrm>
            <a:off x="914400" y="4521200"/>
            <a:ext cx="1689100" cy="13843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5" name="4-Point Star 4">
            <a:hlinkClick r:id="rId3" action="ppaction://hlinksldjump"/>
          </p:cNvPr>
          <p:cNvSpPr/>
          <p:nvPr/>
        </p:nvSpPr>
        <p:spPr>
          <a:xfrm>
            <a:off x="8572500" y="4521200"/>
            <a:ext cx="1689100" cy="13843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6" name="4-Point Star 5">
            <a:hlinkClick r:id="rId4" action="ppaction://hlinksldjump"/>
          </p:cNvPr>
          <p:cNvSpPr/>
          <p:nvPr/>
        </p:nvSpPr>
        <p:spPr>
          <a:xfrm>
            <a:off x="4743450" y="4502150"/>
            <a:ext cx="1689100" cy="13843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7" name="7-Point Star 6">
            <a:hlinkClick r:id="rId5" action="ppaction://hlinksldjump"/>
          </p:cNvPr>
          <p:cNvSpPr/>
          <p:nvPr/>
        </p:nvSpPr>
        <p:spPr>
          <a:xfrm>
            <a:off x="11160125" y="215900"/>
            <a:ext cx="838200" cy="7239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471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Animations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5-Point Star 4">
            <a:hlinkClick r:id="rId2" action="ppaction://hlinksldjump"/>
          </p:cNvPr>
          <p:cNvSpPr/>
          <p:nvPr/>
        </p:nvSpPr>
        <p:spPr>
          <a:xfrm>
            <a:off x="266700" y="215900"/>
            <a:ext cx="1409700" cy="12573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2113280" y="1473200"/>
            <a:ext cx="4800600" cy="285749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87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6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-Point Star 5">
            <a:hlinkClick r:id="rId3" action="ppaction://hlinksldjump"/>
          </p:cNvPr>
          <p:cNvSpPr/>
          <p:nvPr/>
        </p:nvSpPr>
        <p:spPr>
          <a:xfrm>
            <a:off x="266700" y="215900"/>
            <a:ext cx="1409700" cy="12573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en-US" dirty="0"/>
          </a:p>
        </p:txBody>
      </p:sp>
      <p:pic>
        <p:nvPicPr>
          <p:cNvPr id="4" name="4M8OdSOyhnk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78151" y="1473200"/>
            <a:ext cx="5983111" cy="33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37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215900"/>
            <a:ext cx="7197726" cy="7239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939800"/>
            <a:ext cx="7197726" cy="4851399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LOREM </a:t>
            </a:r>
            <a:r>
              <a:rPr lang="en-US" dirty="0"/>
              <a:t>IPSUM </a:t>
            </a:r>
            <a:r>
              <a:rPr lang="en-US" sz="1200" dirty="0" smtClean="0"/>
              <a:t>- </a:t>
            </a:r>
            <a:r>
              <a:rPr lang="en-US" sz="1200" dirty="0" smtClean="0">
                <a:hlinkClick r:id="rId2"/>
              </a:rPr>
              <a:t>http</a:t>
            </a:r>
            <a:r>
              <a:rPr lang="en-US" sz="1200" dirty="0">
                <a:hlinkClick r:id="rId2"/>
              </a:rPr>
              <a:t>://</a:t>
            </a:r>
            <a:r>
              <a:rPr lang="en-US" sz="1200" dirty="0" smtClean="0">
                <a:hlinkClick r:id="rId2"/>
              </a:rPr>
              <a:t>www.lipsum.com/feed/html</a:t>
            </a:r>
            <a:endParaRPr lang="en-US" dirty="0" smtClean="0"/>
          </a:p>
          <a:p>
            <a:r>
              <a:rPr lang="en-US" dirty="0"/>
              <a:t>Images - </a:t>
            </a:r>
            <a:r>
              <a:rPr lang="en-US" sz="1100" dirty="0">
                <a:hlinkClick r:id="rId3"/>
              </a:rPr>
              <a:t>https://commons.wikimedia.org/wiki/Category:Astronomy#/</a:t>
            </a:r>
            <a:r>
              <a:rPr lang="en-US" sz="1100" dirty="0" smtClean="0">
                <a:hlinkClick r:id="rId3"/>
              </a:rPr>
              <a:t>media/File:Exomoon.jpg</a:t>
            </a:r>
            <a:endParaRPr lang="en-US" sz="1100" dirty="0" smtClean="0"/>
          </a:p>
          <a:p>
            <a:r>
              <a:rPr lang="en-US" sz="1100" dirty="0">
                <a:hlinkClick r:id="rId4"/>
              </a:rPr>
              <a:t>https://commons.wikimedia.org/wiki/Category:Astronomy#/</a:t>
            </a:r>
            <a:r>
              <a:rPr lang="en-US" sz="1100" dirty="0" smtClean="0">
                <a:hlinkClick r:id="rId4"/>
              </a:rPr>
              <a:t>media/File:Gamma_Cassiopeiae_and_its_associated_nebulosity.jpg</a:t>
            </a:r>
            <a:endParaRPr lang="en-US" sz="1100" dirty="0" smtClean="0"/>
          </a:p>
          <a:p>
            <a:r>
              <a:rPr lang="en-US" dirty="0" smtClean="0"/>
              <a:t>Audio – Kevin Macleod – “Off </a:t>
            </a:r>
            <a:r>
              <a:rPr lang="en-US" dirty="0"/>
              <a:t>to Osaka” - </a:t>
            </a:r>
            <a:r>
              <a:rPr lang="en-US" sz="1200" dirty="0">
                <a:hlinkClick r:id="rId5"/>
              </a:rPr>
              <a:t>https://</a:t>
            </a:r>
            <a:r>
              <a:rPr lang="en-US" sz="1200" dirty="0" smtClean="0">
                <a:hlinkClick r:id="rId5"/>
              </a:rPr>
              <a:t>archive.org/details/Jazz_Sampler-9619</a:t>
            </a:r>
            <a:endParaRPr lang="en-US" dirty="0" smtClean="0"/>
          </a:p>
          <a:p>
            <a:r>
              <a:rPr lang="en-US" dirty="0" smtClean="0"/>
              <a:t>   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5-Point Star 5">
            <a:hlinkClick r:id="rId6" action="ppaction://hlinksldjump"/>
          </p:cNvPr>
          <p:cNvSpPr/>
          <p:nvPr/>
        </p:nvSpPr>
        <p:spPr>
          <a:xfrm>
            <a:off x="266700" y="215900"/>
            <a:ext cx="1409700" cy="12573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477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51</TotalTime>
  <Words>178</Words>
  <Application>Microsoft Office PowerPoint</Application>
  <PresentationFormat>Widescreen</PresentationFormat>
  <Paragraphs>30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Celestial</vt:lpstr>
      <vt:lpstr>Slide 1</vt:lpstr>
      <vt:lpstr>Text</vt:lpstr>
      <vt:lpstr>Images</vt:lpstr>
      <vt:lpstr>Audio</vt:lpstr>
      <vt:lpstr>Slide 5</vt:lpstr>
      <vt:lpstr>Animations</vt:lpstr>
      <vt:lpstr>Video</vt:lpstr>
      <vt:lpstr>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Sandvig, Jason</dc:creator>
  <cp:lastModifiedBy>Sandvig, Jason</cp:lastModifiedBy>
  <cp:revision>5</cp:revision>
  <dcterms:created xsi:type="dcterms:W3CDTF">2016-10-25T00:14:56Z</dcterms:created>
  <dcterms:modified xsi:type="dcterms:W3CDTF">2016-10-25T01:06:46Z</dcterms:modified>
</cp:coreProperties>
</file>