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18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038432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11086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2310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9100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406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9708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61722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03912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608377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31269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00499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DD9AAB-9641-4D62-BFBB-B0D03CB31253}" type="datetimeFigureOut">
              <a:rPr lang="en-US" smtClean="0"/>
              <a:t>12/12/2016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510094-1C78-4326-AD98-2BF19E17B3E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7057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651225" y="1409350"/>
            <a:ext cx="2298700" cy="1231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Title Slide</a:t>
            </a:r>
          </a:p>
        </p:txBody>
      </p:sp>
      <p:sp>
        <p:nvSpPr>
          <p:cNvPr id="5" name="Rectangle 4"/>
          <p:cNvSpPr/>
          <p:nvPr/>
        </p:nvSpPr>
        <p:spPr>
          <a:xfrm>
            <a:off x="3397571" y="1409350"/>
            <a:ext cx="2298700" cy="1231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What is AI?</a:t>
            </a:r>
          </a:p>
        </p:txBody>
      </p:sp>
      <p:cxnSp>
        <p:nvCxnSpPr>
          <p:cNvPr id="62" name="Straight Arrow Connector 61"/>
          <p:cNvCxnSpPr>
            <a:stCxn id="4" idx="3"/>
            <a:endCxn id="5" idx="1"/>
          </p:cNvCxnSpPr>
          <p:nvPr/>
        </p:nvCxnSpPr>
        <p:spPr>
          <a:xfrm>
            <a:off x="2949925" y="2025300"/>
            <a:ext cx="447646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" name="Rectangle 28"/>
          <p:cNvSpPr/>
          <p:nvPr/>
        </p:nvSpPr>
        <p:spPr>
          <a:xfrm>
            <a:off x="6143917" y="1409350"/>
            <a:ext cx="2298700" cy="1231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What’s so Scary?</a:t>
            </a:r>
          </a:p>
        </p:txBody>
      </p:sp>
      <p:cxnSp>
        <p:nvCxnSpPr>
          <p:cNvPr id="11" name="Straight Arrow Connector 10"/>
          <p:cNvCxnSpPr>
            <a:stCxn id="5" idx="3"/>
            <a:endCxn id="29" idx="1"/>
          </p:cNvCxnSpPr>
          <p:nvPr/>
        </p:nvCxnSpPr>
        <p:spPr>
          <a:xfrm>
            <a:off x="5696271" y="2025300"/>
            <a:ext cx="447646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angle 33"/>
          <p:cNvSpPr/>
          <p:nvPr/>
        </p:nvSpPr>
        <p:spPr>
          <a:xfrm>
            <a:off x="8890263" y="1409350"/>
            <a:ext cx="2298700" cy="1231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ANI vs AGI</a:t>
            </a:r>
          </a:p>
        </p:txBody>
      </p:sp>
      <p:cxnSp>
        <p:nvCxnSpPr>
          <p:cNvPr id="36" name="Straight Arrow Connector 35"/>
          <p:cNvCxnSpPr>
            <a:stCxn id="29" idx="3"/>
            <a:endCxn id="34" idx="1"/>
          </p:cNvCxnSpPr>
          <p:nvPr/>
        </p:nvCxnSpPr>
        <p:spPr>
          <a:xfrm>
            <a:off x="8442617" y="2025300"/>
            <a:ext cx="447646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Rectangle 36"/>
          <p:cNvSpPr/>
          <p:nvPr/>
        </p:nvSpPr>
        <p:spPr>
          <a:xfrm>
            <a:off x="651225" y="3826778"/>
            <a:ext cx="2298700" cy="1231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Spectrum of Intelligence</a:t>
            </a:r>
          </a:p>
        </p:txBody>
      </p:sp>
      <p:cxnSp>
        <p:nvCxnSpPr>
          <p:cNvPr id="16" name="Connector: Curved 15"/>
          <p:cNvCxnSpPr>
            <a:stCxn id="34" idx="3"/>
            <a:endCxn id="37" idx="1"/>
          </p:cNvCxnSpPr>
          <p:nvPr/>
        </p:nvCxnSpPr>
        <p:spPr>
          <a:xfrm flipH="1">
            <a:off x="651225" y="2025300"/>
            <a:ext cx="10537738" cy="2417428"/>
          </a:xfrm>
          <a:prstGeom prst="curvedConnector5">
            <a:avLst>
              <a:gd name="adj1" fmla="val -2169"/>
              <a:gd name="adj2" fmla="val 50000"/>
              <a:gd name="adj3" fmla="val 102169"/>
            </a:avLst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Rectangle 41"/>
          <p:cNvSpPr/>
          <p:nvPr/>
        </p:nvSpPr>
        <p:spPr>
          <a:xfrm>
            <a:off x="3397571" y="3826778"/>
            <a:ext cx="2298700" cy="1231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Political Consequences</a:t>
            </a:r>
          </a:p>
        </p:txBody>
      </p:sp>
      <p:cxnSp>
        <p:nvCxnSpPr>
          <p:cNvPr id="44" name="Straight Arrow Connector 43"/>
          <p:cNvCxnSpPr>
            <a:stCxn id="37" idx="3"/>
            <a:endCxn id="42" idx="1"/>
          </p:cNvCxnSpPr>
          <p:nvPr/>
        </p:nvCxnSpPr>
        <p:spPr>
          <a:xfrm>
            <a:off x="2949925" y="4442728"/>
            <a:ext cx="447646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5" name="Rectangle 44"/>
          <p:cNvSpPr/>
          <p:nvPr/>
        </p:nvSpPr>
        <p:spPr>
          <a:xfrm>
            <a:off x="8890263" y="3825729"/>
            <a:ext cx="2298700" cy="1231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Time Horizon and Conclusion</a:t>
            </a:r>
          </a:p>
        </p:txBody>
      </p:sp>
      <p:cxnSp>
        <p:nvCxnSpPr>
          <p:cNvPr id="46" name="Straight Arrow Connector 45"/>
          <p:cNvCxnSpPr>
            <a:stCxn id="50" idx="3"/>
            <a:endCxn id="45" idx="1"/>
          </p:cNvCxnSpPr>
          <p:nvPr/>
        </p:nvCxnSpPr>
        <p:spPr>
          <a:xfrm>
            <a:off x="8442617" y="4441679"/>
            <a:ext cx="447646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Rectangle 49"/>
          <p:cNvSpPr/>
          <p:nvPr/>
        </p:nvSpPr>
        <p:spPr>
          <a:xfrm>
            <a:off x="6143917" y="3825729"/>
            <a:ext cx="2298700" cy="12319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dirty="0"/>
              <a:t>Moral Consequences</a:t>
            </a:r>
          </a:p>
        </p:txBody>
      </p:sp>
      <p:cxnSp>
        <p:nvCxnSpPr>
          <p:cNvPr id="51" name="Straight Arrow Connector 50"/>
          <p:cNvCxnSpPr>
            <a:stCxn id="42" idx="3"/>
            <a:endCxn id="50" idx="1"/>
          </p:cNvCxnSpPr>
          <p:nvPr/>
        </p:nvCxnSpPr>
        <p:spPr>
          <a:xfrm flipV="1">
            <a:off x="5696271" y="4441679"/>
            <a:ext cx="447646" cy="1049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275918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323</TotalTime>
  <Words>24</Words>
  <Application>Microsoft Office PowerPoint</Application>
  <PresentationFormat>Widescreen</PresentationFormat>
  <Paragraphs>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Longo, Evan</dc:creator>
  <cp:lastModifiedBy>Evan Longo</cp:lastModifiedBy>
  <cp:revision>4</cp:revision>
  <dcterms:created xsi:type="dcterms:W3CDTF">2016-12-05T23:38:50Z</dcterms:created>
  <dcterms:modified xsi:type="dcterms:W3CDTF">2016-12-12T18:51:47Z</dcterms:modified>
</cp:coreProperties>
</file>

<file path=docProps/thumbnail.jpeg>
</file>