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57" r:id="rId4"/>
    <p:sldId id="272" r:id="rId5"/>
    <p:sldId id="270" r:id="rId6"/>
    <p:sldId id="271" r:id="rId7"/>
    <p:sldId id="273" r:id="rId8"/>
    <p:sldId id="274" r:id="rId9"/>
    <p:sldId id="275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slide" Target="../slides/slide9.xml"/><Relationship Id="rId1" Type="http://schemas.openxmlformats.org/officeDocument/2006/relationships/slide" Target="../slides/slide4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slide" Target="../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956762-7E61-47F2-8146-AFF256929464}" type="doc">
      <dgm:prSet loTypeId="urn:microsoft.com/office/officeart/2005/8/layout/hList6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99F1DCD-B9AE-4B88-A942-321B0D361844}">
      <dgm:prSet phldrT="[Text]"/>
      <dgm:spPr/>
      <dgm:t>
        <a:bodyPr/>
        <a:lstStyle/>
        <a:p>
          <a:r>
            <a:rPr lang="EN-US" dirty="0"/>
            <a:t>Text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EF4436CC-7CDB-487B-A80A-D7DFA8C6D11D}" type="parTrans" cxnId="{86EEF9B4-631A-4800-87BC-23825517FF06}">
      <dgm:prSet/>
      <dgm:spPr/>
      <dgm:t>
        <a:bodyPr/>
        <a:lstStyle/>
        <a:p>
          <a:endParaRPr lang="en-US"/>
        </a:p>
      </dgm:t>
    </dgm:pt>
    <dgm:pt modelId="{CA4164A7-9F37-401B-876C-F70E14025A36}" type="sibTrans" cxnId="{86EEF9B4-631A-4800-87BC-23825517FF06}">
      <dgm:prSet/>
      <dgm:spPr/>
      <dgm:t>
        <a:bodyPr/>
        <a:lstStyle/>
        <a:p>
          <a:endParaRPr lang="en-US"/>
        </a:p>
      </dgm:t>
    </dgm:pt>
    <dgm:pt modelId="{F52ED63E-84B3-4F8A-BF26-8A559B8D8279}">
      <dgm:prSet phldrT="[Text]"/>
      <dgm:spPr/>
      <dgm:t>
        <a:bodyPr/>
        <a:lstStyle/>
        <a:p>
          <a:r>
            <a:rPr lang="EN-US" dirty="0"/>
            <a:t>Images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67BA41E-59EE-4134-B9E2-073A76A5D7DC}" type="parTrans" cxnId="{3AA937F8-D086-4398-B88C-D74712965657}">
      <dgm:prSet/>
      <dgm:spPr/>
      <dgm:t>
        <a:bodyPr/>
        <a:lstStyle/>
        <a:p>
          <a:endParaRPr lang="en-US"/>
        </a:p>
      </dgm:t>
    </dgm:pt>
    <dgm:pt modelId="{CA1F9768-443B-47BF-82C0-CBC867BEDDF7}" type="sibTrans" cxnId="{3AA937F8-D086-4398-B88C-D74712965657}">
      <dgm:prSet/>
      <dgm:spPr/>
      <dgm:t>
        <a:bodyPr/>
        <a:lstStyle/>
        <a:p>
          <a:endParaRPr lang="en-US"/>
        </a:p>
      </dgm:t>
    </dgm:pt>
    <dgm:pt modelId="{5963072F-D952-4F5B-8FA8-3C6904BF6F88}">
      <dgm:prSet phldrT="[Text]"/>
      <dgm:spPr/>
      <dgm:t>
        <a:bodyPr/>
        <a:lstStyle/>
        <a:p>
          <a:r>
            <a:rPr lang="EN-US" dirty="0"/>
            <a:t>Video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F0DC1D0C-D6CB-42E1-AE62-38760C5E3BC5}" type="parTrans" cxnId="{D6295D9E-539F-43D6-8612-3BF7C3CE2533}">
      <dgm:prSet/>
      <dgm:spPr/>
      <dgm:t>
        <a:bodyPr/>
        <a:lstStyle/>
        <a:p>
          <a:endParaRPr lang="en-US"/>
        </a:p>
      </dgm:t>
    </dgm:pt>
    <dgm:pt modelId="{30D02550-AF3B-4326-ACE6-A4846A117A26}" type="sibTrans" cxnId="{D6295D9E-539F-43D6-8612-3BF7C3CE2533}">
      <dgm:prSet/>
      <dgm:spPr/>
      <dgm:t>
        <a:bodyPr/>
        <a:lstStyle/>
        <a:p>
          <a:endParaRPr lang="en-US"/>
        </a:p>
      </dgm:t>
    </dgm:pt>
    <dgm:pt modelId="{18322A16-0C02-44F9-AE1B-B3A9B0FC80BD}" type="pres">
      <dgm:prSet presAssocID="{76956762-7E61-47F2-8146-AFF256929464}" presName="Name0" presStyleCnt="0">
        <dgm:presLayoutVars>
          <dgm:dir/>
          <dgm:resizeHandles val="exact"/>
        </dgm:presLayoutVars>
      </dgm:prSet>
      <dgm:spPr/>
    </dgm:pt>
    <dgm:pt modelId="{EF3645E2-2432-4808-BDCD-A76DE190F9CD}" type="pres">
      <dgm:prSet presAssocID="{399F1DCD-B9AE-4B88-A942-321B0D361844}" presName="node" presStyleLbl="node1" presStyleIdx="0" presStyleCnt="3">
        <dgm:presLayoutVars>
          <dgm:bulletEnabled val="1"/>
        </dgm:presLayoutVars>
      </dgm:prSet>
      <dgm:spPr/>
    </dgm:pt>
    <dgm:pt modelId="{472239A0-C015-46AA-8E62-A36FC230FDE1}" type="pres">
      <dgm:prSet presAssocID="{CA4164A7-9F37-401B-876C-F70E14025A36}" presName="sibTrans" presStyleCnt="0"/>
      <dgm:spPr/>
    </dgm:pt>
    <dgm:pt modelId="{CCC1B2AC-18CA-4EDA-94E6-FF4A7575EFC1}" type="pres">
      <dgm:prSet presAssocID="{F52ED63E-84B3-4F8A-BF26-8A559B8D8279}" presName="node" presStyleLbl="node1" presStyleIdx="1" presStyleCnt="3">
        <dgm:presLayoutVars>
          <dgm:bulletEnabled val="1"/>
        </dgm:presLayoutVars>
      </dgm:prSet>
      <dgm:spPr/>
    </dgm:pt>
    <dgm:pt modelId="{3E2210E3-D1B4-4ED7-BEFE-0CF21224C526}" type="pres">
      <dgm:prSet presAssocID="{CA1F9768-443B-47BF-82C0-CBC867BEDDF7}" presName="sibTrans" presStyleCnt="0"/>
      <dgm:spPr/>
    </dgm:pt>
    <dgm:pt modelId="{1C8890AD-295D-47FF-BD73-E1B6791CD39B}" type="pres">
      <dgm:prSet presAssocID="{5963072F-D952-4F5B-8FA8-3C6904BF6F88}" presName="node" presStyleLbl="node1" presStyleIdx="2" presStyleCnt="3">
        <dgm:presLayoutVars>
          <dgm:bulletEnabled val="1"/>
        </dgm:presLayoutVars>
      </dgm:prSet>
      <dgm:spPr/>
    </dgm:pt>
  </dgm:ptLst>
  <dgm:cxnLst>
    <dgm:cxn modelId="{97FE668A-00ED-4772-818F-C729584E855D}" type="presOf" srcId="{F52ED63E-84B3-4F8A-BF26-8A559B8D8279}" destId="{CCC1B2AC-18CA-4EDA-94E6-FF4A7575EFC1}" srcOrd="0" destOrd="0" presId="urn:microsoft.com/office/officeart/2005/8/layout/hList6"/>
    <dgm:cxn modelId="{D6295D9E-539F-43D6-8612-3BF7C3CE2533}" srcId="{76956762-7E61-47F2-8146-AFF256929464}" destId="{5963072F-D952-4F5B-8FA8-3C6904BF6F88}" srcOrd="2" destOrd="0" parTransId="{F0DC1D0C-D6CB-42E1-AE62-38760C5E3BC5}" sibTransId="{30D02550-AF3B-4326-ACE6-A4846A117A26}"/>
    <dgm:cxn modelId="{CF1E8B20-F4D4-47FC-A27F-46278A877F3D}" type="presOf" srcId="{76956762-7E61-47F2-8146-AFF256929464}" destId="{18322A16-0C02-44F9-AE1B-B3A9B0FC80BD}" srcOrd="0" destOrd="0" presId="urn:microsoft.com/office/officeart/2005/8/layout/hList6"/>
    <dgm:cxn modelId="{3AA937F8-D086-4398-B88C-D74712965657}" srcId="{76956762-7E61-47F2-8146-AFF256929464}" destId="{F52ED63E-84B3-4F8A-BF26-8A559B8D8279}" srcOrd="1" destOrd="0" parTransId="{067BA41E-59EE-4134-B9E2-073A76A5D7DC}" sibTransId="{CA1F9768-443B-47BF-82C0-CBC867BEDDF7}"/>
    <dgm:cxn modelId="{86EEF9B4-631A-4800-87BC-23825517FF06}" srcId="{76956762-7E61-47F2-8146-AFF256929464}" destId="{399F1DCD-B9AE-4B88-A942-321B0D361844}" srcOrd="0" destOrd="0" parTransId="{EF4436CC-7CDB-487B-A80A-D7DFA8C6D11D}" sibTransId="{CA4164A7-9F37-401B-876C-F70E14025A36}"/>
    <dgm:cxn modelId="{A5232D6C-1D92-4D02-82EC-528D495130C7}" type="presOf" srcId="{5963072F-D952-4F5B-8FA8-3C6904BF6F88}" destId="{1C8890AD-295D-47FF-BD73-E1B6791CD39B}" srcOrd="0" destOrd="0" presId="urn:microsoft.com/office/officeart/2005/8/layout/hList6"/>
    <dgm:cxn modelId="{A4D6D934-E97E-409E-A207-04EE6827C061}" type="presOf" srcId="{399F1DCD-B9AE-4B88-A942-321B0D361844}" destId="{EF3645E2-2432-4808-BDCD-A76DE190F9CD}" srcOrd="0" destOrd="0" presId="urn:microsoft.com/office/officeart/2005/8/layout/hList6"/>
    <dgm:cxn modelId="{97367614-FF77-4431-8A9A-8287CAC53F62}" type="presParOf" srcId="{18322A16-0C02-44F9-AE1B-B3A9B0FC80BD}" destId="{EF3645E2-2432-4808-BDCD-A76DE190F9CD}" srcOrd="0" destOrd="0" presId="urn:microsoft.com/office/officeart/2005/8/layout/hList6"/>
    <dgm:cxn modelId="{9D52FCBD-9C7E-461E-899F-99D38456BB19}" type="presParOf" srcId="{18322A16-0C02-44F9-AE1B-B3A9B0FC80BD}" destId="{472239A0-C015-46AA-8E62-A36FC230FDE1}" srcOrd="1" destOrd="0" presId="urn:microsoft.com/office/officeart/2005/8/layout/hList6"/>
    <dgm:cxn modelId="{093A2B31-CFCE-4BC3-80C4-5A9BC22C0486}" type="presParOf" srcId="{18322A16-0C02-44F9-AE1B-B3A9B0FC80BD}" destId="{CCC1B2AC-18CA-4EDA-94E6-FF4A7575EFC1}" srcOrd="2" destOrd="0" presId="urn:microsoft.com/office/officeart/2005/8/layout/hList6"/>
    <dgm:cxn modelId="{6EDD33B0-65FA-4CF6-BA25-51192EF86BF8}" type="presParOf" srcId="{18322A16-0C02-44F9-AE1B-B3A9B0FC80BD}" destId="{3E2210E3-D1B4-4ED7-BEFE-0CF21224C526}" srcOrd="3" destOrd="0" presId="urn:microsoft.com/office/officeart/2005/8/layout/hList6"/>
    <dgm:cxn modelId="{3A310B52-E02E-459D-9173-0DCACC2D88F7}" type="presParOf" srcId="{18322A16-0C02-44F9-AE1B-B3A9B0FC80BD}" destId="{1C8890AD-295D-47FF-BD73-E1B6791CD39B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956762-7E61-47F2-8146-AFF256929464}" type="doc">
      <dgm:prSet loTypeId="urn:microsoft.com/office/officeart/2005/8/layout/hList6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99F1DCD-B9AE-4B88-A942-321B0D361844}">
      <dgm:prSet phldrT="[Text]"/>
      <dgm:spPr/>
      <dgm:t>
        <a:bodyPr/>
        <a:lstStyle/>
        <a:p>
          <a:r>
            <a:rPr lang="EN-US" dirty="0"/>
            <a:t>Animation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EF4436CC-7CDB-487B-A80A-D7DFA8C6D11D}" type="parTrans" cxnId="{86EEF9B4-631A-4800-87BC-23825517FF06}">
      <dgm:prSet/>
      <dgm:spPr/>
      <dgm:t>
        <a:bodyPr/>
        <a:lstStyle/>
        <a:p>
          <a:endParaRPr lang="en-US"/>
        </a:p>
      </dgm:t>
    </dgm:pt>
    <dgm:pt modelId="{CA4164A7-9F37-401B-876C-F70E14025A36}" type="sibTrans" cxnId="{86EEF9B4-631A-4800-87BC-23825517FF06}">
      <dgm:prSet/>
      <dgm:spPr/>
      <dgm:t>
        <a:bodyPr/>
        <a:lstStyle/>
        <a:p>
          <a:endParaRPr lang="en-US"/>
        </a:p>
      </dgm:t>
    </dgm:pt>
    <dgm:pt modelId="{A330B25E-52CC-4E30-987A-2F107242BF58}">
      <dgm:prSet phldrT="[Text]"/>
      <dgm:spPr/>
      <dgm:t>
        <a:bodyPr/>
        <a:lstStyle/>
        <a:p>
          <a:r>
            <a:rPr lang="EN-US" dirty="0"/>
            <a:t>Sound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12910833-5A88-42E2-BE7E-91FDA98D9B30}" type="parTrans" cxnId="{432FE84B-CA2C-4193-B44D-9D3523E124F2}">
      <dgm:prSet/>
      <dgm:spPr/>
      <dgm:t>
        <a:bodyPr/>
        <a:lstStyle/>
        <a:p>
          <a:endParaRPr lang="en-US"/>
        </a:p>
      </dgm:t>
    </dgm:pt>
    <dgm:pt modelId="{5E198F31-A663-403D-87DE-D9B09AD696B8}" type="sibTrans" cxnId="{432FE84B-CA2C-4193-B44D-9D3523E124F2}">
      <dgm:prSet/>
      <dgm:spPr/>
      <dgm:t>
        <a:bodyPr/>
        <a:lstStyle/>
        <a:p>
          <a:endParaRPr lang="en-US"/>
        </a:p>
      </dgm:t>
    </dgm:pt>
    <dgm:pt modelId="{18322A16-0C02-44F9-AE1B-B3A9B0FC80BD}" type="pres">
      <dgm:prSet presAssocID="{76956762-7E61-47F2-8146-AFF256929464}" presName="Name0" presStyleCnt="0">
        <dgm:presLayoutVars>
          <dgm:dir/>
          <dgm:resizeHandles val="exact"/>
        </dgm:presLayoutVars>
      </dgm:prSet>
      <dgm:spPr/>
    </dgm:pt>
    <dgm:pt modelId="{EF3645E2-2432-4808-BDCD-A76DE190F9CD}" type="pres">
      <dgm:prSet presAssocID="{399F1DCD-B9AE-4B88-A942-321B0D361844}" presName="node" presStyleLbl="node1" presStyleIdx="0" presStyleCnt="2">
        <dgm:presLayoutVars>
          <dgm:bulletEnabled val="1"/>
        </dgm:presLayoutVars>
      </dgm:prSet>
      <dgm:spPr/>
    </dgm:pt>
    <dgm:pt modelId="{472239A0-C015-46AA-8E62-A36FC230FDE1}" type="pres">
      <dgm:prSet presAssocID="{CA4164A7-9F37-401B-876C-F70E14025A36}" presName="sibTrans" presStyleCnt="0"/>
      <dgm:spPr/>
    </dgm:pt>
    <dgm:pt modelId="{49A99019-BCE2-498C-9492-7B9DB4EAC917}" type="pres">
      <dgm:prSet presAssocID="{A330B25E-52CC-4E30-987A-2F107242BF58}" presName="node" presStyleLbl="node1" presStyleIdx="1" presStyleCnt="2">
        <dgm:presLayoutVars>
          <dgm:bulletEnabled val="1"/>
        </dgm:presLayoutVars>
      </dgm:prSet>
      <dgm:spPr/>
    </dgm:pt>
  </dgm:ptLst>
  <dgm:cxnLst>
    <dgm:cxn modelId="{A4D6D934-E97E-409E-A207-04EE6827C061}" type="presOf" srcId="{399F1DCD-B9AE-4B88-A942-321B0D361844}" destId="{EF3645E2-2432-4808-BDCD-A76DE190F9CD}" srcOrd="0" destOrd="0" presId="urn:microsoft.com/office/officeart/2005/8/layout/hList6"/>
    <dgm:cxn modelId="{CF1E8B20-F4D4-47FC-A27F-46278A877F3D}" type="presOf" srcId="{76956762-7E61-47F2-8146-AFF256929464}" destId="{18322A16-0C02-44F9-AE1B-B3A9B0FC80BD}" srcOrd="0" destOrd="0" presId="urn:microsoft.com/office/officeart/2005/8/layout/hList6"/>
    <dgm:cxn modelId="{86EEF9B4-631A-4800-87BC-23825517FF06}" srcId="{76956762-7E61-47F2-8146-AFF256929464}" destId="{399F1DCD-B9AE-4B88-A942-321B0D361844}" srcOrd="0" destOrd="0" parTransId="{EF4436CC-7CDB-487B-A80A-D7DFA8C6D11D}" sibTransId="{CA4164A7-9F37-401B-876C-F70E14025A36}"/>
    <dgm:cxn modelId="{432FE84B-CA2C-4193-B44D-9D3523E124F2}" srcId="{76956762-7E61-47F2-8146-AFF256929464}" destId="{A330B25E-52CC-4E30-987A-2F107242BF58}" srcOrd="1" destOrd="0" parTransId="{12910833-5A88-42E2-BE7E-91FDA98D9B30}" sibTransId="{5E198F31-A663-403D-87DE-D9B09AD696B8}"/>
    <dgm:cxn modelId="{6732483C-790B-4439-AFAB-58078A720913}" type="presOf" srcId="{A330B25E-52CC-4E30-987A-2F107242BF58}" destId="{49A99019-BCE2-498C-9492-7B9DB4EAC917}" srcOrd="0" destOrd="0" presId="urn:microsoft.com/office/officeart/2005/8/layout/hList6"/>
    <dgm:cxn modelId="{97367614-FF77-4431-8A9A-8287CAC53F62}" type="presParOf" srcId="{18322A16-0C02-44F9-AE1B-B3A9B0FC80BD}" destId="{EF3645E2-2432-4808-BDCD-A76DE190F9CD}" srcOrd="0" destOrd="0" presId="urn:microsoft.com/office/officeart/2005/8/layout/hList6"/>
    <dgm:cxn modelId="{9D52FCBD-9C7E-461E-899F-99D38456BB19}" type="presParOf" srcId="{18322A16-0C02-44F9-AE1B-B3A9B0FC80BD}" destId="{472239A0-C015-46AA-8E62-A36FC230FDE1}" srcOrd="1" destOrd="0" presId="urn:microsoft.com/office/officeart/2005/8/layout/hList6"/>
    <dgm:cxn modelId="{F9232720-951E-4CF3-BCF6-F895C46888AC}" type="presParOf" srcId="{18322A16-0C02-44F9-AE1B-B3A9B0FC80BD}" destId="{49A99019-BCE2-498C-9492-7B9DB4EAC917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3645E2-2432-4808-BDCD-A76DE190F9CD}">
      <dsp:nvSpPr>
        <dsp:cNvPr id="0" name=""/>
        <dsp:cNvSpPr/>
      </dsp:nvSpPr>
      <dsp:spPr>
        <a:xfrm rot="16200000">
          <a:off x="-777972" y="778780"/>
          <a:ext cx="3657600" cy="2100039"/>
        </a:xfrm>
        <a:prstGeom prst="flowChartManualOperati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0" rIns="231273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Text</a:t>
          </a:r>
          <a:endParaRPr lang="en-US" sz="3600" kern="1200" dirty="0"/>
        </a:p>
      </dsp:txBody>
      <dsp:txXfrm rot="5400000">
        <a:off x="808" y="731520"/>
        <a:ext cx="2100039" cy="2194560"/>
      </dsp:txXfrm>
    </dsp:sp>
    <dsp:sp modelId="{CCC1B2AC-18CA-4EDA-94E6-FF4A7575EFC1}">
      <dsp:nvSpPr>
        <dsp:cNvPr id="0" name=""/>
        <dsp:cNvSpPr/>
      </dsp:nvSpPr>
      <dsp:spPr>
        <a:xfrm rot="16200000">
          <a:off x="1479570" y="778780"/>
          <a:ext cx="3657600" cy="2100039"/>
        </a:xfrm>
        <a:prstGeom prst="flowChartManualOperati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0" rIns="231273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Images</a:t>
          </a:r>
          <a:endParaRPr lang="en-US" sz="3600" kern="1200" dirty="0"/>
        </a:p>
      </dsp:txBody>
      <dsp:txXfrm rot="5400000">
        <a:off x="2258350" y="731520"/>
        <a:ext cx="2100039" cy="2194560"/>
      </dsp:txXfrm>
    </dsp:sp>
    <dsp:sp modelId="{1C8890AD-295D-47FF-BD73-E1B6791CD39B}">
      <dsp:nvSpPr>
        <dsp:cNvPr id="0" name=""/>
        <dsp:cNvSpPr/>
      </dsp:nvSpPr>
      <dsp:spPr>
        <a:xfrm rot="16200000">
          <a:off x="3737113" y="778780"/>
          <a:ext cx="3657600" cy="2100039"/>
        </a:xfrm>
        <a:prstGeom prst="flowChartManualOperati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0" rIns="231273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Video</a:t>
          </a:r>
          <a:endParaRPr lang="en-US" sz="3600" kern="1200" dirty="0"/>
        </a:p>
      </dsp:txBody>
      <dsp:txXfrm rot="5400000">
        <a:off x="4515893" y="731520"/>
        <a:ext cx="2100039" cy="21945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3645E2-2432-4808-BDCD-A76DE190F9CD}">
      <dsp:nvSpPr>
        <dsp:cNvPr id="0" name=""/>
        <dsp:cNvSpPr/>
      </dsp:nvSpPr>
      <dsp:spPr>
        <a:xfrm rot="16200000">
          <a:off x="-797029" y="799170"/>
          <a:ext cx="3657600" cy="2059259"/>
        </a:xfrm>
        <a:prstGeom prst="flowChartManualOperati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2393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Animation</a:t>
          </a:r>
          <a:endParaRPr lang="en-US" sz="2700" kern="1200" dirty="0"/>
        </a:p>
      </dsp:txBody>
      <dsp:txXfrm rot="5400000">
        <a:off x="2141" y="731520"/>
        <a:ext cx="2059259" cy="2194560"/>
      </dsp:txXfrm>
    </dsp:sp>
    <dsp:sp modelId="{49A99019-BCE2-498C-9492-7B9DB4EAC917}">
      <dsp:nvSpPr>
        <dsp:cNvPr id="0" name=""/>
        <dsp:cNvSpPr/>
      </dsp:nvSpPr>
      <dsp:spPr>
        <a:xfrm rot="16200000">
          <a:off x="1416673" y="799170"/>
          <a:ext cx="3657600" cy="2059259"/>
        </a:xfrm>
        <a:prstGeom prst="flowChartManualOperati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2393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Sound</a:t>
          </a:r>
          <a:endParaRPr lang="en-US" sz="2700" kern="1200" dirty="0"/>
        </a:p>
      </dsp:txBody>
      <dsp:txXfrm rot="5400000">
        <a:off x="2215843" y="731520"/>
        <a:ext cx="2059259" cy="2194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C96A7-52E2-48D7-B72B-1C9827B1A061}" type="datetimeFigureOut">
              <a:rPr lang="en-US"/>
              <a:t>11/15/2016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4B8D6-13E0-407B-87B7-85747F4BD53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95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B8D6-13E0-407B-87B7-85747F4BD533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88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B8D6-13E0-407B-87B7-85747F4BD533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92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B8D6-13E0-407B-87B7-85747F4BD53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31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B8D6-13E0-407B-87B7-85747F4BD53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04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4B8D6-13E0-407B-87B7-85747F4BD53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761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4Xqd5s2kXq8" TargetMode="Externa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slide" Target="slide4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858223"/>
            <a:ext cx="6878273" cy="1621452"/>
          </a:xfrm>
        </p:spPr>
        <p:txBody>
          <a:bodyPr/>
          <a:lstStyle/>
          <a:p>
            <a:pPr algn="ctr"/>
            <a:r>
              <a:rPr lang="EN-US" sz="9600" dirty="0">
                <a:latin typeface="Century Gothic"/>
              </a:rPr>
              <a:t>Multimedia</a:t>
            </a:r>
            <a:endParaRPr lang="en-US" sz="9600" dirty="0"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2479675"/>
            <a:ext cx="6341198" cy="1200329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algn="ctr"/>
            <a:r>
              <a:rPr lang="EN-US" sz="3600" dirty="0">
                <a:solidFill>
                  <a:srgbClr val="BFBFBF"/>
                </a:solidFill>
              </a:rPr>
              <a:t>Understanding multimedia</a:t>
            </a:r>
          </a:p>
          <a:p>
            <a:pPr algn="ctr"/>
            <a:r>
              <a:rPr lang="EN-US" sz="3600" dirty="0">
                <a:solidFill>
                  <a:srgbClr val="BFBFBF"/>
                </a:solidFill>
              </a:rPr>
              <a:t>at a college level</a:t>
            </a:r>
            <a:endParaRPr lang="en-US" sz="3600" dirty="0">
              <a:solidFill>
                <a:srgbClr val="BFBFBF"/>
              </a:solidFill>
            </a:endParaRPr>
          </a:p>
        </p:txBody>
      </p:sp>
      <p:sp>
        <p:nvSpPr>
          <p:cNvPr id="4" name="Arrow: Right 3">
            <a:hlinkClick r:id="rId3" action="ppaction://hlinksldjump"/>
          </p:cNvPr>
          <p:cNvSpPr/>
          <p:nvPr/>
        </p:nvSpPr>
        <p:spPr>
          <a:xfrm>
            <a:off x="9452776" y="521166"/>
            <a:ext cx="899135" cy="903269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72688">
            <a:off x="5211853" y="3486150"/>
            <a:ext cx="3381165" cy="2590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3022" y="1857951"/>
            <a:ext cx="2923599" cy="29235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09" y="3731795"/>
            <a:ext cx="2001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By Evan Longo</a:t>
            </a:r>
          </a:p>
        </p:txBody>
      </p:sp>
    </p:spTree>
    <p:extLst>
      <p:ext uri="{BB962C8B-B14F-4D97-AF65-F5344CB8AC3E}">
        <p14:creationId xmlns:p14="http://schemas.microsoft.com/office/powerpoint/2010/main" val="35632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4Xqd5s2kXq8"/>
          <p:cNvPicPr>
            <a:picLocks noGrp="1" noRot="1" noChangeAspect="1"/>
          </p:cNvPicPr>
          <p:nvPr>
            <p:ph type="pic" idx="4294967295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448838" y="190500"/>
            <a:ext cx="8688723" cy="65161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435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1922" y="663275"/>
            <a:ext cx="5747039" cy="989356"/>
          </a:xfrm>
        </p:spPr>
        <p:txBody>
          <a:bodyPr/>
          <a:lstStyle/>
          <a:p>
            <a:pPr algn="ctr"/>
            <a:r>
              <a:rPr lang="en-US" sz="8000" dirty="0"/>
              <a:t>Animation</a:t>
            </a:r>
          </a:p>
        </p:txBody>
      </p:sp>
      <p:sp>
        <p:nvSpPr>
          <p:cNvPr id="7" name="Arrow: Right 7">
            <a:hlinkClick r:id="rId2" action="ppaction://hlinksldjump"/>
          </p:cNvPr>
          <p:cNvSpPr/>
          <p:nvPr/>
        </p:nvSpPr>
        <p:spPr>
          <a:xfrm>
            <a:off x="11274812" y="5938869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11">
            <a:hlinkClick r:id="rId3" action="ppaction://hlinksldjump"/>
          </p:cNvPr>
          <p:cNvSpPr/>
          <p:nvPr/>
        </p:nvSpPr>
        <p:spPr>
          <a:xfrm rot="10860000">
            <a:off x="105934" y="5931822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210065" y="163872"/>
            <a:ext cx="1013254" cy="1013254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9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2491" y="638107"/>
            <a:ext cx="3725292" cy="1048079"/>
          </a:xfrm>
        </p:spPr>
        <p:txBody>
          <a:bodyPr/>
          <a:lstStyle/>
          <a:p>
            <a:pPr algn="ctr"/>
            <a:r>
              <a:rPr lang="en-US" sz="8000" dirty="0"/>
              <a:t>Sound</a:t>
            </a:r>
          </a:p>
        </p:txBody>
      </p:sp>
      <p:sp>
        <p:nvSpPr>
          <p:cNvPr id="7" name="Arrow: Right 7">
            <a:hlinkClick r:id="rId2" action="ppaction://hlinksldjump"/>
          </p:cNvPr>
          <p:cNvSpPr/>
          <p:nvPr/>
        </p:nvSpPr>
        <p:spPr>
          <a:xfrm>
            <a:off x="11274812" y="5938869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11">
            <a:hlinkClick r:id="rId3" action="ppaction://hlinksldjump"/>
          </p:cNvPr>
          <p:cNvSpPr/>
          <p:nvPr/>
        </p:nvSpPr>
        <p:spPr>
          <a:xfrm rot="10860000">
            <a:off x="105934" y="5931822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210065" y="163872"/>
            <a:ext cx="1013254" cy="1013254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4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3494" y="671664"/>
            <a:ext cx="4161519" cy="1090024"/>
          </a:xfrm>
        </p:spPr>
        <p:txBody>
          <a:bodyPr/>
          <a:lstStyle/>
          <a:p>
            <a:pPr algn="ctr"/>
            <a:r>
              <a:rPr lang="en-US" sz="8000" dirty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https://www.youtube.com/watch?v=4Xqd5s2kXq8</a:t>
            </a:r>
          </a:p>
        </p:txBody>
      </p:sp>
    </p:spTree>
    <p:extLst>
      <p:ext uri="{BB962C8B-B14F-4D97-AF65-F5344CB8AC3E}">
        <p14:creationId xmlns:p14="http://schemas.microsoft.com/office/powerpoint/2010/main" val="282511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836" y="1804087"/>
            <a:ext cx="5721179" cy="2866766"/>
          </a:xfrm>
        </p:spPr>
        <p:txBody>
          <a:bodyPr/>
          <a:lstStyle/>
          <a:p>
            <a:r>
              <a:rPr lang="en-US" sz="7200" dirty="0"/>
              <a:t>What is Multimedia?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96217" y="432486"/>
            <a:ext cx="3682313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Georgia" panose="02040502050405020303" pitchFamily="18" charset="0"/>
              </a:rPr>
              <a:t>Multimedia is the is a type of media that uses more that one form of expression to educate or communicate.</a:t>
            </a:r>
          </a:p>
          <a:p>
            <a:pPr>
              <a:lnSpc>
                <a:spcPct val="150000"/>
              </a:lnSpc>
            </a:pPr>
            <a:endParaRPr lang="en-US" dirty="0">
              <a:latin typeface="Georgia" panose="02040502050405020303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Georgia" panose="02040502050405020303" pitchFamily="18" charset="0"/>
              </a:rPr>
              <a:t>Multimedia usually utilizes some combination of five basic forms of media</a:t>
            </a:r>
          </a:p>
          <a:p>
            <a:pPr>
              <a:lnSpc>
                <a:spcPct val="150000"/>
              </a:lnSpc>
            </a:pPr>
            <a:endParaRPr lang="en-US" dirty="0"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Georgia" panose="02040502050405020303" pitchFamily="18" charset="0"/>
              </a:rPr>
              <a:t>Text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Georgia" panose="02040502050405020303" pitchFamily="18" charset="0"/>
              </a:rPr>
              <a:t>Images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Georgia" panose="02040502050405020303" pitchFamily="18" charset="0"/>
              </a:rPr>
              <a:t>Video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Georgia" panose="02040502050405020303" pitchFamily="18" charset="0"/>
              </a:rPr>
              <a:t>Animation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Georgia" panose="02040502050405020303" pitchFamily="18" charset="0"/>
              </a:rPr>
              <a:t>Sound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6" name="Arrow: Right 7">
            <a:hlinkClick r:id="rId2" action="ppaction://hlinksldjump"/>
          </p:cNvPr>
          <p:cNvSpPr/>
          <p:nvPr/>
        </p:nvSpPr>
        <p:spPr>
          <a:xfrm>
            <a:off x="11274812" y="5938869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11">
            <a:hlinkClick r:id="rId3" action="ppaction://hlinksldjump"/>
          </p:cNvPr>
          <p:cNvSpPr/>
          <p:nvPr/>
        </p:nvSpPr>
        <p:spPr>
          <a:xfrm rot="10860000">
            <a:off x="105934" y="5931822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Home 9">
            <a:hlinkClick r:id="rId2" action="ppaction://hlinksldjump" highlightClick="1"/>
          </p:cNvPr>
          <p:cNvSpPr/>
          <p:nvPr/>
        </p:nvSpPr>
        <p:spPr>
          <a:xfrm>
            <a:off x="210065" y="163872"/>
            <a:ext cx="1013254" cy="1013254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6509" y="771449"/>
            <a:ext cx="8075106" cy="768379"/>
          </a:xfrm>
        </p:spPr>
        <p:txBody>
          <a:bodyPr/>
          <a:lstStyle/>
          <a:p>
            <a:pPr algn="ctr"/>
            <a:r>
              <a:rPr lang="EN-US" sz="4400" dirty="0"/>
              <a:t>Building Blocks of Multimedia</a:t>
            </a:r>
            <a:endParaRPr lang="en-US" sz="4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33810520"/>
              </p:ext>
            </p:extLst>
          </p:nvPr>
        </p:nvGraphicFramePr>
        <p:xfrm>
          <a:off x="669127" y="2281269"/>
          <a:ext cx="6616741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70692940"/>
              </p:ext>
            </p:extLst>
          </p:nvPr>
        </p:nvGraphicFramePr>
        <p:xfrm>
          <a:off x="7455789" y="2290794"/>
          <a:ext cx="4277244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Arrow: Right 7">
            <a:hlinkClick r:id="rId13" action="ppaction://hlinksldjump"/>
          </p:cNvPr>
          <p:cNvSpPr/>
          <p:nvPr/>
        </p:nvSpPr>
        <p:spPr>
          <a:xfrm>
            <a:off x="11274812" y="5938869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11">
            <a:hlinkClick r:id="rId14" action="ppaction://hlinksldjump"/>
          </p:cNvPr>
          <p:cNvSpPr/>
          <p:nvPr/>
        </p:nvSpPr>
        <p:spPr>
          <a:xfrm rot="10860000">
            <a:off x="105934" y="5931822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Home 9">
            <a:hlinkClick r:id="rId15" action="ppaction://hlinksldjump" highlightClick="1"/>
          </p:cNvPr>
          <p:cNvSpPr/>
          <p:nvPr/>
        </p:nvSpPr>
        <p:spPr>
          <a:xfrm>
            <a:off x="210065" y="163872"/>
            <a:ext cx="1013254" cy="1013254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99654" y="1097989"/>
            <a:ext cx="497977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</a:rPr>
              <a:t>Text content is by far the most common media type in computing applications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</a:rPr>
              <a:t>Text in multimedia can express specific information, or it can act as reinforcement for information expressed in other forms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</a:rPr>
              <a:t>Written text is one of the oldest forms of media</a:t>
            </a:r>
          </a:p>
          <a:p>
            <a:pPr>
              <a:lnSpc>
                <a:spcPct val="110000"/>
              </a:lnSpc>
            </a:pPr>
            <a:endParaRPr lang="en-US" sz="2000" dirty="0">
              <a:latin typeface="Georgia" panose="02040502050405020303" pitchFamily="18" charset="0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</a:rPr>
              <a:t>Text is an easily forgotten aspect of multimedia, but it is what the user will likely end up seeing the most of, so choose your text wisely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48781" y="2029742"/>
            <a:ext cx="3603986" cy="2591685"/>
          </a:xfrm>
        </p:spPr>
        <p:txBody>
          <a:bodyPr/>
          <a:lstStyle/>
          <a:p>
            <a:pPr algn="ctr"/>
            <a:r>
              <a:rPr lang="en-US" sz="9600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51012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latin typeface="Georgia" panose="02040502050405020303" pitchFamily="18" charset="0"/>
              </a:rPr>
              <a:t>Modern written can be split into 2 categories, serifs and sans serifs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Georgia" panose="02040502050405020303" pitchFamily="18" charset="0"/>
              </a:rPr>
              <a:t>Serifs – serif fonts are defined by the decoration at the end of their stroke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Georgia" panose="02040502050405020303" pitchFamily="18" charset="0"/>
              </a:rPr>
              <a:t>Sans Serif – Sans Serif means “without” serif, coming from the French word for without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Serif      </a:t>
            </a:r>
            <a:r>
              <a:rPr lang="en-US" sz="9600" dirty="0">
                <a:latin typeface="Arial" panose="020B0604020202020204" pitchFamily="34" charset="0"/>
                <a:cs typeface="Arial" panose="020B0604020202020204" pitchFamily="34" charset="0"/>
              </a:rPr>
              <a:t>Sans</a:t>
            </a:r>
            <a:endParaRPr lang="en-US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230198" y="670499"/>
            <a:ext cx="3140209" cy="1409351"/>
          </a:xfrm>
        </p:spPr>
        <p:txBody>
          <a:bodyPr/>
          <a:lstStyle/>
          <a:p>
            <a:pPr algn="ctr"/>
            <a:r>
              <a:rPr lang="en-US" sz="8800" dirty="0"/>
              <a:t>Text</a:t>
            </a:r>
          </a:p>
        </p:txBody>
      </p:sp>
      <p:sp>
        <p:nvSpPr>
          <p:cNvPr id="7" name="Arrow: Right 7">
            <a:hlinkClick r:id="rId2" action="ppaction://hlinksldjump"/>
          </p:cNvPr>
          <p:cNvSpPr/>
          <p:nvPr/>
        </p:nvSpPr>
        <p:spPr>
          <a:xfrm>
            <a:off x="11274812" y="5938869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11">
            <a:hlinkClick r:id="rId3" action="ppaction://hlinksldjump"/>
          </p:cNvPr>
          <p:cNvSpPr/>
          <p:nvPr/>
        </p:nvSpPr>
        <p:spPr>
          <a:xfrm rot="10860000">
            <a:off x="105934" y="5931822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Home 8">
            <a:hlinkClick r:id="rId4" action="ppaction://hlinksldjump" highlightClick="1"/>
          </p:cNvPr>
          <p:cNvSpPr/>
          <p:nvPr/>
        </p:nvSpPr>
        <p:spPr>
          <a:xfrm>
            <a:off x="210065" y="163872"/>
            <a:ext cx="1013254" cy="1013254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Right 7">
            <a:hlinkClick r:id="rId2" action="ppaction://hlinksldjump"/>
          </p:cNvPr>
          <p:cNvSpPr/>
          <p:nvPr/>
        </p:nvSpPr>
        <p:spPr>
          <a:xfrm>
            <a:off x="11274812" y="5938869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11">
            <a:hlinkClick r:id="rId3" action="ppaction://hlinksldjump"/>
          </p:cNvPr>
          <p:cNvSpPr/>
          <p:nvPr/>
        </p:nvSpPr>
        <p:spPr>
          <a:xfrm rot="10860000">
            <a:off x="105934" y="5931822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210065" y="163872"/>
            <a:ext cx="1013254" cy="1013254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230198" y="670499"/>
            <a:ext cx="3140209" cy="1409351"/>
          </a:xfrm>
        </p:spPr>
        <p:txBody>
          <a:bodyPr/>
          <a:lstStyle/>
          <a:p>
            <a:pPr algn="ctr"/>
            <a:r>
              <a:rPr lang="en-US" sz="8800" dirty="0"/>
              <a:t>Text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387472" y="2522569"/>
            <a:ext cx="8825659" cy="34163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latin typeface="Georgia" panose="02040502050405020303" pitchFamily="18" charset="0"/>
              </a:rPr>
              <a:t>Text can have a powerful effect on any media presentation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Georgia" panose="02040502050405020303" pitchFamily="18" charset="0"/>
              </a:rPr>
              <a:t>Text size, font choice, text color and more are all important to consider when making use of text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Georgia" panose="02040502050405020303" pitchFamily="18" charset="0"/>
              </a:rPr>
              <a:t>When designing with text it is important to vary  choices of text and text setting to maintain a visual appeal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Georgia" panose="02040502050405020303" pitchFamily="18" charset="0"/>
              </a:rPr>
              <a:t>There are a lot of different choices of effects when using text so be sure to make use of any that can help the look and ease of use for your user</a:t>
            </a:r>
          </a:p>
        </p:txBody>
      </p:sp>
    </p:spTree>
    <p:extLst>
      <p:ext uri="{BB962C8B-B14F-4D97-AF65-F5344CB8AC3E}">
        <p14:creationId xmlns:p14="http://schemas.microsoft.com/office/powerpoint/2010/main" val="235791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97171" y="2086001"/>
            <a:ext cx="4984646" cy="2313004"/>
          </a:xfrm>
        </p:spPr>
        <p:txBody>
          <a:bodyPr/>
          <a:lstStyle/>
          <a:p>
            <a:pPr algn="ctr"/>
            <a:r>
              <a:rPr lang="EN-US" sz="9600" dirty="0"/>
              <a:t>Images</a:t>
            </a:r>
          </a:p>
        </p:txBody>
      </p:sp>
      <p:sp>
        <p:nvSpPr>
          <p:cNvPr id="5" name="Arrow: Right 7">
            <a:hlinkClick r:id="rId2" action="ppaction://hlinksldjump"/>
          </p:cNvPr>
          <p:cNvSpPr/>
          <p:nvPr/>
        </p:nvSpPr>
        <p:spPr>
          <a:xfrm>
            <a:off x="11274812" y="5938869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11">
            <a:hlinkClick r:id="rId3" action="ppaction://hlinksldjump"/>
          </p:cNvPr>
          <p:cNvSpPr/>
          <p:nvPr/>
        </p:nvSpPr>
        <p:spPr>
          <a:xfrm rot="10860000">
            <a:off x="105934" y="5931822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210065" y="163872"/>
            <a:ext cx="1013254" cy="1013254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99654" y="1097989"/>
            <a:ext cx="497977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</a:rPr>
              <a:t>Images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49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9585" y="590550"/>
            <a:ext cx="5214646" cy="1376363"/>
          </a:xfrm>
        </p:spPr>
        <p:txBody>
          <a:bodyPr/>
          <a:lstStyle/>
          <a:p>
            <a:pPr algn="ctr"/>
            <a:r>
              <a:rPr lang="EN-US" sz="9600" dirty="0"/>
              <a:t>Images</a:t>
            </a:r>
            <a:endParaRPr lang="en-US" sz="9600" dirty="0"/>
          </a:p>
        </p:txBody>
      </p:sp>
      <p:sp>
        <p:nvSpPr>
          <p:cNvPr id="7" name="Arrow: Right 7">
            <a:hlinkClick r:id="rId3" action="ppaction://hlinksldjump"/>
          </p:cNvPr>
          <p:cNvSpPr/>
          <p:nvPr/>
        </p:nvSpPr>
        <p:spPr>
          <a:xfrm>
            <a:off x="11276153" y="5886450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11">
            <a:hlinkClick r:id="rId4" action="ppaction://hlinksldjump"/>
          </p:cNvPr>
          <p:cNvSpPr/>
          <p:nvPr/>
        </p:nvSpPr>
        <p:spPr>
          <a:xfrm rot="10860000">
            <a:off x="123914" y="5876925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Home 6">
            <a:hlinkClick r:id="rId5" action="ppaction://hlinksldjump" highlightClick="1"/>
          </p:cNvPr>
          <p:cNvSpPr/>
          <p:nvPr/>
        </p:nvSpPr>
        <p:spPr>
          <a:xfrm>
            <a:off x="238296" y="104775"/>
            <a:ext cx="1013254" cy="1013254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2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201" y="2476500"/>
            <a:ext cx="4351025" cy="2283824"/>
          </a:xfrm>
        </p:spPr>
        <p:txBody>
          <a:bodyPr/>
          <a:lstStyle/>
          <a:p>
            <a:pPr algn="ctr"/>
            <a:r>
              <a:rPr lang="EN-US" sz="9600" dirty="0"/>
              <a:t>Video</a:t>
            </a:r>
            <a:endParaRPr lang="en-US" sz="9600" dirty="0"/>
          </a:p>
        </p:txBody>
      </p:sp>
      <p:sp>
        <p:nvSpPr>
          <p:cNvPr id="4" name="Arrow: Right 7">
            <a:hlinkClick r:id="rId3" action="ppaction://hlinksldjump"/>
          </p:cNvPr>
          <p:cNvSpPr/>
          <p:nvPr/>
        </p:nvSpPr>
        <p:spPr>
          <a:xfrm>
            <a:off x="11295216" y="5905500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11">
            <a:hlinkClick r:id="rId4" action="ppaction://hlinksldjump"/>
          </p:cNvPr>
          <p:cNvSpPr/>
          <p:nvPr/>
        </p:nvSpPr>
        <p:spPr>
          <a:xfrm rot="10860000">
            <a:off x="162041" y="5895975"/>
            <a:ext cx="814680" cy="81842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6">
            <a:hlinkClick r:id="rId5" action="ppaction://hlinksldjump" highlightClick="1"/>
          </p:cNvPr>
          <p:cNvSpPr/>
          <p:nvPr/>
        </p:nvSpPr>
        <p:spPr>
          <a:xfrm>
            <a:off x="266891" y="133350"/>
            <a:ext cx="1013254" cy="1013254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2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TF00001243</Template>
  <TotalTime>181</TotalTime>
  <Words>284</Words>
  <Application>Microsoft Office PowerPoint</Application>
  <PresentationFormat>Widescreen</PresentationFormat>
  <Paragraphs>54</Paragraphs>
  <Slides>13</Slides>
  <Notes>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Ion Boardroom</vt:lpstr>
      <vt:lpstr>Multimedia</vt:lpstr>
      <vt:lpstr>What is Multimedia?</vt:lpstr>
      <vt:lpstr>Building Blocks of Multimedia</vt:lpstr>
      <vt:lpstr>Text</vt:lpstr>
      <vt:lpstr>Text</vt:lpstr>
      <vt:lpstr>Text</vt:lpstr>
      <vt:lpstr>Images</vt:lpstr>
      <vt:lpstr>Images</vt:lpstr>
      <vt:lpstr>Video</vt:lpstr>
      <vt:lpstr>PowerPoint Presentation</vt:lpstr>
      <vt:lpstr>Animation</vt:lpstr>
      <vt:lpstr>Sound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Longo, Evan</dc:creator>
  <cp:lastModifiedBy>Longo, Evan</cp:lastModifiedBy>
  <cp:revision>26</cp:revision>
  <dcterms:created xsi:type="dcterms:W3CDTF">2015-09-22T16:57:55Z</dcterms:created>
  <dcterms:modified xsi:type="dcterms:W3CDTF">2016-11-15T22:05:11Z</dcterms:modified>
</cp:coreProperties>
</file>