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67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17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95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12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8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43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8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02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7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58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accent1">
                <a:lumMod val="40000"/>
                <a:lumOff val="60000"/>
              </a:schemeClr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60000"/>
                <a:lumOff val="40000"/>
              </a:schemeClr>
            </a:gs>
            <a:gs pos="60000">
              <a:schemeClr val="accent1">
                <a:lumMod val="60000"/>
                <a:lumOff val="40000"/>
              </a:schemeClr>
            </a:gs>
            <a:gs pos="45000">
              <a:schemeClr val="accent1">
                <a:lumMod val="60000"/>
                <a:lumOff val="40000"/>
              </a:schemeClr>
            </a:gs>
            <a:gs pos="74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6E65E-46B9-44BC-AD38-332EDB0D714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157B5-FECE-4459-A275-0FA82176B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639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ubd7aMncEQ" TargetMode="External"/><Relationship Id="rId5" Type="http://schemas.openxmlformats.org/officeDocument/2006/relationships/image" Target="../media/image3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082800" y="785586"/>
            <a:ext cx="80336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1</a:t>
            </a:r>
            <a:endParaRPr lang="en-US" sz="15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ounded Rectangle 28">
            <a:hlinkClick r:id="rId2" action="ppaction://hlinksldjump"/>
          </p:cNvPr>
          <p:cNvSpPr/>
          <p:nvPr/>
        </p:nvSpPr>
        <p:spPr>
          <a:xfrm>
            <a:off x="954314" y="4800599"/>
            <a:ext cx="2442029" cy="11593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Georgia" panose="02040502050405020303" pitchFamily="18" charset="0"/>
              </a:rPr>
              <a:t>Slide 2</a:t>
            </a:r>
            <a:endParaRPr lang="en-US" sz="4000" dirty="0">
              <a:latin typeface="Georgia" panose="02040502050405020303" pitchFamily="18" charset="0"/>
            </a:endParaRPr>
          </a:p>
        </p:txBody>
      </p:sp>
      <p:sp>
        <p:nvSpPr>
          <p:cNvPr id="32" name="Striped Right Arrow 31">
            <a:hlinkClick r:id="rId2" action="ppaction://hlinksldjump"/>
          </p:cNvPr>
          <p:cNvSpPr/>
          <p:nvPr/>
        </p:nvSpPr>
        <p:spPr>
          <a:xfrm>
            <a:off x="10594519" y="3048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Rounded Rectangle 32">
            <a:hlinkClick r:id="rId3" action="ppaction://hlinksldjump"/>
          </p:cNvPr>
          <p:cNvSpPr/>
          <p:nvPr/>
        </p:nvSpPr>
        <p:spPr>
          <a:xfrm>
            <a:off x="4878613" y="4800598"/>
            <a:ext cx="2442029" cy="11593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eorgia" panose="02040502050405020303" pitchFamily="18" charset="0"/>
              </a:rPr>
              <a:t>Slide </a:t>
            </a:r>
            <a:r>
              <a:rPr lang="en-US" sz="4000" dirty="0" smtClean="0">
                <a:latin typeface="Georgia" panose="02040502050405020303" pitchFamily="18" charset="0"/>
              </a:rPr>
              <a:t>3</a:t>
            </a:r>
            <a:endParaRPr lang="en-US" sz="4000" dirty="0">
              <a:latin typeface="Georgia" panose="02040502050405020303" pitchFamily="18" charset="0"/>
            </a:endParaRPr>
          </a:p>
        </p:txBody>
      </p:sp>
      <p:sp>
        <p:nvSpPr>
          <p:cNvPr id="34" name="Rounded Rectangle 33">
            <a:hlinkClick r:id="rId4" action="ppaction://hlinksldjump"/>
          </p:cNvPr>
          <p:cNvSpPr/>
          <p:nvPr/>
        </p:nvSpPr>
        <p:spPr>
          <a:xfrm>
            <a:off x="8802912" y="4800597"/>
            <a:ext cx="2442029" cy="11593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eorgia" panose="02040502050405020303" pitchFamily="18" charset="0"/>
              </a:rPr>
              <a:t>Slide 4</a:t>
            </a:r>
          </a:p>
        </p:txBody>
      </p:sp>
    </p:spTree>
    <p:extLst>
      <p:ext uri="{BB962C8B-B14F-4D97-AF65-F5344CB8AC3E}">
        <p14:creationId xmlns:p14="http://schemas.microsoft.com/office/powerpoint/2010/main" val="2295588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6500" y="2599817"/>
            <a:ext cx="970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Georgia" panose="02040502050405020303" pitchFamily="18" charset="0"/>
              </a:rPr>
              <a:t>Spicy jalapeno bacon ipsum dolor </a:t>
            </a:r>
            <a:r>
              <a:rPr lang="en-US" sz="3200" dirty="0" err="1" smtClean="0">
                <a:latin typeface="Georgia" panose="02040502050405020303" pitchFamily="18" charset="0"/>
              </a:rPr>
              <a:t>amet</a:t>
            </a:r>
            <a:r>
              <a:rPr lang="en-US" sz="3200" dirty="0" smtClean="0">
                <a:latin typeface="Georgia" panose="02040502050405020303" pitchFamily="18" charset="0"/>
              </a:rPr>
              <a:t> pork salami short loin andouille </a:t>
            </a:r>
            <a:r>
              <a:rPr lang="en-US" sz="3200" dirty="0" err="1" smtClean="0">
                <a:latin typeface="Georgia" panose="02040502050405020303" pitchFamily="18" charset="0"/>
              </a:rPr>
              <a:t>tempor</a:t>
            </a:r>
            <a:r>
              <a:rPr lang="en-US" sz="3200" dirty="0" smtClean="0">
                <a:latin typeface="Georgia" panose="02040502050405020303" pitchFamily="18" charset="0"/>
              </a:rPr>
              <a:t> </a:t>
            </a:r>
            <a:r>
              <a:rPr lang="en-US" sz="3200" dirty="0" err="1" smtClean="0">
                <a:latin typeface="Georgia" panose="02040502050405020303" pitchFamily="18" charset="0"/>
              </a:rPr>
              <a:t>sunt</a:t>
            </a:r>
            <a:r>
              <a:rPr lang="en-US" sz="3200" dirty="0" smtClean="0">
                <a:latin typeface="Georgia" panose="02040502050405020303" pitchFamily="18" charset="0"/>
              </a:rPr>
              <a:t> meatloaf et, beef ribs pork chop </a:t>
            </a:r>
            <a:r>
              <a:rPr lang="en-US" sz="3200" dirty="0" err="1" smtClean="0">
                <a:latin typeface="Georgia" panose="02040502050405020303" pitchFamily="18" charset="0"/>
              </a:rPr>
              <a:t>duis</a:t>
            </a:r>
            <a:r>
              <a:rPr lang="en-US" sz="3200" dirty="0" smtClean="0">
                <a:latin typeface="Georgia" panose="02040502050405020303" pitchFamily="18" charset="0"/>
              </a:rPr>
              <a:t>. </a:t>
            </a:r>
            <a:r>
              <a:rPr lang="en-US" sz="3200" dirty="0" err="1" smtClean="0">
                <a:latin typeface="Georgia" panose="02040502050405020303" pitchFamily="18" charset="0"/>
              </a:rPr>
              <a:t>Voluptate</a:t>
            </a:r>
            <a:r>
              <a:rPr lang="en-US" sz="3200" dirty="0" smtClean="0">
                <a:latin typeface="Georgia" panose="02040502050405020303" pitchFamily="18" charset="0"/>
              </a:rPr>
              <a:t> et andouille, </a:t>
            </a:r>
            <a:r>
              <a:rPr lang="en-US" sz="3200" dirty="0" err="1" smtClean="0">
                <a:latin typeface="Georgia" panose="02040502050405020303" pitchFamily="18" charset="0"/>
              </a:rPr>
              <a:t>incididunt</a:t>
            </a:r>
            <a:r>
              <a:rPr lang="en-US" sz="3200" dirty="0" smtClean="0">
                <a:latin typeface="Georgia" panose="02040502050405020303" pitchFamily="18" charset="0"/>
              </a:rPr>
              <a:t> tongue sirloin </a:t>
            </a:r>
            <a:r>
              <a:rPr lang="en-US" sz="3200" dirty="0" err="1" smtClean="0">
                <a:latin typeface="Georgia" panose="02040502050405020303" pitchFamily="18" charset="0"/>
              </a:rPr>
              <a:t>duis</a:t>
            </a:r>
            <a:r>
              <a:rPr lang="en-US" sz="3200" dirty="0" smtClean="0">
                <a:latin typeface="Georgia" panose="02040502050405020303" pitchFamily="18" charset="0"/>
              </a:rPr>
              <a:t> venison </a:t>
            </a:r>
            <a:r>
              <a:rPr lang="en-US" sz="3200" dirty="0" err="1" smtClean="0">
                <a:latin typeface="Georgia" panose="02040502050405020303" pitchFamily="18" charset="0"/>
              </a:rPr>
              <a:t>esse</a:t>
            </a:r>
            <a:r>
              <a:rPr lang="en-US" sz="3200" dirty="0" smtClean="0">
                <a:latin typeface="Georgia" panose="02040502050405020303" pitchFamily="18" charset="0"/>
              </a:rPr>
              <a:t> swine tenderloin </a:t>
            </a:r>
            <a:r>
              <a:rPr lang="en-US" sz="3200" dirty="0" err="1" smtClean="0">
                <a:latin typeface="Georgia" panose="02040502050405020303" pitchFamily="18" charset="0"/>
              </a:rPr>
              <a:t>doner</a:t>
            </a:r>
            <a:r>
              <a:rPr lang="en-US" sz="3200" dirty="0" smtClean="0">
                <a:latin typeface="Georgia" panose="02040502050405020303" pitchFamily="18" charset="0"/>
              </a:rPr>
              <a:t>. </a:t>
            </a:r>
            <a:r>
              <a:rPr lang="en-US" sz="3200" dirty="0" err="1" smtClean="0">
                <a:latin typeface="Georgia" panose="02040502050405020303" pitchFamily="18" charset="0"/>
              </a:rPr>
              <a:t>Incididunt</a:t>
            </a:r>
            <a:r>
              <a:rPr lang="en-US" sz="3200" dirty="0" smtClean="0">
                <a:latin typeface="Georgia" panose="02040502050405020303" pitchFamily="18" charset="0"/>
              </a:rPr>
              <a:t> rump </a:t>
            </a:r>
            <a:r>
              <a:rPr lang="en-US" sz="3200" dirty="0" err="1" smtClean="0">
                <a:latin typeface="Georgia" panose="02040502050405020303" pitchFamily="18" charset="0"/>
              </a:rPr>
              <a:t>leberkas</a:t>
            </a:r>
            <a:r>
              <a:rPr lang="en-US" sz="3200" dirty="0" smtClean="0">
                <a:latin typeface="Georgia" panose="02040502050405020303" pitchFamily="18" charset="0"/>
              </a:rPr>
              <a:t> ribeye </a:t>
            </a:r>
            <a:r>
              <a:rPr lang="en-US" sz="3200" dirty="0" err="1" smtClean="0">
                <a:latin typeface="Georgia" panose="02040502050405020303" pitchFamily="18" charset="0"/>
              </a:rPr>
              <a:t>dolore</a:t>
            </a:r>
            <a:r>
              <a:rPr lang="en-US" sz="3200" dirty="0" smtClean="0">
                <a:latin typeface="Georgia" panose="02040502050405020303" pitchFamily="18" charset="0"/>
              </a:rPr>
              <a:t>. </a:t>
            </a:r>
            <a:r>
              <a:rPr lang="en-US" sz="3200" dirty="0" err="1" smtClean="0">
                <a:latin typeface="Georgia" panose="02040502050405020303" pitchFamily="18" charset="0"/>
              </a:rPr>
              <a:t>Fugiat</a:t>
            </a:r>
            <a:r>
              <a:rPr lang="en-US" sz="3200" dirty="0" smtClean="0">
                <a:latin typeface="Georgia" panose="02040502050405020303" pitchFamily="18" charset="0"/>
              </a:rPr>
              <a:t> filet mignon drumstick meatloaf.</a:t>
            </a:r>
            <a:endParaRPr lang="en-US" sz="3200" dirty="0"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7936" y="128457"/>
            <a:ext cx="54083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2</a:t>
            </a:r>
            <a:endParaRPr lang="en-US" sz="9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Striped Right Arrow 7">
            <a:hlinkClick r:id="rId2" action="ppaction://hlinksldjump"/>
          </p:cNvPr>
          <p:cNvSpPr/>
          <p:nvPr/>
        </p:nvSpPr>
        <p:spPr>
          <a:xfrm>
            <a:off x="10676617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Striped Right Arrow 8">
            <a:hlinkClick r:id="rId3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42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35200" y="214086"/>
            <a:ext cx="8033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3</a:t>
            </a:r>
            <a:endParaRPr lang="en-US" sz="9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triped Right Arrow 4">
            <a:hlinkClick r:id="rId2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Striped Right Arrow 5">
            <a:hlinkClick r:id="rId3" action="ppaction://hlinksldjump"/>
          </p:cNvPr>
          <p:cNvSpPr/>
          <p:nvPr/>
        </p:nvSpPr>
        <p:spPr>
          <a:xfrm>
            <a:off x="10676617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200" y="1783746"/>
            <a:ext cx="7286667" cy="499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34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8200" y="379186"/>
            <a:ext cx="8033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4</a:t>
            </a:r>
            <a:endParaRPr lang="en-US" sz="9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triped Right Arrow 4">
            <a:hlinkClick r:id="rId4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Striped Right Arrow 5">
            <a:hlinkClick r:id="rId5" action="ppaction://hlinksldjump"/>
          </p:cNvPr>
          <p:cNvSpPr/>
          <p:nvPr/>
        </p:nvSpPr>
        <p:spPr>
          <a:xfrm>
            <a:off x="10676617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01_-_Vivaldi_Spring_mvt_1_Allegro_-_John_Harrison_violin_ne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32400" y="3556000"/>
            <a:ext cx="19558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88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9300" y="391886"/>
            <a:ext cx="80336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5</a:t>
            </a:r>
            <a:endParaRPr lang="en-US" sz="15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triped Right Arrow 4">
            <a:hlinkClick r:id="rId2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Striped Right Arrow 5">
            <a:hlinkClick r:id="rId3" action="ppaction://hlinksldjump"/>
          </p:cNvPr>
          <p:cNvSpPr/>
          <p:nvPr/>
        </p:nvSpPr>
        <p:spPr>
          <a:xfrm>
            <a:off x="10676617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ounded Rectangle 6">
            <a:hlinkClick r:id="rId3" action="ppaction://hlinksldjump"/>
          </p:cNvPr>
          <p:cNvSpPr/>
          <p:nvPr/>
        </p:nvSpPr>
        <p:spPr>
          <a:xfrm>
            <a:off x="954314" y="4800599"/>
            <a:ext cx="2442029" cy="11593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Georgia" panose="02040502050405020303" pitchFamily="18" charset="0"/>
              </a:rPr>
              <a:t>Slide 6</a:t>
            </a:r>
            <a:endParaRPr lang="en-US" sz="4000" dirty="0">
              <a:latin typeface="Georgia" panose="02040502050405020303" pitchFamily="18" charset="0"/>
            </a:endParaRPr>
          </a:p>
        </p:txBody>
      </p:sp>
      <p:sp>
        <p:nvSpPr>
          <p:cNvPr id="8" name="Rounded Rectangle 7">
            <a:hlinkClick r:id="rId4" action="ppaction://hlinksldjump"/>
          </p:cNvPr>
          <p:cNvSpPr/>
          <p:nvPr/>
        </p:nvSpPr>
        <p:spPr>
          <a:xfrm>
            <a:off x="4878613" y="4800598"/>
            <a:ext cx="2442029" cy="11593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eorgia" panose="02040502050405020303" pitchFamily="18" charset="0"/>
              </a:rPr>
              <a:t>Slide 7</a:t>
            </a:r>
          </a:p>
        </p:txBody>
      </p:sp>
      <p:sp>
        <p:nvSpPr>
          <p:cNvPr id="9" name="Rounded Rectangle 8">
            <a:hlinkClick r:id="rId5" action="ppaction://hlinksldjump"/>
          </p:cNvPr>
          <p:cNvSpPr/>
          <p:nvPr/>
        </p:nvSpPr>
        <p:spPr>
          <a:xfrm>
            <a:off x="8802912" y="4800597"/>
            <a:ext cx="2442029" cy="11593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eorgia" panose="02040502050405020303" pitchFamily="18" charset="0"/>
              </a:rPr>
              <a:t>Slide </a:t>
            </a:r>
            <a:r>
              <a:rPr lang="en-US" sz="4000" dirty="0" smtClean="0">
                <a:latin typeface="Georgia" panose="02040502050405020303" pitchFamily="18" charset="0"/>
              </a:rPr>
              <a:t>8</a:t>
            </a:r>
            <a:endParaRPr lang="en-US" sz="4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4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366486"/>
            <a:ext cx="8033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6</a:t>
            </a:r>
            <a:endParaRPr lang="en-US" sz="9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triped Right Arrow 4">
            <a:hlinkClick r:id="rId2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Striped Right Arrow 5">
            <a:hlinkClick r:id="rId3" action="ppaction://hlinksldjump"/>
          </p:cNvPr>
          <p:cNvSpPr/>
          <p:nvPr/>
        </p:nvSpPr>
        <p:spPr>
          <a:xfrm>
            <a:off x="10676617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02025" y="3213100"/>
            <a:ext cx="4521200" cy="234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9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6300" y="328386"/>
            <a:ext cx="8033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7</a:t>
            </a:r>
            <a:endParaRPr lang="en-US" sz="9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triped Right Arrow 4">
            <a:hlinkClick r:id="rId3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Striped Right Arrow 5">
            <a:hlinkClick r:id="rId4" action="ppaction://hlinksldjump"/>
          </p:cNvPr>
          <p:cNvSpPr/>
          <p:nvPr/>
        </p:nvSpPr>
        <p:spPr>
          <a:xfrm>
            <a:off x="10676617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pubd7aMncEQ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485447" y="1898046"/>
            <a:ext cx="8496753" cy="477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8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32000" y="302986"/>
            <a:ext cx="8033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 8</a:t>
            </a:r>
            <a:endParaRPr lang="en-US" sz="9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triped Right Arrow 4">
            <a:hlinkClick r:id="rId2" action="ppaction://hlinksldjump"/>
          </p:cNvPr>
          <p:cNvSpPr/>
          <p:nvPr/>
        </p:nvSpPr>
        <p:spPr>
          <a:xfrm rot="10800000">
            <a:off x="95704" y="330200"/>
            <a:ext cx="1300843" cy="1511300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00828" y="25089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https://upload.wikimedia.org/wikipedia/commons/e/e9/Nikola_Tesla%2C_with_his_equipment_EDIT.jpg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00828" y="39947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https://upload.wikimedia.org/wikipedia/commons/3/3c/01_-_Vivaldi_Spring_mvt_1_Allegro_-_John_Harrison_violin.ogg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00828" y="52775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https://upload.wikimedia.org/wikipedia/commons/f/f7/Superman_1_The_Mad_Scientist_1941.ogv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721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89</Words>
  <Application>Microsoft Office PowerPoint</Application>
  <PresentationFormat>Widescreen</PresentationFormat>
  <Paragraphs>18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Georgia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Longo, Evan</dc:creator>
  <cp:lastModifiedBy>Longo, Evan</cp:lastModifiedBy>
  <cp:revision>9</cp:revision>
  <dcterms:created xsi:type="dcterms:W3CDTF">2016-10-24T23:53:32Z</dcterms:created>
  <dcterms:modified xsi:type="dcterms:W3CDTF">2016-10-25T01:12:04Z</dcterms:modified>
</cp:coreProperties>
</file>