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9BDD6-9FAD-4C89-AA85-C2D332C15C1F}" type="datetimeFigureOut">
              <a:rPr lang="en-US"/>
              <a:t>12/12/2016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5F675-0ED4-48D6-B1FE-F6B185F761C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5F675-0ED4-48D6-B1FE-F6B185F761CA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277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504470" y="0"/>
            <a:ext cx="914400" cy="39969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Title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869178" y="1936511"/>
            <a:ext cx="1209428" cy="465591"/>
          </a:xfrm>
          <a:prstGeom prst="rect">
            <a:avLst/>
          </a:prstGeom>
          <a:solidFill>
            <a:schemeClr val="accent4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Iron man 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76873" y="1955199"/>
            <a:ext cx="914400" cy="399699"/>
          </a:xfrm>
          <a:prstGeom prst="rect">
            <a:avLst/>
          </a:prstGeom>
          <a:solidFill>
            <a:schemeClr val="accent4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Thor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654828" y="1942772"/>
            <a:ext cx="914400" cy="399699"/>
          </a:xfrm>
          <a:prstGeom prst="rect">
            <a:avLst/>
          </a:prstGeom>
          <a:solidFill>
            <a:schemeClr val="accent4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Hulk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30982" y="599373"/>
            <a:ext cx="1606185" cy="400050"/>
          </a:xfrm>
          <a:prstGeom prst="rect">
            <a:avLst/>
          </a:prstGeom>
          <a:solidFill>
            <a:schemeClr val="accent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Infinity Stones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90616" y="1350296"/>
            <a:ext cx="1686915" cy="399699"/>
          </a:xfrm>
          <a:prstGeom prst="rect">
            <a:avLst/>
          </a:prstGeom>
          <a:solidFill>
            <a:schemeClr val="accent4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Cap-Peggy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144779" y="2845855"/>
            <a:ext cx="1606185" cy="400050"/>
          </a:xfrm>
          <a:prstGeom prst="rect">
            <a:avLst/>
          </a:prstGeom>
          <a:solidFill>
            <a:schemeClr val="accent6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Avengers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29145" y="3627391"/>
            <a:ext cx="2238746" cy="399699"/>
          </a:xfrm>
          <a:prstGeom prst="rect">
            <a:avLst/>
          </a:prstGeom>
          <a:solidFill>
            <a:schemeClr val="accent6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  <a:latin typeface="Calibri"/>
              </a:rPr>
              <a:t>Iron </a:t>
            </a:r>
            <a:r>
              <a:rPr lang="EN-US" dirty="0" smtClean="0">
                <a:solidFill>
                  <a:srgbClr val="FFFFFF"/>
                </a:solidFill>
                <a:latin typeface="Calibri"/>
              </a:rPr>
              <a:t>3 + Thor 2</a:t>
            </a:r>
            <a:endParaRPr lang="EN-US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88810" y="3627391"/>
            <a:ext cx="2341415" cy="399699"/>
          </a:xfrm>
          <a:prstGeom prst="rect">
            <a:avLst/>
          </a:prstGeom>
          <a:solidFill>
            <a:schemeClr val="accent6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Calibri"/>
              </a:rPr>
              <a:t>GG</a:t>
            </a:r>
            <a:endParaRPr lang="EN-US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30980" y="4309101"/>
            <a:ext cx="1606185" cy="400050"/>
          </a:xfrm>
          <a:prstGeom prst="rect">
            <a:avLst/>
          </a:prstGeom>
          <a:solidFill>
            <a:schemeClr val="accent6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Avengers 2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130979" y="5001444"/>
            <a:ext cx="1606185" cy="400050"/>
          </a:xfrm>
          <a:prstGeom prst="rect">
            <a:avLst/>
          </a:prstGeom>
          <a:solidFill>
            <a:schemeClr val="tx2">
              <a:lumMod val="5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Civil War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130979" y="5706434"/>
            <a:ext cx="1606185" cy="400050"/>
          </a:xfrm>
          <a:prstGeom prst="rect">
            <a:avLst/>
          </a:prstGeom>
          <a:solidFill>
            <a:schemeClr val="tx2">
              <a:lumMod val="5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Future Plans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127223" y="6411424"/>
            <a:ext cx="1606185" cy="400050"/>
          </a:xfrm>
          <a:prstGeom prst="rect">
            <a:avLst/>
          </a:prstGeom>
          <a:solidFill>
            <a:schemeClr val="tx2">
              <a:lumMod val="5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X-men</a:t>
            </a:r>
          </a:p>
        </p:txBody>
      </p:sp>
      <p:cxnSp>
        <p:nvCxnSpPr>
          <p:cNvPr id="30" name="Straight Arrow Connector 29"/>
          <p:cNvCxnSpPr>
            <a:stCxn id="4" idx="2"/>
            <a:endCxn id="11" idx="0"/>
          </p:cNvCxnSpPr>
          <p:nvPr/>
        </p:nvCxnSpPr>
        <p:spPr>
          <a:xfrm flipH="1">
            <a:off x="5934075" y="399699"/>
            <a:ext cx="27595" cy="1996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0" idx="3"/>
            <a:endCxn id="9" idx="1"/>
          </p:cNvCxnSpPr>
          <p:nvPr/>
        </p:nvCxnSpPr>
        <p:spPr>
          <a:xfrm>
            <a:off x="4569228" y="2142622"/>
            <a:ext cx="907645" cy="12427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11" idx="2"/>
            <a:endCxn id="14" idx="0"/>
          </p:cNvCxnSpPr>
          <p:nvPr/>
        </p:nvCxnSpPr>
        <p:spPr>
          <a:xfrm flipH="1">
            <a:off x="5934074" y="999423"/>
            <a:ext cx="1" cy="35087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14" idx="2"/>
            <a:endCxn id="9" idx="0"/>
          </p:cNvCxnSpPr>
          <p:nvPr/>
        </p:nvCxnSpPr>
        <p:spPr>
          <a:xfrm flipH="1">
            <a:off x="5934073" y="1749995"/>
            <a:ext cx="1" cy="205204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9" idx="2"/>
            <a:endCxn id="15" idx="0"/>
          </p:cNvCxnSpPr>
          <p:nvPr/>
        </p:nvCxnSpPr>
        <p:spPr>
          <a:xfrm>
            <a:off x="5934073" y="2354898"/>
            <a:ext cx="13799" cy="490957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17" idx="2"/>
            <a:endCxn id="19" idx="0"/>
          </p:cNvCxnSpPr>
          <p:nvPr/>
        </p:nvCxnSpPr>
        <p:spPr>
          <a:xfrm flipH="1">
            <a:off x="5934073" y="4027090"/>
            <a:ext cx="25445" cy="28201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19" idx="2"/>
            <a:endCxn id="20" idx="0"/>
          </p:cNvCxnSpPr>
          <p:nvPr/>
        </p:nvCxnSpPr>
        <p:spPr>
          <a:xfrm flipH="1">
            <a:off x="5934072" y="4709151"/>
            <a:ext cx="1" cy="29229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20" idx="2"/>
            <a:endCxn id="21" idx="0"/>
          </p:cNvCxnSpPr>
          <p:nvPr/>
        </p:nvCxnSpPr>
        <p:spPr>
          <a:xfrm>
            <a:off x="5934072" y="5401494"/>
            <a:ext cx="0" cy="30494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5" idx="2"/>
            <a:endCxn id="16" idx="0"/>
          </p:cNvCxnSpPr>
          <p:nvPr/>
        </p:nvCxnSpPr>
        <p:spPr>
          <a:xfrm flipH="1">
            <a:off x="2148518" y="3245905"/>
            <a:ext cx="3799354" cy="3814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5" idx="2"/>
            <a:endCxn id="17" idx="0"/>
          </p:cNvCxnSpPr>
          <p:nvPr/>
        </p:nvCxnSpPr>
        <p:spPr>
          <a:xfrm>
            <a:off x="5947872" y="3245905"/>
            <a:ext cx="11646" cy="3814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4" idx="1"/>
            <a:endCxn id="10" idx="0"/>
          </p:cNvCxnSpPr>
          <p:nvPr/>
        </p:nvCxnSpPr>
        <p:spPr>
          <a:xfrm flipH="1">
            <a:off x="4112028" y="1550146"/>
            <a:ext cx="978588" cy="3926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4" idx="3"/>
            <a:endCxn id="7" idx="0"/>
          </p:cNvCxnSpPr>
          <p:nvPr/>
        </p:nvCxnSpPr>
        <p:spPr>
          <a:xfrm>
            <a:off x="6777531" y="1550146"/>
            <a:ext cx="1696361" cy="3863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9" idx="3"/>
            <a:endCxn id="7" idx="1"/>
          </p:cNvCxnSpPr>
          <p:nvPr/>
        </p:nvCxnSpPr>
        <p:spPr>
          <a:xfrm>
            <a:off x="6391273" y="2155049"/>
            <a:ext cx="1477905" cy="1425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>
            <a:stCxn id="7" idx="2"/>
            <a:endCxn id="10" idx="2"/>
          </p:cNvCxnSpPr>
          <p:nvPr/>
        </p:nvCxnSpPr>
        <p:spPr>
          <a:xfrm rot="5400000" flipH="1">
            <a:off x="6263144" y="191355"/>
            <a:ext cx="59631" cy="4361864"/>
          </a:xfrm>
          <a:prstGeom prst="curvedConnector3">
            <a:avLst>
              <a:gd name="adj1" fmla="val -383358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8182160" y="3627391"/>
            <a:ext cx="2238746" cy="399699"/>
          </a:xfrm>
          <a:prstGeom prst="rect">
            <a:avLst/>
          </a:prstGeom>
          <a:solidFill>
            <a:schemeClr val="accent6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Calibri"/>
              </a:rPr>
              <a:t>Cap 2 + AM</a:t>
            </a:r>
            <a:endParaRPr lang="EN-US" dirty="0">
              <a:solidFill>
                <a:srgbClr val="FFFFFF"/>
              </a:solidFill>
              <a:latin typeface="Calibri"/>
            </a:endParaRPr>
          </a:p>
        </p:txBody>
      </p:sp>
      <p:cxnSp>
        <p:nvCxnSpPr>
          <p:cNvPr id="103" name="Straight Arrow Connector 102"/>
          <p:cNvCxnSpPr>
            <a:stCxn id="15" idx="2"/>
            <a:endCxn id="93" idx="0"/>
          </p:cNvCxnSpPr>
          <p:nvPr/>
        </p:nvCxnSpPr>
        <p:spPr>
          <a:xfrm>
            <a:off x="5947872" y="3245905"/>
            <a:ext cx="3353661" cy="3814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16" idx="3"/>
            <a:endCxn id="17" idx="1"/>
          </p:cNvCxnSpPr>
          <p:nvPr/>
        </p:nvCxnSpPr>
        <p:spPr>
          <a:xfrm>
            <a:off x="3267891" y="3827241"/>
            <a:ext cx="1520919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17" idx="3"/>
            <a:endCxn id="93" idx="1"/>
          </p:cNvCxnSpPr>
          <p:nvPr/>
        </p:nvCxnSpPr>
        <p:spPr>
          <a:xfrm>
            <a:off x="7130225" y="3827241"/>
            <a:ext cx="1051935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16" idx="2"/>
            <a:endCxn id="19" idx="1"/>
          </p:cNvCxnSpPr>
          <p:nvPr/>
        </p:nvCxnSpPr>
        <p:spPr>
          <a:xfrm>
            <a:off x="2148518" y="4027090"/>
            <a:ext cx="2982462" cy="4820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93" idx="2"/>
            <a:endCxn id="19" idx="3"/>
          </p:cNvCxnSpPr>
          <p:nvPr/>
        </p:nvCxnSpPr>
        <p:spPr>
          <a:xfrm flipH="1">
            <a:off x="6737165" y="4027090"/>
            <a:ext cx="2564368" cy="4820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10" idx="2"/>
            <a:endCxn id="15" idx="1"/>
          </p:cNvCxnSpPr>
          <p:nvPr/>
        </p:nvCxnSpPr>
        <p:spPr>
          <a:xfrm>
            <a:off x="4112028" y="2342471"/>
            <a:ext cx="1032751" cy="7034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2"/>
            <a:endCxn id="15" idx="3"/>
          </p:cNvCxnSpPr>
          <p:nvPr/>
        </p:nvCxnSpPr>
        <p:spPr>
          <a:xfrm flipH="1">
            <a:off x="6750964" y="2402102"/>
            <a:ext cx="1722928" cy="6437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2"/>
            <a:endCxn id="22" idx="0"/>
          </p:cNvCxnSpPr>
          <p:nvPr/>
        </p:nvCxnSpPr>
        <p:spPr>
          <a:xfrm flipH="1">
            <a:off x="5930316" y="6106484"/>
            <a:ext cx="3756" cy="3049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27</Words>
  <Application>Microsoft Office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Torres, Andres</dc:creator>
  <cp:lastModifiedBy>Torres, Andres</cp:lastModifiedBy>
  <cp:revision>8</cp:revision>
  <dcterms:modified xsi:type="dcterms:W3CDTF">2016-12-12T22:37:35Z</dcterms:modified>
</cp:coreProperties>
</file>