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60" r:id="rId4"/>
    <p:sldId id="261" r:id="rId5"/>
    <p:sldId id="257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7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35076-5DA7-461C-8541-239A8998428F}" type="datetimeFigureOut">
              <a:rPr lang="en-US"/>
              <a:t>12/12/2016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29D6-8B80-406B-ACA9-7BCA8731F5E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7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05238"/>
            <a:ext cx="9144000" cy="1655762"/>
          </a:xfrm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7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225"/>
            <a:ext cx="10718800" cy="96837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					Title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10718800" cy="3340099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Lorem ipsum dolor sit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consequat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ridiculus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dolor integer 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bibendum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suscipit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metus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veritatis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ad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dapibus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vitae.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doloremque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quam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mi et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nisl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suspendisse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proin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autem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urna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convallis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malesuada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sapien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vitae et. Et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netus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pede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ultrices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ipsum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non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curabitur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in tempus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mi semper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consectetuer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proin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consequat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molestie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vulputate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magna.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diam.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vestibule magna,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nec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lorem, magna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id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ullamcorper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lorem. Integer parturient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ornare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integer,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justo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metus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dictum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tincidunt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Maecenas sit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pharetra lacus,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senectus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dignissim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aptent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laoreet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velit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lobortis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litora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laoreet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sapien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gravida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nec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luctus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dui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a in cursus dolor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tempus,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condimentum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In ipsum,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porta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quis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facilisi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penatibus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tortor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malesuada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hac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justo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est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per,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Tempor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aptent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faucibus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libero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primis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lorem. Cursus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est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magnis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pretium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dictum in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elementum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varius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platea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semper. Gravida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eu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Facilisi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lobortis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eget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consequatur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elementum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molestie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placerat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sociis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bibendum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non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non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id mi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per.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duis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urna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ultrices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eleifend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congue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ut.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Dapibus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dolor magna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condimentum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sit.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sagittis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ipsum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viverra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dignissim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rutrum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viverra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et.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ullamcorper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vehicula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congue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augue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cursus,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luctus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eget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dolor,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 magna </a:t>
            </a:r>
            <a:r>
              <a:rPr lang="en-US" sz="48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480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4711699"/>
            <a:ext cx="10718800" cy="1270001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PICTURE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60047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7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6225"/>
            <a:ext cx="4622800" cy="96837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Cap (4-5)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371600"/>
            <a:ext cx="4622800" cy="4737100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Lorem ipsum dolor sit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consequat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ridiculus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dolor integer 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bibendum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suscipit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metus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veritatis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ad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dapibus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vitae.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doloremque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quam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mi et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nisl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suspendisse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proin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autem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urna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convallis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malesuada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sapien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vitae et. Et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netus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pede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ultrices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ipsum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non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curabitur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in tempus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mi semper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consectetuer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proin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consequat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molestie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vulputate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magna.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diam.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vestibule magna,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nec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lorem, magna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id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ullamcorper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lorem. Integer parturient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ornare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integer,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justo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metus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dictum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tincidunt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Maecenas sit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pharetra lacus,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senectus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dignissim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aptent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laoreet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velit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lobortis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litora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laoreet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sapien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gravida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nec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luctus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dui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a in cursus dolor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tempus,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condimentum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In ipsum,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porta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quis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facilisi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penatibus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tortor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malesuada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hac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justo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est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per,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Tempor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aptent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faucibus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libero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primis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lorem. Cursus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est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magnis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pretium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dictum in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elementum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varius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platea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semper. Gravida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eu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Facilisi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lobortis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eget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consequatur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elementum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molestie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placerat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sociis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bibendum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non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non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id mi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per.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duis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urna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ultrices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eleifend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congue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ut.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Dapibus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dolor magna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condimentum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sit.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sagittis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ipsum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viverra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dignissim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rutrum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viverra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et.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ullamcorper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vehicula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congue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augue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cursus,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luctus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eget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dolor,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 magna </a:t>
            </a:r>
            <a:r>
              <a:rPr lang="en-US" sz="36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360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00850" y="276225"/>
            <a:ext cx="4508500" cy="5832475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PICTURE</a:t>
            </a:r>
          </a:p>
        </p:txBody>
      </p:sp>
      <p:sp>
        <p:nvSpPr>
          <p:cNvPr id="11" name="Rectangle 10"/>
          <p:cNvSpPr/>
          <p:nvPr/>
        </p:nvSpPr>
        <p:spPr>
          <a:xfrm rot="5400000">
            <a:off x="-1817688" y="2497135"/>
            <a:ext cx="5006975" cy="1320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0500" y="808037"/>
            <a:ext cx="977900" cy="736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Cap</a:t>
            </a:r>
          </a:p>
        </p:txBody>
      </p:sp>
      <p:sp>
        <p:nvSpPr>
          <p:cNvPr id="8" name="Rectangle 7"/>
          <p:cNvSpPr/>
          <p:nvPr/>
        </p:nvSpPr>
        <p:spPr>
          <a:xfrm>
            <a:off x="190500" y="1768475"/>
            <a:ext cx="977900" cy="73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IM</a:t>
            </a:r>
          </a:p>
        </p:txBody>
      </p:sp>
      <p:sp>
        <p:nvSpPr>
          <p:cNvPr id="9" name="Rectangle 8"/>
          <p:cNvSpPr/>
          <p:nvPr/>
        </p:nvSpPr>
        <p:spPr>
          <a:xfrm>
            <a:off x="196850" y="2714623"/>
            <a:ext cx="977900" cy="73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Thor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6850" y="3675061"/>
            <a:ext cx="977900" cy="73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Hulk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0500" y="4668042"/>
            <a:ext cx="977900" cy="73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AV</a:t>
            </a:r>
          </a:p>
        </p:txBody>
      </p:sp>
    </p:spTree>
    <p:extLst>
      <p:ext uri="{BB962C8B-B14F-4D97-AF65-F5344CB8AC3E}">
        <p14:creationId xmlns:p14="http://schemas.microsoft.com/office/powerpoint/2010/main" val="9015134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8" grpId="0" animBg="1"/>
      <p:bldP spid="9" grpId="0" animBg="1"/>
      <p:bldP spid="12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7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7650"/>
            <a:ext cx="4368800" cy="1325563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Title (4-5)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825625"/>
            <a:ext cx="4368800" cy="4283075"/>
          </a:xfrm>
          <a:solidFill>
            <a:schemeClr val="tx1"/>
          </a:solidFill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0000">
                <a:solidFill>
                  <a:schemeClr val="bg1"/>
                </a:solidFill>
              </a:rPr>
              <a:t>Picture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365125"/>
            <a:ext cx="4775200" cy="5811838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Lorem ipsum dolor sit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consequat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ridiculus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dolor integer 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bibendum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suscipit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metus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veritatis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ad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dapibus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vitae.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doloremque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quam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mi et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nisl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suspendisse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proin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autem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urna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convallis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malesuada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sapien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vitae et. Et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netus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pede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ultrices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ipsum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non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curabitur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in tempus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mi semper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consectetuer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proin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consequat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molestie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vulputate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magna.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diam.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magna,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nec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lorem, magna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id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ullamcorper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lorem. Integer parturient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ornare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integer,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justo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metus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dictum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tincidunt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Maecenas sit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pharetra lacus,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senectus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dignissim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aptent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laoreet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velit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lobortis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litora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laoreet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sapien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gravida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nec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luctus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dui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a in cursus dolor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tempus,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condimentum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In ipsum,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porta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quis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facilisi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penatibus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tortor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malesuada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hac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justo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est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per,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Tempor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aptent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faucibus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libero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primis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lorem. Cursus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est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magnis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pretium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dictum in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elementum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varius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platea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semper. Gravida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eu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Facilisi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lobortis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eget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consequatur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elementum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molestie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placerat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sociis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bibendum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non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non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id mi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per.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duis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urna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ultrices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eleifend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congue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ut.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Dapibus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dolor magna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condimentum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sit.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sagittis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ipsum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viverra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dignissim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rutrum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viverra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et.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ullamcorper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vehicula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congue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augue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cursus,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luctus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eget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dolor,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 sz="4400">
                <a:latin typeface="Courier New" panose="02070309020205020404" pitchFamily="49" charset="0"/>
                <a:cs typeface="Courier New" panose="02070309020205020404" pitchFamily="49" charset="0"/>
              </a:rPr>
              <a:t> magna </a:t>
            </a:r>
            <a:r>
              <a:rPr lang="en-US" sz="4400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/>
              <a:t>.</a:t>
            </a:r>
          </a:p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68000" y="555625"/>
            <a:ext cx="1524000" cy="53752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0960100" y="6176963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960100" y="1744663"/>
            <a:ext cx="939800" cy="774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GG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960100" y="2728913"/>
            <a:ext cx="939800" cy="774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Cap2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960100" y="3775472"/>
            <a:ext cx="939800" cy="774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AV2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960100" y="4853186"/>
            <a:ext cx="939800" cy="774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CW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960100" y="762000"/>
            <a:ext cx="939800" cy="774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IM3+T2</a:t>
            </a:r>
          </a:p>
        </p:txBody>
      </p:sp>
      <p:sp>
        <p:nvSpPr>
          <p:cNvPr id="17" name="Left Arrow 16"/>
          <p:cNvSpPr/>
          <p:nvPr/>
        </p:nvSpPr>
        <p:spPr>
          <a:xfrm>
            <a:off x="0" y="6176963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2650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7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3663"/>
            <a:ext cx="4216400" cy="1325563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Title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67500" y="0"/>
            <a:ext cx="5382023" cy="5923757"/>
          </a:xfrm>
          <a:solidFill>
            <a:schemeClr val="tx1"/>
          </a:solidFill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0000">
                <a:solidFill>
                  <a:schemeClr val="bg1"/>
                </a:solidFill>
              </a:rPr>
              <a:t>Picture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612901"/>
            <a:ext cx="5740400" cy="431085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fontScale="32500" lnSpcReduction="20000"/>
          </a:bodyPr>
          <a:lstStyle/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Lorem ipsum dolor sit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consequat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ridiculus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dolor integer 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bibendum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suscipit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metus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veritatis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ad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dapibus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vitae.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doloremque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quam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mi et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nisl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suspendisse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proin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autem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urna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convallis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malesuada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sapien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vitae et. Et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netus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pede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ultrices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ipsum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non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curabitur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in tempus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mi semper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consectetuer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proin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consequat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molestie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vulputate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magna.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diam.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magna,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nec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lorem, magna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id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ullamcorper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lorem. Integer parturient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ornare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integer,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justo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metus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dictum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tincidunt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Maecenas sit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pharetra lacus,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senectus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dignissim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aptent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laoreet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velit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lobortis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litora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laoreet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sapien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gravida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nec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luctus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dui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Praesent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a in cursus dolor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enim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tempus,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eros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condimentum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In ipsum,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porta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quis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facilisi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penatibus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tortor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malesuada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hac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justo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est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per,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pellentesque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Tempor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aptent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faucibus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libero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primis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mi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lorem. Cursus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est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nulla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magnis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pretium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dictum in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elementum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varius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platea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semper. Gravida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eu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et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Facilisi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lobortis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eget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consequatur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pulvinar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elementum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vestibulum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molestie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placerat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cras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sociis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bibendum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non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non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id mi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per.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arcu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duis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urna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ultrices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etiam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eleifend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leo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tellus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erat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congue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Wisi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ut.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Dapibus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morbi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euismod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dolor magna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condimentum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sit.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Fermentum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sagittis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ipsum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phasellus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viverra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vivamus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dignissim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rutrum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viverra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orci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felis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et.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ullamcorper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nunc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vehicula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congue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quisque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augue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cursus,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luctus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eget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egestas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dolor,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volutpat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vel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aliquam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magna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massa</a:t>
            </a:r>
            <a:r>
              <a:rPr lang="en-US" sz="1200"/>
              <a:t>.</a:t>
            </a:r>
          </a:p>
          <a:p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58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7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80835"/>
            <a:ext cx="2120900" cy="1325563"/>
          </a:xfrm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Title (1)</a:t>
            </a:r>
          </a:p>
        </p:txBody>
      </p:sp>
      <p:sp>
        <p:nvSpPr>
          <p:cNvPr id="3" name="Rectangle 2"/>
          <p:cNvSpPr/>
          <p:nvPr/>
        </p:nvSpPr>
        <p:spPr>
          <a:xfrm>
            <a:off x="431800" y="1669908"/>
            <a:ext cx="1930400" cy="31369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Spiderman </a:t>
            </a:r>
          </a:p>
          <a:p>
            <a:pPr algn="ctr"/>
            <a:r>
              <a:rPr lang="en-US"/>
              <a:t>Picture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5450" y="5103811"/>
            <a:ext cx="2047875" cy="70788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/>
              <a:t>Caption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9688512" y="365125"/>
            <a:ext cx="1854200" cy="47910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Avenger 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1712" y="365125"/>
            <a:ext cx="1809750" cy="70788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/>
              <a:t>Caption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7339012" y="1359040"/>
            <a:ext cx="1854200" cy="47910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Thor 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32125" y="365125"/>
            <a:ext cx="1847850" cy="70788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/>
              <a:t>Caption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13075" y="1230173"/>
            <a:ext cx="1584325" cy="45815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Black</a:t>
            </a:r>
          </a:p>
          <a:p>
            <a:pPr algn="ctr"/>
            <a:r>
              <a:rPr lang="en-US"/>
              <a:t>Panther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686924" y="5300731"/>
            <a:ext cx="1854200" cy="70788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/>
              <a:t>Caption</a:t>
            </a:r>
          </a:p>
        </p:txBody>
      </p:sp>
      <p:sp>
        <p:nvSpPr>
          <p:cNvPr id="13" name="Left Arrow 12"/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18125" y="365125"/>
            <a:ext cx="1504950" cy="4278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GG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37150" y="5156199"/>
            <a:ext cx="1809750" cy="70788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453408474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1694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office theme</vt:lpstr>
      <vt:lpstr>Title</vt:lpstr>
      <vt:lpstr>     Title (1)</vt:lpstr>
      <vt:lpstr>Cap (4-5)</vt:lpstr>
      <vt:lpstr>Title (4-5)</vt:lpstr>
      <vt:lpstr>Title (1)</vt:lpstr>
      <vt:lpstr>Title (1)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Torres, Andres</dc:creator>
  <cp:lastModifiedBy>Torres, Andres</cp:lastModifiedBy>
  <cp:revision>2</cp:revision>
  <dcterms:modified xsi:type="dcterms:W3CDTF">2016-12-12T22:37:00Z</dcterms:modified>
</cp:coreProperties>
</file>