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8" r:id="rId5"/>
    <p:sldId id="269" r:id="rId6"/>
    <p:sldId id="270" r:id="rId7"/>
    <p:sldId id="271" r:id="rId8"/>
    <p:sldId id="272" r:id="rId9"/>
    <p:sldId id="261" r:id="rId10"/>
    <p:sldId id="273" r:id="rId11"/>
    <p:sldId id="274" r:id="rId12"/>
    <p:sldId id="275" r:id="rId13"/>
    <p:sldId id="260" r:id="rId14"/>
    <p:sldId id="262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B95"/>
    <a:srgbClr val="CF8EE5"/>
    <a:srgbClr val="FF6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/>
    <p:restoredTop sz="93769"/>
  </p:normalViewPr>
  <p:slideViewPr>
    <p:cSldViewPr snapToGrid="0" snapToObjects="1">
      <p:cViewPr varScale="1">
        <p:scale>
          <a:sx n="76" d="100"/>
          <a:sy n="76" d="100"/>
        </p:scale>
        <p:origin x="12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2D713-F536-8E47-8317-EB3A847507EB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73D33-E47D-1048-A04D-8DA9BFB46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39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73D33-E47D-1048-A04D-8DA9BFB466A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90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1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57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4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26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62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2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51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16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2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4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7DEE1-F0A2-4248-9ABD-187E0A66754E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2A07-E6D5-3946-97BC-C340D8565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9.xm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9.xml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9.xml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db.com/title/tt2395427/?ref_=tt_rec_tti" TargetMode="External"/><Relationship Id="rId13" Type="http://schemas.openxmlformats.org/officeDocument/2006/relationships/hyperlink" Target="http://www.imdb.com/title/tt4154756/?ref_=nv_sr_1" TargetMode="External"/><Relationship Id="rId3" Type="http://schemas.openxmlformats.org/officeDocument/2006/relationships/hyperlink" Target="http://www.schizopolitan.com/movie-review-captain-america-the-first-avenger-2011/" TargetMode="External"/><Relationship Id="rId7" Type="http://schemas.openxmlformats.org/officeDocument/2006/relationships/hyperlink" Target="http://www.imdb.com/title/tt0800080/?ref_=nv_sr_2" TargetMode="External"/><Relationship Id="rId12" Type="http://schemas.openxmlformats.org/officeDocument/2006/relationships/hyperlink" Target="http://www.imdb.com/title/tt2250912/?ref_=nv_sr_1" TargetMode="External"/><Relationship Id="rId2" Type="http://schemas.openxmlformats.org/officeDocument/2006/relationships/hyperlink" Target="http://www.digitalspy.com/movies/the-avengers/feature/a783217/where-them-gems-at-what-are-marvels-infinity-stones-and-where-have-they-got-to/" TargetMode="External"/><Relationship Id="rId16" Type="http://schemas.openxmlformats.org/officeDocument/2006/relationships/hyperlink" Target="http://www.imdb.com/title/tt1825683/?ref_=nv_sr_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imdb.com/title/tt0848228/mediaviewer/rm127383040" TargetMode="External"/><Relationship Id="rId11" Type="http://schemas.openxmlformats.org/officeDocument/2006/relationships/hyperlink" Target="http://www.imdb.com/title/tt3498820/?ref_=nv_sr_2" TargetMode="External"/><Relationship Id="rId5" Type="http://schemas.openxmlformats.org/officeDocument/2006/relationships/hyperlink" Target="http://www.imdb.com/title/tt0800369/mediaviewer/rm2901573632" TargetMode="External"/><Relationship Id="rId15" Type="http://schemas.openxmlformats.org/officeDocument/2006/relationships/hyperlink" Target="http://www.imdb.com/title/tt3896198/?ref_=nv_sr_1" TargetMode="External"/><Relationship Id="rId10" Type="http://schemas.openxmlformats.org/officeDocument/2006/relationships/hyperlink" Target="http://www.imdb.com/title/tt2015381/?ref_=nv_sr_2" TargetMode="External"/><Relationship Id="rId4" Type="http://schemas.openxmlformats.org/officeDocument/2006/relationships/hyperlink" Target="http://marvel.com/movies/movie/19/iron_man" TargetMode="External"/><Relationship Id="rId9" Type="http://schemas.openxmlformats.org/officeDocument/2006/relationships/hyperlink" Target="http://www.imdb.com/title/tt1843866/?ref_=tt_rec_tti" TargetMode="External"/><Relationship Id="rId14" Type="http://schemas.openxmlformats.org/officeDocument/2006/relationships/hyperlink" Target="http://www.imdb.com/title/tt3501632/?ref_=nv_sr_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8.tiff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9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DB95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Marvel Movie Verse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US" dirty="0">
                <a:latin typeface="Courier" charset="0"/>
                <a:ea typeface="Courier" charset="0"/>
                <a:cs typeface="Courier" charset="0"/>
              </a:rPr>
            </a:b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05238"/>
            <a:ext cx="9144000" cy="1655762"/>
          </a:xfrm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A Crash Course In 5 Minutes</a:t>
            </a:r>
          </a:p>
          <a:p>
            <a:r>
              <a:rPr lang="en-US" dirty="0" smtClean="0"/>
              <a:t>By Andres Torres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9861357">
            <a:off x="7564974" y="4514662"/>
            <a:ext cx="4386262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CLASSIFIED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86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7650"/>
            <a:ext cx="47371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Guardians of the Galaxy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247651"/>
            <a:ext cx="4775200" cy="5861050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1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Peter Quill Aka Star Lord </a:t>
            </a:r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steals the </a:t>
            </a:r>
            <a:r>
              <a:rPr lang="en-US" sz="21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power</a:t>
            </a:r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 infinity stone</a:t>
            </a:r>
          </a:p>
          <a:p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He is confronted by Rocket </a:t>
            </a:r>
            <a:r>
              <a:rPr lang="en-US" sz="21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Raccoon, Groot, Drax the destroyer and Gamora </a:t>
            </a:r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who all want it mostly for money</a:t>
            </a:r>
          </a:p>
          <a:p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They team up once they realize what it is and who wants it, </a:t>
            </a:r>
            <a:r>
              <a:rPr lang="en-US" sz="2100" b="1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THANOS</a:t>
            </a:r>
          </a:p>
          <a:p>
            <a:pPr lvl="1"/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HE IS THE BIG BAD OF ALL THE MOVIES</a:t>
            </a:r>
          </a:p>
          <a:p>
            <a:r>
              <a:rPr lang="en-US" sz="2100" dirty="0" smtClean="0">
                <a:latin typeface="Courier" charset="0"/>
                <a:ea typeface="Courier" charset="0"/>
                <a:cs typeface="Courier" charset="0"/>
              </a:rPr>
              <a:t>They are able to keep the stone safe and are currently traveling the cosmos as good outlaws.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003"/>
            <a:ext cx="4737100" cy="43981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0668000" y="555625"/>
            <a:ext cx="1524000" cy="53752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hlinkClick r:id="rId3" action="ppaction://hlinksldjump"/>
          </p:cNvPr>
          <p:cNvSpPr/>
          <p:nvPr/>
        </p:nvSpPr>
        <p:spPr>
          <a:xfrm>
            <a:off x="10960100" y="1744663"/>
            <a:ext cx="939800" cy="774700"/>
          </a:xfrm>
          <a:prstGeom prst="rect">
            <a:avLst/>
          </a:prstGeom>
          <a:solidFill>
            <a:srgbClr val="CF8E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GG</a:t>
            </a:r>
          </a:p>
        </p:txBody>
      </p:sp>
      <p:sp>
        <p:nvSpPr>
          <p:cNvPr id="32" name="Rectangle 31">
            <a:hlinkClick r:id="rId4" action="ppaction://hlinksldjump"/>
          </p:cNvPr>
          <p:cNvSpPr/>
          <p:nvPr/>
        </p:nvSpPr>
        <p:spPr>
          <a:xfrm>
            <a:off x="10960100" y="2728913"/>
            <a:ext cx="939800" cy="7747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Cap2</a:t>
            </a:r>
          </a:p>
        </p:txBody>
      </p:sp>
      <p:sp>
        <p:nvSpPr>
          <p:cNvPr id="33" name="Rectangle 32">
            <a:hlinkClick r:id="rId5" action="ppaction://hlinksldjump"/>
          </p:cNvPr>
          <p:cNvSpPr/>
          <p:nvPr/>
        </p:nvSpPr>
        <p:spPr>
          <a:xfrm>
            <a:off x="10960100" y="3775472"/>
            <a:ext cx="939800" cy="774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AV2</a:t>
            </a:r>
          </a:p>
        </p:txBody>
      </p:sp>
      <p:sp>
        <p:nvSpPr>
          <p:cNvPr id="34" name="Rectangle 33">
            <a:hlinkClick r:id="rId6" action="ppaction://hlinksldjump"/>
          </p:cNvPr>
          <p:cNvSpPr/>
          <p:nvPr/>
        </p:nvSpPr>
        <p:spPr>
          <a:xfrm>
            <a:off x="10960100" y="4853186"/>
            <a:ext cx="93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W</a:t>
            </a:r>
          </a:p>
        </p:txBody>
      </p:sp>
      <p:sp>
        <p:nvSpPr>
          <p:cNvPr id="35" name="Rectangle 34">
            <a:hlinkClick r:id="rId7" action="ppaction://hlinksldjump"/>
          </p:cNvPr>
          <p:cNvSpPr/>
          <p:nvPr/>
        </p:nvSpPr>
        <p:spPr>
          <a:xfrm>
            <a:off x="10960100" y="762000"/>
            <a:ext cx="939800" cy="7747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IM3</a:t>
            </a:r>
            <a:r>
              <a:rPr lang="en-US" dirty="0">
                <a:solidFill>
                  <a:schemeClr val="tx1"/>
                </a:solidFill>
              </a:rPr>
              <a:t>+T2</a:t>
            </a:r>
          </a:p>
        </p:txBody>
      </p:sp>
      <p:sp>
        <p:nvSpPr>
          <p:cNvPr id="36" name="Left Arrow 35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ight Arrow 36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406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7650"/>
            <a:ext cx="47371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Cap 2: The Winter Solider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365125"/>
            <a:ext cx="4775200" cy="5811838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Nick Fury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is “assassinated” by the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Winter Solider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He turns out to be a brainwashed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Bucky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HYDRA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has also infiltrated SHILED to its very core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HYDRA plans to go full Minority Report and kill anyone they deem a threat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Captain America, Black Widow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, his new friend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Falcon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 and the not dead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Nick Fury 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work together to stop HYDRA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Cap wins, SHIELD and HYDRA are no more and Bucky is freed from mind control but disappears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93069"/>
            <a:ext cx="4737100" cy="436403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668000" y="555625"/>
            <a:ext cx="1524000" cy="53752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Click r:id="rId3" action="ppaction://hlinksldjump"/>
          </p:cNvPr>
          <p:cNvSpPr/>
          <p:nvPr/>
        </p:nvSpPr>
        <p:spPr>
          <a:xfrm>
            <a:off x="10960100" y="1744663"/>
            <a:ext cx="939800" cy="7747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GG</a:t>
            </a:r>
          </a:p>
        </p:txBody>
      </p:sp>
      <p:sp>
        <p:nvSpPr>
          <p:cNvPr id="26" name="Rectangle 25">
            <a:hlinkClick r:id="rId4" action="ppaction://hlinksldjump"/>
          </p:cNvPr>
          <p:cNvSpPr/>
          <p:nvPr/>
        </p:nvSpPr>
        <p:spPr>
          <a:xfrm>
            <a:off x="10960100" y="2728913"/>
            <a:ext cx="939800" cy="774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Cap2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0960100" y="3775472"/>
            <a:ext cx="939800" cy="774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AV2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0960100" y="4853186"/>
            <a:ext cx="93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W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10960100" y="762000"/>
            <a:ext cx="939800" cy="7747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IM3</a:t>
            </a:r>
            <a:r>
              <a:rPr lang="en-US" dirty="0">
                <a:solidFill>
                  <a:schemeClr val="tx1"/>
                </a:solidFill>
              </a:rPr>
              <a:t>+T2</a:t>
            </a:r>
          </a:p>
        </p:txBody>
      </p:sp>
      <p:sp>
        <p:nvSpPr>
          <p:cNvPr id="30" name="Left Arrow 29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ight Arrow 30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3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7650"/>
            <a:ext cx="47371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Avengers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365125"/>
            <a:ext cx="4775200" cy="5811838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The Avengers are tasked with taking out the remaining </a:t>
            </a:r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HYDRA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 forces 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Tony and Banner 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build and AI they think will protect the world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The AI spends 5 minutes on the internet and decides the best course of action is to wipe out mankind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Calling itself </a:t>
            </a:r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Ultron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, he recruits to HYDRA </a:t>
            </a:r>
            <a:r>
              <a:rPr lang="en-US" sz="6000" dirty="0" err="1" smtClean="0">
                <a:latin typeface="Courier" charset="0"/>
                <a:ea typeface="Courier" charset="0"/>
                <a:cs typeface="Courier" charset="0"/>
              </a:rPr>
              <a:t>metahumans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, </a:t>
            </a:r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Quicksilver and Scarlet Witch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He also creates an entire robot army and a son, called </a:t>
            </a:r>
            <a:r>
              <a:rPr lang="en-US" sz="60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V</a:t>
            </a:r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ision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, using an infinity stone, the mind gem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His big plan is to take a place called </a:t>
            </a:r>
            <a:r>
              <a:rPr lang="en-US" sz="60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Sokovia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 and drop it so hard it wipes out man kind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Vision, Quicksilver and Scarlet Witch 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all betray Ultron and join the avengers to fight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The Avengers win but Quicksilver dies, Hulk disappears, Thor returns to </a:t>
            </a:r>
            <a:r>
              <a:rPr lang="en-US" sz="6000" dirty="0" err="1" smtClean="0">
                <a:latin typeface="Courier" charset="0"/>
                <a:ea typeface="Courier" charset="0"/>
                <a:cs typeface="Courier" charset="0"/>
              </a:rPr>
              <a:t>Asgard</a:t>
            </a:r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, and Iron Man and Hawkeye retire </a:t>
            </a:r>
          </a:p>
          <a:p>
            <a:r>
              <a:rPr lang="en-US" sz="6000" dirty="0" smtClean="0">
                <a:latin typeface="Courier" charset="0"/>
                <a:ea typeface="Courier" charset="0"/>
                <a:cs typeface="Courier" charset="0"/>
              </a:rPr>
              <a:t>the new avengers are born, who include: </a:t>
            </a:r>
            <a:r>
              <a:rPr lang="en-US" sz="6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Captain America, Black Widow, War Machine, Falcone, Vision and Scarlet Witch</a:t>
            </a:r>
          </a:p>
          <a:p>
            <a:endParaRPr lang="en-US" dirty="0" smtClean="0">
              <a:solidFill>
                <a:srgbClr val="FF0000"/>
              </a:solidFill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44663"/>
            <a:ext cx="4737100" cy="44323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668000" y="555625"/>
            <a:ext cx="1524000" cy="53752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Click r:id="rId3" action="ppaction://hlinksldjump"/>
          </p:cNvPr>
          <p:cNvSpPr/>
          <p:nvPr/>
        </p:nvSpPr>
        <p:spPr>
          <a:xfrm>
            <a:off x="10960100" y="1744663"/>
            <a:ext cx="939800" cy="7747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GG</a:t>
            </a:r>
          </a:p>
        </p:txBody>
      </p:sp>
      <p:sp>
        <p:nvSpPr>
          <p:cNvPr id="26" name="Rectangle 25">
            <a:hlinkClick r:id="rId4" action="ppaction://hlinksldjump"/>
          </p:cNvPr>
          <p:cNvSpPr/>
          <p:nvPr/>
        </p:nvSpPr>
        <p:spPr>
          <a:xfrm>
            <a:off x="10960100" y="2728913"/>
            <a:ext cx="939800" cy="7747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Cap2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0960100" y="3775472"/>
            <a:ext cx="939800" cy="7747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AV2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0960100" y="4853186"/>
            <a:ext cx="93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W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10960100" y="762000"/>
            <a:ext cx="939800" cy="7747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IM3</a:t>
            </a:r>
            <a:r>
              <a:rPr lang="en-US" dirty="0">
                <a:solidFill>
                  <a:schemeClr val="tx1"/>
                </a:solidFill>
              </a:rPr>
              <a:t>+T2</a:t>
            </a:r>
          </a:p>
        </p:txBody>
      </p:sp>
      <p:sp>
        <p:nvSpPr>
          <p:cNvPr id="30" name="Left Arrow 29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ight Arrow 30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135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3663"/>
            <a:ext cx="42164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Civil War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599" y="1538514"/>
            <a:ext cx="6418944" cy="457018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While trying stopping a bomber, 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Scarlet Witch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accidently kills 70 </a:t>
            </a:r>
            <a:r>
              <a:rPr lang="en-US" sz="15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Wakandan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peace worker</a:t>
            </a:r>
          </a:p>
          <a:p>
            <a:r>
              <a:rPr lang="en-US" sz="15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Wakanda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and the UN decided to draft the </a:t>
            </a:r>
            <a:r>
              <a:rPr lang="en-US" sz="15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Sokovia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Accords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, making the Avengers peace soldiers that work for them</a:t>
            </a:r>
          </a:p>
          <a:p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Tony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is for them, feeling guilty for all he has done, while 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Cap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is against, thinking heroes shouldn’t be bogged down by politics</a:t>
            </a:r>
          </a:p>
          <a:p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To add to this, the </a:t>
            </a:r>
            <a:r>
              <a:rPr lang="en-US" sz="1500" dirty="0" err="1" smtClean="0">
                <a:latin typeface="Courier" charset="0"/>
                <a:ea typeface="Courier" charset="0"/>
                <a:cs typeface="Courier" charset="0"/>
              </a:rPr>
              <a:t>Wakandan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King is supposedly killed the 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Winter Solider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, prompting his son for revenge and becoming</a:t>
            </a:r>
            <a:r>
              <a:rPr lang="is-IS" sz="1500" dirty="0" smtClean="0">
                <a:latin typeface="Courier" charset="0"/>
                <a:ea typeface="Courier" charset="0"/>
                <a:cs typeface="Courier" charset="0"/>
              </a:rPr>
              <a:t>… The Black Panther to hunt him down</a:t>
            </a:r>
          </a:p>
          <a:p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Tony picks his Army, which include 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War Machine and the rookie Spider Man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, while Cap picks his, like 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Bucky, Falcon and Ant-Man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and all out brawl breaks out.</a:t>
            </a:r>
          </a:p>
          <a:p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In the end, Caps side are considered criminals and are currently hiding in </a:t>
            </a:r>
            <a:r>
              <a:rPr lang="en-US" sz="15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Wakanda</a:t>
            </a:r>
            <a:r>
              <a:rPr lang="en-US" sz="15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and The Avengers are broken</a:t>
            </a:r>
            <a:endParaRPr lang="en-US" sz="1500" dirty="0">
              <a:solidFill>
                <a:srgbClr val="FF0000"/>
              </a:solidFill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977" y="0"/>
            <a:ext cx="5382023" cy="6108699"/>
          </a:xfrm>
          <a:prstGeom prst="rect">
            <a:avLst/>
          </a:prstGeom>
        </p:spPr>
      </p:pic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9241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80835"/>
            <a:ext cx="2120900" cy="1325563"/>
          </a:xfrm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1800" y="1669908"/>
            <a:ext cx="1930400" cy="31369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Spiderman </a:t>
            </a:r>
          </a:p>
          <a:p>
            <a:pPr algn="ctr"/>
            <a:r>
              <a:rPr lang="en-US" dirty="0"/>
              <a:t>Picture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669907"/>
            <a:ext cx="2120900" cy="41417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775" y="180835"/>
            <a:ext cx="2311400" cy="56283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250" y="180835"/>
            <a:ext cx="2185536" cy="56283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861" y="180835"/>
            <a:ext cx="2032568" cy="56283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2504" y="180836"/>
            <a:ext cx="1566296" cy="5628324"/>
          </a:xfrm>
          <a:prstGeom prst="rect">
            <a:avLst/>
          </a:prstGeom>
        </p:spPr>
      </p:pic>
      <p:sp>
        <p:nvSpPr>
          <p:cNvPr id="20" name="Left Arrow 19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ight Arrow 20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40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4413" y="1690688"/>
            <a:ext cx="105870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Images belong to Marvel and Paramount Pictures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http://www.digitalspy.com/movies/the-avengers/feature/a783217/where-them-gems-at-what-are-marvels-infinity-stones-and-where-have-they-got-to/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http://www.schizopolitan.com/movie-review-captain-america-the-first-avenger-2011/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http://marvel.com/movies/movie/19/iron_man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http://www.imdb.com/title/tt0800369/mediaviewer/rm2901573632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6"/>
              </a:rPr>
              <a:t>http://www.imdb.com/title/tt0848228/mediaviewer/rm127383040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7"/>
              </a:rPr>
              <a:t>http://www.imdb.com/title/tt0800080/?ref_=nv_sr_2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8"/>
              </a:rPr>
              <a:t>http://www.imdb.com/title/tt2395427/?ref_=tt_rec_tti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9"/>
              </a:rPr>
              <a:t>http://www.imdb.com/title/tt1843866/?ref_=tt_rec_tti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0"/>
              </a:rPr>
              <a:t>http://www.imdb.com/title/tt2015381/?ref_=nv_sr_2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1"/>
              </a:rPr>
              <a:t>http://www.imdb.com/title/tt3498820/?ref_=nv_sr_2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2"/>
              </a:rPr>
              <a:t>http://www.imdb.com/title/tt2250912/?ref_=nv_sr_1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3"/>
              </a:rPr>
              <a:t>http://www.imdb.com/title/tt4154756/?ref_=nv_sr_1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4"/>
              </a:rPr>
              <a:t>http://www.imdb.com/title/tt3501632/?ref_=nv_sr_1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5"/>
              </a:rPr>
              <a:t>http://www.imdb.com/title/tt3896198/?ref_=nv_sr_1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6"/>
              </a:rPr>
              <a:t>http://www.imdb.com/title/tt1825683/?ref_=nv_sr_1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12"/>
              </a:rPr>
              <a:t>http://www.imdb.com/title/tt2250912/?ref_=nv_sr_1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9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225"/>
            <a:ext cx="107188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			 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Infinity Stones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718800" cy="3340099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Been in existence since the beginning of time.</a:t>
            </a:r>
          </a:p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Each stone can control one aspect of the universe</a:t>
            </a:r>
          </a:p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There are six in total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Space, Mind, Reality, Power, Time, and Soul 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all six stones are assembled, that person can control the entire universe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 basically they become a God. 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 Point: 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Keep the stones out of bad guys hands</a:t>
            </a:r>
            <a:endParaRPr lang="en-US" sz="2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4711699"/>
            <a:ext cx="10718800" cy="1270001"/>
          </a:xfrm>
          <a:prstGeom prst="rect">
            <a:avLst/>
          </a:prstGeom>
          <a:solidFill>
            <a:schemeClr val="tx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PICTURE</a:t>
            </a:r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711698"/>
            <a:ext cx="10718799" cy="139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9363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Captain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Takes Place During WWII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An Evil Organization called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HYDRA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led by a man called Red Skull, are using an all powerful stone called the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Tesseract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(space gem) to destroy the Allies.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The Army recruits skinny white boy, Steve Rodgers and pumps him full of drugs to become</a:t>
            </a:r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…Captain America.</a:t>
            </a:r>
          </a:p>
          <a:p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He, his best friend </a:t>
            </a:r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Bucky</a:t>
            </a:r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 and the Howlling Commandos fight to stop HYDRA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Captain successes in defeating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HYDRA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but Bucky “dies” and he has to sacrifice his life to get rid of the Tesseract.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Him and the stone both get frozen in ice for 70 years and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SHILED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is formed in the aftermath.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-2296888" y="2322287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184150" y="96296"/>
            <a:ext cx="984250" cy="8775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196850" y="1070187"/>
            <a:ext cx="977900" cy="8775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190500" y="2062079"/>
            <a:ext cx="977900" cy="8775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190500" y="3038300"/>
            <a:ext cx="977900" cy="8775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Rectangle 14">
            <a:hlinkClick r:id="rId7" action="ppaction://hlinksldjump"/>
          </p:cNvPr>
          <p:cNvSpPr/>
          <p:nvPr/>
        </p:nvSpPr>
        <p:spPr>
          <a:xfrm>
            <a:off x="190500" y="4013992"/>
            <a:ext cx="977900" cy="8775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hlinkClick r:id="rId8" action="ppaction://hlinksldjump"/>
          </p:cNvPr>
          <p:cNvSpPr/>
          <p:nvPr/>
        </p:nvSpPr>
        <p:spPr>
          <a:xfrm>
            <a:off x="190500" y="4989683"/>
            <a:ext cx="977900" cy="877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3597" y="207962"/>
            <a:ext cx="4426856" cy="5978794"/>
          </a:xfrm>
          <a:prstGeom prst="rect">
            <a:avLst/>
          </a:prstGeom>
        </p:spPr>
      </p:pic>
      <p:sp>
        <p:nvSpPr>
          <p:cNvPr id="23" name="Left Arrow 22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ight Arrow 23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3442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8" grpId="0" animBg="1"/>
      <p:bldP spid="9" grpId="0" animBg="1"/>
      <p:bldP spid="12" grpId="0" animBg="1"/>
      <p:bldP spid="15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Iron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Tony Stark 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is a play boy millionaire arms dealer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He almost dies when terrorist use his own weapons against him.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When those same terrorist kidnap him, he builds a suit of armor to fight and escape becoming</a:t>
            </a:r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… </a:t>
            </a:r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Iron Man</a:t>
            </a:r>
          </a:p>
          <a:p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He upgrades his armor, decides to stop making weapons and takes his company back from insane Jeff Bridges</a:t>
            </a:r>
          </a:p>
          <a:p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He then publicly tells the world he is </a:t>
            </a:r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Iron Man</a:t>
            </a:r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.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276225"/>
            <a:ext cx="4184650" cy="583247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5400000">
            <a:off x="-2296888" y="2322287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hlinkClick r:id="rId3" action="ppaction://hlinksldjump"/>
          </p:cNvPr>
          <p:cNvSpPr/>
          <p:nvPr/>
        </p:nvSpPr>
        <p:spPr>
          <a:xfrm>
            <a:off x="184150" y="96296"/>
            <a:ext cx="984250" cy="87759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21" name="Rectangle 20">
            <a:hlinkClick r:id="rId4" action="ppaction://hlinksldjump"/>
          </p:cNvPr>
          <p:cNvSpPr/>
          <p:nvPr/>
        </p:nvSpPr>
        <p:spPr>
          <a:xfrm>
            <a:off x="196850" y="1070187"/>
            <a:ext cx="977900" cy="877595"/>
          </a:xfrm>
          <a:prstGeom prst="rect">
            <a:avLst/>
          </a:prstGeom>
          <a:solidFill>
            <a:srgbClr val="FF6A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23" name="Rectangle 22">
            <a:hlinkClick r:id="rId5" action="ppaction://hlinksldjump"/>
          </p:cNvPr>
          <p:cNvSpPr/>
          <p:nvPr/>
        </p:nvSpPr>
        <p:spPr>
          <a:xfrm>
            <a:off x="190500" y="2062079"/>
            <a:ext cx="977900" cy="8775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4" name="Rectangle 23">
            <a:hlinkClick r:id="rId6" action="ppaction://hlinksldjump"/>
          </p:cNvPr>
          <p:cNvSpPr/>
          <p:nvPr/>
        </p:nvSpPr>
        <p:spPr>
          <a:xfrm>
            <a:off x="190500" y="3038300"/>
            <a:ext cx="977900" cy="8775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5" name="Rectangle 24">
            <a:hlinkClick r:id="rId7" action="ppaction://hlinksldjump"/>
          </p:cNvPr>
          <p:cNvSpPr/>
          <p:nvPr/>
        </p:nvSpPr>
        <p:spPr>
          <a:xfrm>
            <a:off x="190500" y="4013992"/>
            <a:ext cx="977900" cy="8775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hlinkClick r:id="rId8" action="ppaction://hlinksldjump"/>
          </p:cNvPr>
          <p:cNvSpPr/>
          <p:nvPr/>
        </p:nvSpPr>
        <p:spPr>
          <a:xfrm>
            <a:off x="190500" y="4989683"/>
            <a:ext cx="977900" cy="877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sp>
        <p:nvSpPr>
          <p:cNvPr id="27" name="Left Arrow 26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335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Iron Man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Tony’s body is slowly being poisoned by the power source of his armor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James Rhodes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Tony’s best friend, takes one of his armors one night when Tony gets to drunk and starts going crazy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Nick Fury, 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current director of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SHIELD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tries to convince Tony to change his ways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Fury send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Black Widow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ex Russian spy, to spy on Tony.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Tony invents a new element and saves himself while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Rhody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becomes the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War Machine 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using the armor he took</a:t>
            </a:r>
            <a:endParaRPr lang="en-US" sz="2000" dirty="0" smtClean="0">
              <a:solidFill>
                <a:srgbClr val="FF0000"/>
              </a:solidFill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207962"/>
            <a:ext cx="4399643" cy="590073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5400000">
            <a:off x="-2322288" y="2322288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hlinkClick r:id="rId3" action="ppaction://hlinksldjump"/>
          </p:cNvPr>
          <p:cNvSpPr/>
          <p:nvPr/>
        </p:nvSpPr>
        <p:spPr>
          <a:xfrm>
            <a:off x="158750" y="96297"/>
            <a:ext cx="984250" cy="8775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21" name="Rectangle 20">
            <a:hlinkClick r:id="rId4" action="ppaction://hlinksldjump"/>
          </p:cNvPr>
          <p:cNvSpPr/>
          <p:nvPr/>
        </p:nvSpPr>
        <p:spPr>
          <a:xfrm>
            <a:off x="196850" y="1099729"/>
            <a:ext cx="977900" cy="8775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23" name="Rectangle 22">
            <a:hlinkClick r:id="rId5" action="ppaction://hlinksldjump"/>
          </p:cNvPr>
          <p:cNvSpPr/>
          <p:nvPr/>
        </p:nvSpPr>
        <p:spPr>
          <a:xfrm>
            <a:off x="158750" y="2075421"/>
            <a:ext cx="977900" cy="877595"/>
          </a:xfrm>
          <a:prstGeom prst="rect">
            <a:avLst/>
          </a:prstGeom>
          <a:solidFill>
            <a:srgbClr val="FF6A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4" name="Rectangle 23">
            <a:hlinkClick r:id="rId6" action="ppaction://hlinksldjump"/>
          </p:cNvPr>
          <p:cNvSpPr/>
          <p:nvPr/>
        </p:nvSpPr>
        <p:spPr>
          <a:xfrm>
            <a:off x="165100" y="3038301"/>
            <a:ext cx="977900" cy="8775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5" name="Rectangle 24">
            <a:hlinkClick r:id="rId7" action="ppaction://hlinksldjump"/>
          </p:cNvPr>
          <p:cNvSpPr/>
          <p:nvPr/>
        </p:nvSpPr>
        <p:spPr>
          <a:xfrm>
            <a:off x="165100" y="4013993"/>
            <a:ext cx="977900" cy="8775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hlinkClick r:id="rId8" action="ppaction://hlinksldjump"/>
          </p:cNvPr>
          <p:cNvSpPr/>
          <p:nvPr/>
        </p:nvSpPr>
        <p:spPr>
          <a:xfrm>
            <a:off x="165100" y="4989684"/>
            <a:ext cx="977900" cy="877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sp>
        <p:nvSpPr>
          <p:cNvPr id="27" name="Left Arrow 26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0915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Hulk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Dr. Bruce Banner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was tasked to recreate the same super soldier serum that made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Captain America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Instead he turned himself into the giant, rage filled monster</a:t>
            </a:r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… </a:t>
            </a:r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The Hulk</a:t>
            </a:r>
          </a:p>
          <a:p>
            <a:r>
              <a:rPr lang="is-I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Hulk</a:t>
            </a:r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 rampages all over the country while the goverment hunts him down</a:t>
            </a:r>
          </a:p>
          <a:p>
            <a:r>
              <a:rPr lang="is-IS" sz="2000" dirty="0" smtClean="0">
                <a:latin typeface="Courier" charset="0"/>
                <a:ea typeface="Courier" charset="0"/>
                <a:cs typeface="Courier" charset="0"/>
              </a:rPr>
              <a:t>Eventually Banner hides himself away in a third world country just trying to disapear.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207962"/>
            <a:ext cx="4190999" cy="590073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5400000">
            <a:off x="-2322288" y="2322288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hlinkClick r:id="rId3" action="ppaction://hlinksldjump"/>
          </p:cNvPr>
          <p:cNvSpPr/>
          <p:nvPr/>
        </p:nvSpPr>
        <p:spPr>
          <a:xfrm>
            <a:off x="158750" y="96297"/>
            <a:ext cx="984250" cy="8775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23" name="Rectangle 22">
            <a:hlinkClick r:id="rId4" action="ppaction://hlinksldjump"/>
          </p:cNvPr>
          <p:cNvSpPr/>
          <p:nvPr/>
        </p:nvSpPr>
        <p:spPr>
          <a:xfrm>
            <a:off x="171450" y="1070188"/>
            <a:ext cx="977900" cy="8775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24" name="Rectangle 23">
            <a:hlinkClick r:id="rId5" action="ppaction://hlinksldjump"/>
          </p:cNvPr>
          <p:cNvSpPr/>
          <p:nvPr/>
        </p:nvSpPr>
        <p:spPr>
          <a:xfrm>
            <a:off x="165100" y="2062080"/>
            <a:ext cx="977900" cy="8775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5" name="Rectangle 24">
            <a:hlinkClick r:id="rId6" action="ppaction://hlinksldjump"/>
          </p:cNvPr>
          <p:cNvSpPr/>
          <p:nvPr/>
        </p:nvSpPr>
        <p:spPr>
          <a:xfrm>
            <a:off x="165100" y="3038301"/>
            <a:ext cx="977900" cy="8775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6" name="Rectangle 25">
            <a:hlinkClick r:id="rId7" action="ppaction://hlinksldjump"/>
          </p:cNvPr>
          <p:cNvSpPr/>
          <p:nvPr/>
        </p:nvSpPr>
        <p:spPr>
          <a:xfrm>
            <a:off x="165100" y="4013993"/>
            <a:ext cx="977900" cy="8775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hlinkClick r:id="rId8" action="ppaction://hlinksldjump"/>
          </p:cNvPr>
          <p:cNvSpPr/>
          <p:nvPr/>
        </p:nvSpPr>
        <p:spPr>
          <a:xfrm>
            <a:off x="165100" y="4989684"/>
            <a:ext cx="977900" cy="877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sp>
        <p:nvSpPr>
          <p:cNvPr id="28" name="Left Arrow 27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ight Arrow 28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047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The Asgardian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Thor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who wields the hammer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Mjolnir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is about to be crowned King of Asgard 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His brother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Loki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tricks him into attacking some frost giants and Thor is cast out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He lands on Earth and has some wacky adventures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He learns to be humbled and becomes worthy of his hammer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He defeats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Loki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but Loki “dies” 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0" y="207962"/>
            <a:ext cx="4190999" cy="590073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5400000">
            <a:off x="-2322288" y="2322288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hlinkClick r:id="rId3" action="ppaction://hlinksldjump"/>
          </p:cNvPr>
          <p:cNvSpPr/>
          <p:nvPr/>
        </p:nvSpPr>
        <p:spPr>
          <a:xfrm>
            <a:off x="158750" y="96297"/>
            <a:ext cx="984250" cy="8775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20" name="Rectangle 19">
            <a:hlinkClick r:id="rId4" action="ppaction://hlinksldjump"/>
          </p:cNvPr>
          <p:cNvSpPr/>
          <p:nvPr/>
        </p:nvSpPr>
        <p:spPr>
          <a:xfrm>
            <a:off x="171450" y="1070188"/>
            <a:ext cx="977900" cy="8775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21" name="Rectangle 20">
            <a:hlinkClick r:id="rId5" action="ppaction://hlinksldjump"/>
          </p:cNvPr>
          <p:cNvSpPr/>
          <p:nvPr/>
        </p:nvSpPr>
        <p:spPr>
          <a:xfrm>
            <a:off x="165100" y="2062080"/>
            <a:ext cx="977900" cy="8775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3" name="Rectangle 22">
            <a:hlinkClick r:id="rId6" action="ppaction://hlinksldjump"/>
          </p:cNvPr>
          <p:cNvSpPr/>
          <p:nvPr/>
        </p:nvSpPr>
        <p:spPr>
          <a:xfrm>
            <a:off x="165100" y="3038301"/>
            <a:ext cx="977900" cy="8775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4" name="Rectangle 23">
            <a:hlinkClick r:id="rId7" action="ppaction://hlinksldjump"/>
          </p:cNvPr>
          <p:cNvSpPr/>
          <p:nvPr/>
        </p:nvSpPr>
        <p:spPr>
          <a:xfrm>
            <a:off x="165100" y="4013993"/>
            <a:ext cx="977900" cy="8775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Click r:id="rId8" action="ppaction://hlinksldjump"/>
          </p:cNvPr>
          <p:cNvSpPr/>
          <p:nvPr/>
        </p:nvSpPr>
        <p:spPr>
          <a:xfrm>
            <a:off x="165100" y="4989684"/>
            <a:ext cx="977900" cy="877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sp>
        <p:nvSpPr>
          <p:cNvPr id="26" name="Left Arrow 25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066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07962"/>
            <a:ext cx="5118100" cy="968375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Avengers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49828"/>
            <a:ext cx="5118100" cy="4758871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Loki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returns and steals the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Tesseract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which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SHILED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recovered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SHEILD revives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Captain America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Loki uses the stone to open a portal over New York and summons an alien army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Iron Man, Captain America, Thor, Hulk, Black Widow, and Hawkeye 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(Modern day Legolas) team up to defeat him</a:t>
            </a:r>
          </a:p>
          <a:p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New York is destroyed, Loki is captured. Thor and Loki return to </a:t>
            </a:r>
            <a:r>
              <a:rPr lang="en-US" sz="2000" dirty="0" err="1" smtClean="0">
                <a:latin typeface="Courier" charset="0"/>
                <a:ea typeface="Courier" charset="0"/>
                <a:cs typeface="Courier" charset="0"/>
              </a:rPr>
              <a:t>Asgard</a:t>
            </a: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, Cap joins SHEILD and Iron Man and Banner become science bros.</a:t>
            </a:r>
            <a:endParaRPr lang="en-US" sz="2000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150" y="207962"/>
            <a:ext cx="4184649" cy="590073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5400000">
            <a:off x="-2322288" y="2322287"/>
            <a:ext cx="5965375" cy="1320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hlinkClick r:id="rId3" action="ppaction://hlinksldjump"/>
          </p:cNvPr>
          <p:cNvSpPr/>
          <p:nvPr/>
        </p:nvSpPr>
        <p:spPr>
          <a:xfrm>
            <a:off x="158750" y="96296"/>
            <a:ext cx="984250" cy="8775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</a:t>
            </a:r>
          </a:p>
        </p:txBody>
      </p:sp>
      <p:sp>
        <p:nvSpPr>
          <p:cNvPr id="19" name="Rectangle 18">
            <a:hlinkClick r:id="rId4" action="ppaction://hlinksldjump"/>
          </p:cNvPr>
          <p:cNvSpPr/>
          <p:nvPr/>
        </p:nvSpPr>
        <p:spPr>
          <a:xfrm>
            <a:off x="171450" y="1070187"/>
            <a:ext cx="977900" cy="8775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IM</a:t>
            </a:r>
          </a:p>
        </p:txBody>
      </p:sp>
      <p:sp>
        <p:nvSpPr>
          <p:cNvPr id="20" name="Rectangle 19">
            <a:hlinkClick r:id="rId5" action="ppaction://hlinksldjump"/>
          </p:cNvPr>
          <p:cNvSpPr/>
          <p:nvPr/>
        </p:nvSpPr>
        <p:spPr>
          <a:xfrm>
            <a:off x="165100" y="2062079"/>
            <a:ext cx="977900" cy="8775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IM2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1" name="Rectangle 20">
            <a:hlinkClick r:id="rId6" action="ppaction://hlinksldjump"/>
          </p:cNvPr>
          <p:cNvSpPr/>
          <p:nvPr/>
        </p:nvSpPr>
        <p:spPr>
          <a:xfrm>
            <a:off x="165100" y="3038300"/>
            <a:ext cx="977900" cy="87759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Hulk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3" name="Rectangle 22">
            <a:hlinkClick r:id="rId7" action="ppaction://hlinksldjump"/>
          </p:cNvPr>
          <p:cNvSpPr/>
          <p:nvPr/>
        </p:nvSpPr>
        <p:spPr>
          <a:xfrm>
            <a:off x="165100" y="4013992"/>
            <a:ext cx="977900" cy="8775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hlinkClick r:id="rId8" action="ppaction://hlinksldjump"/>
          </p:cNvPr>
          <p:cNvSpPr/>
          <p:nvPr/>
        </p:nvSpPr>
        <p:spPr>
          <a:xfrm>
            <a:off x="158750" y="5034912"/>
            <a:ext cx="977900" cy="87759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</a:t>
            </a:r>
          </a:p>
        </p:txBody>
      </p:sp>
      <p:sp>
        <p:nvSpPr>
          <p:cNvPr id="25" name="Left Arrow 24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863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7650"/>
            <a:ext cx="4737100" cy="1325563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Iron Man 3 </a:t>
            </a:r>
            <a:r>
              <a:rPr lang="en-US" smtClean="0"/>
              <a:t>+ Thor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365125"/>
            <a:ext cx="4775200" cy="5811838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Tony becomes obsessed with protecting the world at any cost.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Odin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 goes into a coma to regain his power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Dark Elves attack using the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reality stone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Thor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Loki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 team up to defeat them but Loki “dies” again</a:t>
            </a:r>
          </a:p>
          <a:p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Thor wins but Loki has disguised himself as Odin and has taken over 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Asgard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0" y="555625"/>
            <a:ext cx="1524000" cy="53752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10960100" y="1744663"/>
            <a:ext cx="939800" cy="7747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GG</a:t>
            </a:r>
          </a:p>
        </p:txBody>
      </p:sp>
      <p:sp>
        <p:nvSpPr>
          <p:cNvPr id="13" name="Rectangle 12">
            <a:hlinkClick r:id="rId3" action="ppaction://hlinksldjump"/>
          </p:cNvPr>
          <p:cNvSpPr/>
          <p:nvPr/>
        </p:nvSpPr>
        <p:spPr>
          <a:xfrm>
            <a:off x="10960100" y="2728913"/>
            <a:ext cx="939800" cy="7747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Cap2</a:t>
            </a:r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10960100" y="3775472"/>
            <a:ext cx="939800" cy="774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AV2</a:t>
            </a:r>
          </a:p>
        </p:txBody>
      </p:sp>
      <p:sp>
        <p:nvSpPr>
          <p:cNvPr id="15" name="Rectangle 14">
            <a:hlinkClick r:id="rId5" action="ppaction://hlinksldjump"/>
          </p:cNvPr>
          <p:cNvSpPr/>
          <p:nvPr/>
        </p:nvSpPr>
        <p:spPr>
          <a:xfrm>
            <a:off x="10960100" y="4853186"/>
            <a:ext cx="939800" cy="77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W</a:t>
            </a:r>
          </a:p>
        </p:txBody>
      </p:sp>
      <p:sp>
        <p:nvSpPr>
          <p:cNvPr id="16" name="Rectangle 15">
            <a:hlinkClick r:id="rId6" action="ppaction://hlinksldjump"/>
          </p:cNvPr>
          <p:cNvSpPr/>
          <p:nvPr/>
        </p:nvSpPr>
        <p:spPr>
          <a:xfrm>
            <a:off x="10960100" y="762000"/>
            <a:ext cx="939800" cy="7747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IM3</a:t>
            </a:r>
            <a:r>
              <a:rPr lang="en-US" dirty="0">
                <a:solidFill>
                  <a:schemeClr val="tx1"/>
                </a:solidFill>
              </a:rPr>
              <a:t>+T2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1744663"/>
            <a:ext cx="4737099" cy="4364037"/>
          </a:xfrm>
          <a:prstGeom prst="rect">
            <a:avLst/>
          </a:prstGeom>
        </p:spPr>
      </p:pic>
      <p:sp>
        <p:nvSpPr>
          <p:cNvPr id="18" name="Left Arrow 17">
            <a:hlinkClick r:id="" action="ppaction://hlinkshowjump?jump=previousslide"/>
          </p:cNvPr>
          <p:cNvSpPr/>
          <p:nvPr/>
        </p:nvSpPr>
        <p:spPr>
          <a:xfrm>
            <a:off x="0" y="6108700"/>
            <a:ext cx="1174750" cy="558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ight Arrow 18">
            <a:hlinkClick r:id="" action="ppaction://hlinkshowjump?jump=nextslide"/>
          </p:cNvPr>
          <p:cNvSpPr/>
          <p:nvPr/>
        </p:nvSpPr>
        <p:spPr>
          <a:xfrm>
            <a:off x="10896600" y="6108700"/>
            <a:ext cx="12954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409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1259</Words>
  <Application>Microsoft Office PowerPoint</Application>
  <PresentationFormat>Widescreen</PresentationFormat>
  <Paragraphs>163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Office Theme</vt:lpstr>
      <vt:lpstr>Marvel Movie Verse </vt:lpstr>
      <vt:lpstr>    Infinity Stones</vt:lpstr>
      <vt:lpstr>Captain America</vt:lpstr>
      <vt:lpstr>Iron Man</vt:lpstr>
      <vt:lpstr>Iron Man 2</vt:lpstr>
      <vt:lpstr>Hulk</vt:lpstr>
      <vt:lpstr>Thor</vt:lpstr>
      <vt:lpstr>Avengers</vt:lpstr>
      <vt:lpstr>Iron Man 3 + Thor 2</vt:lpstr>
      <vt:lpstr>Guardians of the Galaxy</vt:lpstr>
      <vt:lpstr>Cap 2: The Winter Solider</vt:lpstr>
      <vt:lpstr>Avengers 2</vt:lpstr>
      <vt:lpstr>Civil War</vt:lpstr>
      <vt:lpstr>The Future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Marvel Movie Verse</dc:title>
  <dc:creator>Torres, Andres</dc:creator>
  <cp:lastModifiedBy>Torres, Andres</cp:lastModifiedBy>
  <cp:revision>30</cp:revision>
  <dcterms:created xsi:type="dcterms:W3CDTF">2016-12-10T23:24:12Z</dcterms:created>
  <dcterms:modified xsi:type="dcterms:W3CDTF">2016-12-12T22:34:28Z</dcterms:modified>
</cp:coreProperties>
</file>