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7" r:id="rId1"/>
  </p:sldMasterIdLst>
  <p:sldIdLst>
    <p:sldId id="256" r:id="rId2"/>
    <p:sldId id="257" r:id="rId3"/>
    <p:sldId id="258" r:id="rId4"/>
    <p:sldId id="259" r:id="rId5"/>
    <p:sldId id="264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30619"/>
      </p:ext>
    </p:extLst>
  </p:cSld>
  <p:clrMapOvr>
    <a:masterClrMapping/>
  </p:clrMapOvr>
  <p:transition spd="slow" advClick="0">
    <p:wheel spokes="1"/>
  </p:transition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11602"/>
      </p:ext>
    </p:extLst>
  </p:cSld>
  <p:clrMapOvr>
    <a:masterClrMapping/>
  </p:clrMapOvr>
  <p:transition spd="slow" advClick="0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00638"/>
      </p:ext>
    </p:extLst>
  </p:cSld>
  <p:clrMapOvr>
    <a:masterClrMapping/>
  </p:clrMapOvr>
  <p:transition spd="slow" advClick="0">
    <p:wheel spokes="1"/>
  </p:transition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066447"/>
      </p:ext>
    </p:extLst>
  </p:cSld>
  <p:clrMapOvr>
    <a:masterClrMapping/>
  </p:clrMapOvr>
  <p:transition spd="slow" advClick="0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48795"/>
      </p:ext>
    </p:extLst>
  </p:cSld>
  <p:clrMapOvr>
    <a:masterClrMapping/>
  </p:clrMapOvr>
  <p:transition spd="slow" advClick="0">
    <p:wheel spokes="1"/>
  </p:transition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932984"/>
      </p:ext>
    </p:extLst>
  </p:cSld>
  <p:clrMapOvr>
    <a:masterClrMapping/>
  </p:clrMapOvr>
  <p:transition spd="slow" advClick="0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71512"/>
      </p:ext>
    </p:extLst>
  </p:cSld>
  <p:clrMapOvr>
    <a:masterClrMapping/>
  </p:clrMapOvr>
  <p:transition spd="slow" advClick="0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061845"/>
      </p:ext>
    </p:extLst>
  </p:cSld>
  <p:clrMapOvr>
    <a:masterClrMapping/>
  </p:clrMapOvr>
  <p:transition spd="slow" advClick="0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762116"/>
      </p:ext>
    </p:extLst>
  </p:cSld>
  <p:clrMapOvr>
    <a:masterClrMapping/>
  </p:clrMapOvr>
  <p:transition spd="slow" advClick="0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937832"/>
      </p:ext>
    </p:extLst>
  </p:cSld>
  <p:clrMapOvr>
    <a:masterClrMapping/>
  </p:clrMapOvr>
  <p:transition spd="slow" advClick="0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014130"/>
      </p:ext>
    </p:extLst>
  </p:cSld>
  <p:clrMapOvr>
    <a:masterClrMapping/>
  </p:clrMapOvr>
  <p:transition spd="slow" advClick="0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17DE-27EB-40E3-BE20-A9E074866838}" type="datetimeFigureOut">
              <a:rPr lang="en-US" smtClean="0"/>
              <a:t>10/24/2016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7ED2D-A5C6-4AB2-A15B-995321F80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5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</p:sldLayoutIdLst>
  <p:transition spd="slow" advClick="0">
    <p:wheel spokes="1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lAIGb1lfpBw" TargetMode="Externa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tipsum.com/index.php" TargetMode="Externa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archive.org/download/Free_20s_Jazz_Collection" TargetMode="External"/><Relationship Id="rId4" Type="http://schemas.openxmlformats.org/officeDocument/2006/relationships/hyperlink" Target="https://upload.wikimedia.org/wikipedia/commons/e/e2/Krabbenfresser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SLIDE 1</a:t>
            </a:r>
            <a:endParaRPr lang="en-US" sz="8800" dirty="0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495300" y="5384800"/>
            <a:ext cx="2730500" cy="109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2</a:t>
            </a:r>
            <a:endParaRPr lang="en-US" sz="4000" dirty="0"/>
          </a:p>
        </p:txBody>
      </p:sp>
      <p:sp>
        <p:nvSpPr>
          <p:cNvPr id="5" name="Rounded Rectangle 4">
            <a:hlinkClick r:id="rId3" action="ppaction://hlinksldjump"/>
          </p:cNvPr>
          <p:cNvSpPr/>
          <p:nvPr/>
        </p:nvSpPr>
        <p:spPr>
          <a:xfrm>
            <a:off x="8851900" y="5384800"/>
            <a:ext cx="2730500" cy="109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4</a:t>
            </a:r>
            <a:endParaRPr lang="en-US" sz="4000" dirty="0"/>
          </a:p>
        </p:txBody>
      </p:sp>
      <p:sp>
        <p:nvSpPr>
          <p:cNvPr id="6" name="Rounded Rectangle 5">
            <a:hlinkClick r:id="rId4" action="ppaction://hlinksldjump"/>
          </p:cNvPr>
          <p:cNvSpPr/>
          <p:nvPr/>
        </p:nvSpPr>
        <p:spPr>
          <a:xfrm>
            <a:off x="4546600" y="5384800"/>
            <a:ext cx="2730500" cy="109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3</a:t>
            </a:r>
            <a:endParaRPr lang="en-US" sz="4000" dirty="0"/>
          </a:p>
        </p:txBody>
      </p:sp>
      <p:sp>
        <p:nvSpPr>
          <p:cNvPr id="21" name="Rounded Rectangle 20">
            <a:hlinkClick r:id="rId5" action="ppaction://hlinksldjump"/>
          </p:cNvPr>
          <p:cNvSpPr/>
          <p:nvPr/>
        </p:nvSpPr>
        <p:spPr>
          <a:xfrm>
            <a:off x="8851900" y="2316163"/>
            <a:ext cx="2730500" cy="109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5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609001584"/>
      </p:ext>
    </p:extLst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Arrow 3">
            <a:hlinkClick r:id="rId2" action="ppaction://hlinksldjump"/>
          </p:cNvPr>
          <p:cNvSpPr/>
          <p:nvPr/>
        </p:nvSpPr>
        <p:spPr>
          <a:xfrm rot="16200000">
            <a:off x="212724" y="-98427"/>
            <a:ext cx="946150" cy="1562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6700" y="1403350"/>
            <a:ext cx="9144000" cy="2387600"/>
          </a:xfrm>
        </p:spPr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048000" y="3790950"/>
            <a:ext cx="69723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Book Antiqua" panose="02040602050305030304" pitchFamily="18" charset="0"/>
              </a:rPr>
              <a:t>Devonshire rex </a:t>
            </a:r>
            <a:r>
              <a:rPr lang="en-US" b="1" dirty="0" err="1">
                <a:latin typeface="Book Antiqua" panose="02040602050305030304" pitchFamily="18" charset="0"/>
              </a:rPr>
              <a:t>balinese</a:t>
            </a:r>
            <a:r>
              <a:rPr lang="en-US" b="1" dirty="0">
                <a:latin typeface="Book Antiqua" panose="02040602050305030304" pitchFamily="18" charset="0"/>
              </a:rPr>
              <a:t> </a:t>
            </a:r>
            <a:r>
              <a:rPr lang="en-US" b="1" dirty="0" err="1">
                <a:latin typeface="Book Antiqua" panose="02040602050305030304" pitchFamily="18" charset="0"/>
              </a:rPr>
              <a:t>cornish</a:t>
            </a:r>
            <a:r>
              <a:rPr lang="en-US" b="1" dirty="0">
                <a:latin typeface="Book Antiqua" panose="02040602050305030304" pitchFamily="18" charset="0"/>
              </a:rPr>
              <a:t> rex</a:t>
            </a:r>
          </a:p>
          <a:p>
            <a:r>
              <a:rPr lang="en-US" dirty="0">
                <a:latin typeface="Book Antiqua" panose="02040602050305030304" pitchFamily="18" charset="0"/>
              </a:rPr>
              <a:t>Cat ipsum dolor sit </a:t>
            </a:r>
            <a:r>
              <a:rPr lang="en-US" dirty="0" err="1">
                <a:latin typeface="Book Antiqua" panose="02040602050305030304" pitchFamily="18" charset="0"/>
              </a:rPr>
              <a:t>amet</a:t>
            </a:r>
            <a:r>
              <a:rPr lang="en-US" dirty="0">
                <a:latin typeface="Book Antiqua" panose="02040602050305030304" pitchFamily="18" charset="0"/>
              </a:rPr>
              <a:t>, </a:t>
            </a:r>
            <a:r>
              <a:rPr lang="en-US" dirty="0" err="1">
                <a:latin typeface="Book Antiqua" panose="02040602050305030304" pitchFamily="18" charset="0"/>
              </a:rPr>
              <a:t>malkin</a:t>
            </a:r>
            <a:r>
              <a:rPr lang="en-US" dirty="0">
                <a:latin typeface="Book Antiqua" panose="02040602050305030304" pitchFamily="18" charset="0"/>
              </a:rPr>
              <a:t> tom lynx </a:t>
            </a:r>
            <a:r>
              <a:rPr lang="en-US" dirty="0" err="1">
                <a:latin typeface="Book Antiqua" panose="02040602050305030304" pitchFamily="18" charset="0"/>
              </a:rPr>
              <a:t>balinese</a:t>
            </a:r>
            <a:r>
              <a:rPr lang="en-US" dirty="0">
                <a:latin typeface="Book Antiqua" panose="02040602050305030304" pitchFamily="18" charset="0"/>
              </a:rPr>
              <a:t> . </a:t>
            </a:r>
            <a:r>
              <a:rPr lang="en-US" dirty="0" err="1">
                <a:latin typeface="Book Antiqua" panose="02040602050305030304" pitchFamily="18" charset="0"/>
              </a:rPr>
              <a:t>Panthersavannah</a:t>
            </a:r>
            <a:r>
              <a:rPr lang="en-US" dirty="0">
                <a:latin typeface="Book Antiqua" panose="02040602050305030304" pitchFamily="18" charset="0"/>
              </a:rPr>
              <a:t> or </a:t>
            </a:r>
            <a:r>
              <a:rPr lang="en-US" dirty="0" err="1">
                <a:latin typeface="Book Antiqua" panose="02040602050305030304" pitchFamily="18" charset="0"/>
              </a:rPr>
              <a:t>malkin</a:t>
            </a:r>
            <a:r>
              <a:rPr lang="en-US" dirty="0">
                <a:latin typeface="Book Antiqua" panose="02040602050305030304" pitchFamily="18" charset="0"/>
              </a:rPr>
              <a:t> for puma but </a:t>
            </a:r>
            <a:r>
              <a:rPr lang="en-US" dirty="0" err="1">
                <a:latin typeface="Book Antiqua" panose="02040602050305030304" pitchFamily="18" charset="0"/>
              </a:rPr>
              <a:t>birman</a:t>
            </a:r>
            <a:r>
              <a:rPr lang="en-US" dirty="0">
                <a:latin typeface="Book Antiqua" panose="02040602050305030304" pitchFamily="18" charset="0"/>
              </a:rPr>
              <a:t> but </a:t>
            </a:r>
            <a:r>
              <a:rPr lang="en-US" dirty="0" err="1">
                <a:latin typeface="Book Antiqua" panose="02040602050305030304" pitchFamily="18" charset="0"/>
              </a:rPr>
              <a:t>havana</a:t>
            </a:r>
            <a:r>
              <a:rPr lang="en-US" dirty="0">
                <a:latin typeface="Book Antiqua" panose="02040602050305030304" pitchFamily="18" charset="0"/>
              </a:rPr>
              <a:t> </a:t>
            </a:r>
            <a:r>
              <a:rPr lang="en-US" dirty="0" err="1">
                <a:latin typeface="Book Antiqua" panose="02040602050305030304" pitchFamily="18" charset="0"/>
              </a:rPr>
              <a:t>brownpersian</a:t>
            </a:r>
            <a:r>
              <a:rPr lang="en-US" dirty="0">
                <a:latin typeface="Book Antiqua" panose="02040602050305030304" pitchFamily="18" charset="0"/>
              </a:rPr>
              <a:t>. Jaguar tomcat </a:t>
            </a:r>
            <a:r>
              <a:rPr lang="en-US" dirty="0" err="1">
                <a:latin typeface="Book Antiqua" panose="02040602050305030304" pitchFamily="18" charset="0"/>
              </a:rPr>
              <a:t>maine</a:t>
            </a:r>
            <a:r>
              <a:rPr lang="en-US" dirty="0">
                <a:latin typeface="Book Antiqua" panose="02040602050305030304" pitchFamily="18" charset="0"/>
              </a:rPr>
              <a:t> coon. Himalayan </a:t>
            </a:r>
            <a:r>
              <a:rPr lang="en-US" dirty="0" err="1">
                <a:latin typeface="Book Antiqua" panose="02040602050305030304" pitchFamily="18" charset="0"/>
              </a:rPr>
              <a:t>manx</a:t>
            </a:r>
            <a:r>
              <a:rPr lang="en-US" dirty="0">
                <a:latin typeface="Book Antiqua" panose="02040602050305030304" pitchFamily="18" charset="0"/>
              </a:rPr>
              <a:t>. </a:t>
            </a:r>
            <a:r>
              <a:rPr lang="en-US" dirty="0" err="1">
                <a:latin typeface="Book Antiqua" panose="02040602050305030304" pitchFamily="18" charset="0"/>
              </a:rPr>
              <a:t>Sphynxpersian</a:t>
            </a:r>
            <a:r>
              <a:rPr lang="en-US" dirty="0">
                <a:latin typeface="Book Antiqua" panose="02040602050305030304" pitchFamily="18" charset="0"/>
              </a:rPr>
              <a:t> </a:t>
            </a:r>
            <a:r>
              <a:rPr lang="en-US" dirty="0" err="1">
                <a:latin typeface="Book Antiqua" panose="02040602050305030304" pitchFamily="18" charset="0"/>
              </a:rPr>
              <a:t>singapura</a:t>
            </a:r>
            <a:r>
              <a:rPr lang="en-US" dirty="0">
                <a:latin typeface="Book Antiqua" panose="02040602050305030304" pitchFamily="18" charset="0"/>
              </a:rPr>
              <a:t>. Tabby </a:t>
            </a:r>
            <a:r>
              <a:rPr lang="en-US" dirty="0" err="1">
                <a:latin typeface="Book Antiqua" panose="02040602050305030304" pitchFamily="18" charset="0"/>
              </a:rPr>
              <a:t>maine</a:t>
            </a:r>
            <a:r>
              <a:rPr lang="en-US" dirty="0">
                <a:latin typeface="Book Antiqua" panose="02040602050305030304" pitchFamily="18" charset="0"/>
              </a:rPr>
              <a:t> coon mouser. Turkish </a:t>
            </a:r>
            <a:r>
              <a:rPr lang="en-US" dirty="0" err="1">
                <a:latin typeface="Book Antiqua" panose="02040602050305030304" pitchFamily="18" charset="0"/>
              </a:rPr>
              <a:t>angoratomcat</a:t>
            </a:r>
            <a:r>
              <a:rPr lang="en-US" dirty="0">
                <a:latin typeface="Book Antiqua" panose="02040602050305030304" pitchFamily="18" charset="0"/>
              </a:rPr>
              <a:t> </a:t>
            </a:r>
            <a:r>
              <a:rPr lang="en-US" dirty="0" err="1">
                <a:latin typeface="Book Antiqua" panose="02040602050305030304" pitchFamily="18" charset="0"/>
              </a:rPr>
              <a:t>thai.</a:t>
            </a:r>
            <a:r>
              <a:rPr lang="en-US" dirty="0">
                <a:latin typeface="Book Antiqua" panose="02040602050305030304" pitchFamily="18" charset="0"/>
              </a:rPr>
              <a:t> Devonshire rex </a:t>
            </a:r>
            <a:r>
              <a:rPr lang="en-US" dirty="0" err="1">
                <a:latin typeface="Book Antiqua" panose="02040602050305030304" pitchFamily="18" charset="0"/>
              </a:rPr>
              <a:t>manx</a:t>
            </a:r>
            <a:r>
              <a:rPr lang="en-US" dirty="0">
                <a:latin typeface="Book Antiqua" panose="02040602050305030304" pitchFamily="18" charset="0"/>
              </a:rPr>
              <a:t>, tomcat or </a:t>
            </a:r>
            <a:r>
              <a:rPr lang="en-US" dirty="0" err="1">
                <a:latin typeface="Book Antiqua" panose="02040602050305030304" pitchFamily="18" charset="0"/>
              </a:rPr>
              <a:t>egyptian</a:t>
            </a:r>
            <a:r>
              <a:rPr lang="en-US" dirty="0">
                <a:latin typeface="Book Antiqua" panose="02040602050305030304" pitchFamily="18" charset="0"/>
              </a:rPr>
              <a:t> </a:t>
            </a:r>
            <a:r>
              <a:rPr lang="en-US" dirty="0" err="1">
                <a:latin typeface="Book Antiqua" panose="02040602050305030304" pitchFamily="18" charset="0"/>
              </a:rPr>
              <a:t>maubalinese</a:t>
            </a:r>
            <a:r>
              <a:rPr lang="en-US" dirty="0">
                <a:latin typeface="Book Antiqua" panose="02040602050305030304" pitchFamily="18" charset="0"/>
              </a:rPr>
              <a:t> . Bengal ocelot </a:t>
            </a:r>
            <a:r>
              <a:rPr lang="en-US" dirty="0" err="1">
                <a:latin typeface="Book Antiqua" panose="02040602050305030304" pitchFamily="18" charset="0"/>
              </a:rPr>
              <a:t>donskoy</a:t>
            </a:r>
            <a:r>
              <a:rPr lang="en-US" dirty="0">
                <a:latin typeface="Book Antiqua" panose="02040602050305030304" pitchFamily="18" charset="0"/>
              </a:rPr>
              <a:t>. Leopard </a:t>
            </a:r>
            <a:r>
              <a:rPr lang="en-US" dirty="0" err="1">
                <a:latin typeface="Book Antiqua" panose="02040602050305030304" pitchFamily="18" charset="0"/>
              </a:rPr>
              <a:t>egyptian</a:t>
            </a:r>
            <a:r>
              <a:rPr lang="en-US" dirty="0">
                <a:latin typeface="Book Antiqua" panose="02040602050305030304" pitchFamily="18" charset="0"/>
              </a:rPr>
              <a:t> </a:t>
            </a:r>
            <a:r>
              <a:rPr lang="en-US" dirty="0" err="1">
                <a:latin typeface="Book Antiqua" panose="02040602050305030304" pitchFamily="18" charset="0"/>
              </a:rPr>
              <a:t>maupanther</a:t>
            </a:r>
            <a:r>
              <a:rPr lang="en-US" dirty="0">
                <a:latin typeface="Book Antiqua" panose="02040602050305030304" pitchFamily="18" charset="0"/>
              </a:rPr>
              <a:t> mouser for cougar </a:t>
            </a:r>
            <a:r>
              <a:rPr lang="en-US" dirty="0" err="1">
                <a:latin typeface="Book Antiqua" panose="02040602050305030304" pitchFamily="18" charset="0"/>
              </a:rPr>
              <a:t>british</a:t>
            </a:r>
            <a:r>
              <a:rPr lang="en-US" dirty="0">
                <a:latin typeface="Book Antiqua" panose="02040602050305030304" pitchFamily="18" charset="0"/>
              </a:rPr>
              <a:t> shorthair</a:t>
            </a:r>
          </a:p>
        </p:txBody>
      </p:sp>
    </p:spTree>
    <p:extLst>
      <p:ext uri="{BB962C8B-B14F-4D97-AF65-F5344CB8AC3E}">
        <p14:creationId xmlns:p14="http://schemas.microsoft.com/office/powerpoint/2010/main" val="1457367185"/>
      </p:ext>
    </p:extLst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6200000">
            <a:off x="581025" y="179388"/>
            <a:ext cx="831850" cy="10541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upload.wikimedia.org/wikipedia/commons/e/e2/Krabbenfress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0295" y="3509963"/>
            <a:ext cx="42672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946826"/>
      </p:ext>
    </p:extLst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3" name="Right Arrow 2">
            <a:hlinkClick r:id="rId4" action="ppaction://hlinksldjump"/>
          </p:cNvPr>
          <p:cNvSpPr/>
          <p:nvPr/>
        </p:nvSpPr>
        <p:spPr>
          <a:xfrm rot="16200000">
            <a:off x="447675" y="46038"/>
            <a:ext cx="908050" cy="1244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2to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7600" y="2316163"/>
            <a:ext cx="2717800" cy="303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054996"/>
      </p:ext>
    </p:extLst>
  </p:cSld>
  <p:clrMapOvr>
    <a:masterClrMapping/>
  </p:clrMapOvr>
  <p:transition spd="slow" advClick="0">
    <p:wheel spokes="1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73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8800" dirty="0" smtClean="0"/>
              <a:t>SLIDE 5</a:t>
            </a:r>
            <a:endParaRPr lang="en-US" sz="8800" dirty="0"/>
          </a:p>
        </p:txBody>
      </p:sp>
      <p:sp>
        <p:nvSpPr>
          <p:cNvPr id="4" name="Rounded Rectangle 3">
            <a:hlinkClick r:id="rId2" action="ppaction://hlinksldjump"/>
          </p:cNvPr>
          <p:cNvSpPr/>
          <p:nvPr/>
        </p:nvSpPr>
        <p:spPr>
          <a:xfrm>
            <a:off x="495300" y="5384800"/>
            <a:ext cx="2730500" cy="109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6</a:t>
            </a:r>
            <a:endParaRPr lang="en-US" sz="4000" dirty="0"/>
          </a:p>
        </p:txBody>
      </p:sp>
      <p:sp>
        <p:nvSpPr>
          <p:cNvPr id="5" name="Rounded Rectangle 4">
            <a:hlinkClick r:id="rId3" action="ppaction://hlinksldjump"/>
          </p:cNvPr>
          <p:cNvSpPr/>
          <p:nvPr/>
        </p:nvSpPr>
        <p:spPr>
          <a:xfrm>
            <a:off x="8851900" y="5384800"/>
            <a:ext cx="2730500" cy="109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8</a:t>
            </a:r>
            <a:endParaRPr lang="en-US" sz="4000" dirty="0"/>
          </a:p>
        </p:txBody>
      </p:sp>
      <p:sp>
        <p:nvSpPr>
          <p:cNvPr id="6" name="Rounded Rectangle 5">
            <a:hlinkClick r:id="rId4" action="ppaction://hlinksldjump"/>
          </p:cNvPr>
          <p:cNvSpPr/>
          <p:nvPr/>
        </p:nvSpPr>
        <p:spPr>
          <a:xfrm>
            <a:off x="4546600" y="5384800"/>
            <a:ext cx="2730500" cy="109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7</a:t>
            </a:r>
            <a:endParaRPr lang="en-US" sz="4000" dirty="0"/>
          </a:p>
        </p:txBody>
      </p:sp>
      <p:sp>
        <p:nvSpPr>
          <p:cNvPr id="7" name="Rounded Rectangle 6">
            <a:hlinkClick r:id="rId5" action="ppaction://hlinksldjump"/>
          </p:cNvPr>
          <p:cNvSpPr/>
          <p:nvPr/>
        </p:nvSpPr>
        <p:spPr>
          <a:xfrm>
            <a:off x="342900" y="2705100"/>
            <a:ext cx="2730500" cy="1092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To Slide 1</a:t>
            </a:r>
          </a:p>
        </p:txBody>
      </p:sp>
    </p:spTree>
    <p:extLst>
      <p:ext uri="{BB962C8B-B14F-4D97-AF65-F5344CB8AC3E}">
        <p14:creationId xmlns:p14="http://schemas.microsoft.com/office/powerpoint/2010/main" val="2805123186"/>
      </p:ext>
    </p:extLst>
  </p:cSld>
  <p:clrMapOvr>
    <a:masterClrMapping/>
  </p:clrMapOvr>
  <p:transition spd="slow" advClick="0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6200000">
            <a:off x="447675" y="46038"/>
            <a:ext cx="908050" cy="1244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iley Face 3"/>
          <p:cNvSpPr/>
          <p:nvPr/>
        </p:nvSpPr>
        <p:spPr>
          <a:xfrm>
            <a:off x="901699" y="3840163"/>
            <a:ext cx="7251700" cy="2154237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942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14:ferris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lAIGb1lfpBw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2645569"/>
            <a:ext cx="7162800" cy="4212431"/>
          </a:xfrm>
          <a:prstGeom prst="rect">
            <a:avLst/>
          </a:prstGeom>
        </p:spPr>
      </p:pic>
      <p:sp>
        <p:nvSpPr>
          <p:cNvPr id="3" name="Right Arrow 2">
            <a:hlinkClick r:id="rId4" action="ppaction://hlinksldjump"/>
          </p:cNvPr>
          <p:cNvSpPr/>
          <p:nvPr/>
        </p:nvSpPr>
        <p:spPr>
          <a:xfrm rot="16200000">
            <a:off x="168275" y="-155575"/>
            <a:ext cx="908050" cy="1244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8300" y="1122363"/>
            <a:ext cx="3314700" cy="947737"/>
          </a:xfrm>
        </p:spPr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4723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 advClick="0">
        <p15:prstTrans prst="origami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109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Right Arrow 2">
            <a:hlinkClick r:id="rId2" action="ppaction://hlinksldjump"/>
          </p:cNvPr>
          <p:cNvSpPr/>
          <p:nvPr/>
        </p:nvSpPr>
        <p:spPr>
          <a:xfrm rot="16200000">
            <a:off x="447675" y="46038"/>
            <a:ext cx="908050" cy="1244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408282" y="1933303"/>
            <a:ext cx="7637417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2800" dirty="0" smtClean="0">
                <a:hlinkClick r:id="rId3"/>
              </a:rPr>
              <a:t>http://www.catipsum.com/index.php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>
                <a:hlinkClick r:id="rId4"/>
              </a:rPr>
              <a:t>https://upload.wikimedia.org/wikipedia/commons/e/e2/Krabbenfresser.jpg</a:t>
            </a:r>
            <a:endParaRPr lang="en-US" sz="2800" dirty="0" smtClean="0"/>
          </a:p>
          <a:p>
            <a:endParaRPr lang="en-US" sz="2800" dirty="0"/>
          </a:p>
          <a:p>
            <a:r>
              <a:rPr lang="en-US" sz="2800" dirty="0" smtClean="0">
                <a:hlinkClick r:id="rId5"/>
              </a:rPr>
              <a:t>https://archive.org/download/Free_20s_Jazz_Collection</a:t>
            </a:r>
            <a:r>
              <a:rPr lang="en-US" sz="2800" dirty="0" smtClean="0"/>
              <a:t>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5414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:blinds dir="vert"/>
      </p:transition>
    </mc:Choice>
    <mc:Fallback>
      <p:transition spd="slow" advClick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65</Words>
  <Application>Microsoft Office PowerPoint</Application>
  <PresentationFormat>Widescreen</PresentationFormat>
  <Paragraphs>28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Book Antiqua</vt:lpstr>
      <vt:lpstr>Calibri</vt:lpstr>
      <vt:lpstr>Calibri Light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Torres, Andres</dc:creator>
  <cp:lastModifiedBy>Torres, Andres</cp:lastModifiedBy>
  <cp:revision>8</cp:revision>
  <dcterms:created xsi:type="dcterms:W3CDTF">2016-10-24T23:41:33Z</dcterms:created>
  <dcterms:modified xsi:type="dcterms:W3CDTF">2016-10-25T00:51:13Z</dcterms:modified>
</cp:coreProperties>
</file>